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3" r:id="rId3"/>
    <p:sldMasterId id="2147483664" r:id="rId4"/>
    <p:sldMasterId id="2147483665" r:id="rId5"/>
    <p:sldMasterId id="2147483666" r:id="rId6"/>
    <p:sldMasterId id="2147483667" r:id="rId7"/>
    <p:sldMasterId id="2147483668" r:id="rId8"/>
  </p:sldMasterIdLst>
  <p:notesMasterIdLst>
    <p:notesMasterId r:id="rId1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3044825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398"/>
    <a:srgbClr val="262626"/>
    <a:srgbClr val="2A2A2A"/>
    <a:srgbClr val="FB9400"/>
    <a:srgbClr val="FFD579"/>
    <a:srgbClr val="DAA33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982"/>
  </p:normalViewPr>
  <p:slideViewPr>
    <p:cSldViewPr snapToGrid="0" snapToObjects="1">
      <p:cViewPr varScale="1">
        <p:scale>
          <a:sx n="165" d="100"/>
          <a:sy n="165" d="100"/>
        </p:scale>
        <p:origin x="4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2414588" y="685800"/>
            <a:ext cx="2028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304482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0678" y="3566244"/>
            <a:ext cx="2743200" cy="719018"/>
          </a:xfrm>
          <a:prstGeom prst="rect">
            <a:avLst/>
          </a:prstGeom>
          <a:solidFill>
            <a:srgbClr val="000000">
              <a:alpha val="41000"/>
            </a:srgb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>
            <a:noAutofit/>
          </a:bodyPr>
          <a:lstStyle>
            <a:lvl1pPr marL="0" marR="0" indent="0" algn="ctr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1pPr>
            <a:lvl2pPr marL="0" marR="0" indent="0" algn="ctr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1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2pPr>
            <a:lvl3pPr marL="0" marR="0" indent="0" algn="ctr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1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3pPr>
            <a:lvl4pPr marL="0" marR="0" indent="0" algn="ctr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1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4pPr>
            <a:lvl5pPr marL="0" marR="0" indent="0" algn="ctr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1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5pPr>
          </a:lstStyle>
          <a:p>
            <a:pPr marL="0" lvl="0" indent="0" fontAlgn="auto" hangingPunct="0">
              <a:spcBef>
                <a:spcPts val="0"/>
              </a:spcBef>
              <a:buSzTx/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40678" y="976402"/>
            <a:ext cx="2743200" cy="2223998"/>
          </a:xfrm>
          <a:prstGeom prst="rect">
            <a:avLst/>
          </a:prstGeom>
        </p:spPr>
        <p:txBody>
          <a:bodyPr lIns="45720">
            <a:noAutofit/>
          </a:bodyPr>
          <a:lstStyle>
            <a:lvl1pPr algn="ctr">
              <a:defRPr sz="2800" b="0" i="0">
                <a:latin typeface="Omnes ExtraLight" charset="0"/>
                <a:ea typeface="Omnes ExtraLight" charset="0"/>
                <a:cs typeface="Omnes ExtraLight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7" name="Picture 9" descr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0430" y="237849"/>
            <a:ext cx="603964" cy="604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95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31A1-B1BB-284F-9A33-AC4AFA3BB84D}"/>
              </a:ext>
            </a:extLst>
          </p:cNvPr>
          <p:cNvSpPr txBox="1">
            <a:spLocks/>
          </p:cNvSpPr>
          <p:nvPr userDrawn="1"/>
        </p:nvSpPr>
        <p:spPr>
          <a:xfrm>
            <a:off x="84841" y="603389"/>
            <a:ext cx="2875175" cy="4053452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Pct val="100000"/>
              <a:buFont typeface="Arial"/>
              <a:buNone/>
              <a:tabLst/>
              <a:defRPr sz="1399" b="0" i="0" u="none" strike="noStrike" cap="none" spc="0" baseline="0">
                <a:ln>
                  <a:noFill/>
                </a:ln>
                <a:solidFill>
                  <a:srgbClr val="1BB398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1pPr>
            <a:lvl2pPr marL="9526" marR="0" indent="0" algn="l" defTabSz="4572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kumimoji="0" sz="1201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410" marR="0" indent="-201619" algn="l" defTabSz="457216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80000"/>
              <a:buFont typeface="Arial" charset="0"/>
              <a:buChar char="•"/>
              <a:tabLst/>
              <a:defRPr kumimoji="0" sz="1201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416" marR="0" indent="-365772" algn="l" defTabSz="457216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70000"/>
              <a:buFont typeface="Arial"/>
              <a:buChar char="–"/>
              <a:tabLst/>
              <a:defRPr sz="1099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629" marR="0" indent="-365772" algn="l" defTabSz="457216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70000"/>
              <a:buFont typeface="Wingdings" charset="2"/>
              <a:buChar char="§"/>
              <a:tabLst/>
              <a:defRPr sz="1099" b="0" i="0" u="none" strike="noStrike" cap="none" spc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845" marR="0" indent="-365772" algn="l" defTabSz="457216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9061" marR="0" indent="-365772" algn="l" defTabSz="457216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274" marR="0" indent="-365772" algn="l" defTabSz="457216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490" marR="0" indent="-365772" algn="l" defTabSz="457216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1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251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2970" y="792000"/>
            <a:ext cx="1381085" cy="3578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1"/>
              </a:spcBef>
              <a:defRPr sz="1399"/>
            </a:lvl1pPr>
            <a:lvl2pPr marL="790599" indent="-333386">
              <a:spcBef>
                <a:spcPts val="601"/>
              </a:spcBef>
              <a:defRPr sz="1201"/>
            </a:lvl2pPr>
            <a:lvl3pPr marL="1234478" indent="-320049">
              <a:spcBef>
                <a:spcPts val="601"/>
              </a:spcBef>
              <a:defRPr sz="1201"/>
            </a:lvl3pPr>
            <a:lvl4pPr marL="1727257" indent="-355612">
              <a:spcBef>
                <a:spcPts val="601"/>
              </a:spcBef>
              <a:defRPr sz="1201"/>
            </a:lvl4pPr>
            <a:lvl5pPr marL="2184470" indent="-355612">
              <a:spcBef>
                <a:spcPts val="601"/>
              </a:spcBef>
              <a:defRPr sz="120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0" hasCustomPrompt="1"/>
          </p:nvPr>
        </p:nvSpPr>
        <p:spPr>
          <a:xfrm>
            <a:off x="1567967" y="792000"/>
            <a:ext cx="1392867" cy="357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1"/>
              </a:spcBef>
              <a:defRPr sz="1399"/>
            </a:lvl1pPr>
            <a:lvl2pPr marL="790599" indent="-333386">
              <a:spcBef>
                <a:spcPts val="601"/>
              </a:spcBef>
              <a:defRPr sz="1201"/>
            </a:lvl2pPr>
            <a:lvl3pPr marL="1234478" indent="-320049">
              <a:spcBef>
                <a:spcPts val="601"/>
              </a:spcBef>
              <a:defRPr sz="1201"/>
            </a:lvl3pPr>
            <a:lvl4pPr marL="1727257" indent="-355612">
              <a:spcBef>
                <a:spcPts val="601"/>
              </a:spcBef>
              <a:defRPr sz="1201"/>
            </a:lvl4pPr>
            <a:lvl5pPr marL="2184470" indent="-355612">
              <a:spcBef>
                <a:spcPts val="601"/>
              </a:spcBef>
              <a:defRPr sz="120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COMPARISON TITLE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527208" y="792000"/>
            <a:ext cx="0" cy="357840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6214563"/>
              </p:ext>
            </p:extLst>
          </p:nvPr>
        </p:nvGraphicFramePr>
        <p:xfrm>
          <a:off x="102967" y="834950"/>
          <a:ext cx="2857864" cy="2426652"/>
        </p:xfrm>
        <a:graphic>
          <a:graphicData uri="http://schemas.openxmlformats.org/drawingml/2006/table">
            <a:tbl>
              <a:tblPr firstRow="1" bandRow="1">
                <a:effectLst>
                  <a:outerShdw blurRad="139700" dist="215900" dir="3600000" algn="ctr" rotWithShape="0">
                    <a:schemeClr val="tx1">
                      <a:alpha val="79000"/>
                    </a:schemeClr>
                  </a:outerShdw>
                </a:effectLst>
                <a:tableStyleId>{5940675A-B579-460E-94D1-54222C63F5DA}</a:tableStyleId>
              </a:tblPr>
              <a:tblGrid>
                <a:gridCol w="95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mnes Light" charset="0"/>
                          <a:ea typeface="Omnes Light" charset="0"/>
                          <a:cs typeface="Omnes Light" charset="0"/>
                        </a:rPr>
                        <a:t>TITLE HERE</a:t>
                      </a:r>
                    </a:p>
                  </a:txBody>
                  <a:tcPr marL="30448" marR="30448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mnes Light" charset="0"/>
                          <a:ea typeface="Omnes Light" charset="0"/>
                          <a:cs typeface="Omnes Light" charset="0"/>
                        </a:rPr>
                        <a:t>TITLE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mnes Light" charset="0"/>
                          <a:ea typeface="Omnes Light" charset="0"/>
                          <a:cs typeface="Omnes Light" charset="0"/>
                        </a:rPr>
                        <a:t>TITLE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marL="30448" marR="30448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e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Body Level One…"/>
          <p:cNvSpPr txBox="1">
            <a:spLocks noGrp="1"/>
          </p:cNvSpPr>
          <p:nvPr>
            <p:ph type="body" sz="half" idx="10" hasCustomPrompt="1"/>
          </p:nvPr>
        </p:nvSpPr>
        <p:spPr>
          <a:xfrm>
            <a:off x="102970" y="799200"/>
            <a:ext cx="2857863" cy="446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1"/>
              </a:spcBef>
              <a:defRPr sz="1399"/>
            </a:lvl1pPr>
            <a:lvl2pPr marL="790599" indent="-333386">
              <a:spcBef>
                <a:spcPts val="601"/>
              </a:spcBef>
              <a:defRPr sz="1201"/>
            </a:lvl2pPr>
            <a:lvl3pPr marL="1234478" indent="-320049">
              <a:spcBef>
                <a:spcPts val="601"/>
              </a:spcBef>
              <a:defRPr sz="1201"/>
            </a:lvl3pPr>
            <a:lvl4pPr marL="1727257" indent="-355612">
              <a:spcBef>
                <a:spcPts val="601"/>
              </a:spcBef>
              <a:defRPr sz="1201"/>
            </a:lvl4pPr>
            <a:lvl5pPr marL="2184470" indent="-355612">
              <a:spcBef>
                <a:spcPts val="601"/>
              </a:spcBef>
              <a:defRPr sz="120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2968" y="1411200"/>
            <a:ext cx="2857864" cy="1836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tIns="91440" bIns="91440" numCol="3">
            <a:noAutofit/>
          </a:bodyPr>
          <a:lstStyle>
            <a:lvl1pPr>
              <a:spcBef>
                <a:spcPts val="601"/>
              </a:spcBef>
              <a:defRPr sz="1399"/>
            </a:lvl1pPr>
            <a:lvl2pPr marL="790599" indent="-333386">
              <a:spcBef>
                <a:spcPts val="601"/>
              </a:spcBef>
              <a:buSzPct val="80000"/>
              <a:buFont typeface="Arial" charset="0"/>
              <a:buChar char="•"/>
              <a:defRPr sz="1399" b="0" i="0">
                <a:latin typeface="Omnes ExtraLight" charset="0"/>
                <a:ea typeface="Omnes ExtraLight" charset="0"/>
                <a:cs typeface="Omnes ExtraLight" charset="0"/>
              </a:defRPr>
            </a:lvl2pPr>
            <a:lvl3pPr marL="1234478" indent="-320049">
              <a:spcBef>
                <a:spcPts val="601"/>
              </a:spcBef>
              <a:defRPr sz="1201"/>
            </a:lvl3pPr>
            <a:lvl4pPr marL="1727257" indent="-355612">
              <a:spcBef>
                <a:spcPts val="601"/>
              </a:spcBef>
              <a:defRPr sz="1201"/>
            </a:lvl4pPr>
            <a:lvl5pPr marL="2184470" indent="-355612">
              <a:spcBef>
                <a:spcPts val="601"/>
              </a:spcBef>
              <a:defRPr sz="1201"/>
            </a:lvl5pPr>
          </a:lstStyle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ody Level One…"/>
          <p:cNvSpPr txBox="1">
            <a:spLocks noGrp="1"/>
          </p:cNvSpPr>
          <p:nvPr>
            <p:ph type="body" sz="half" idx="10" hasCustomPrompt="1"/>
          </p:nvPr>
        </p:nvSpPr>
        <p:spPr>
          <a:xfrm>
            <a:off x="102970" y="799200"/>
            <a:ext cx="2857863" cy="446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1"/>
              </a:spcBef>
              <a:defRPr sz="1399"/>
            </a:lvl1pPr>
            <a:lvl2pPr marL="790599" indent="-333386">
              <a:spcBef>
                <a:spcPts val="601"/>
              </a:spcBef>
              <a:defRPr sz="1201"/>
            </a:lvl2pPr>
            <a:lvl3pPr marL="1234478" indent="-320049">
              <a:spcBef>
                <a:spcPts val="601"/>
              </a:spcBef>
              <a:defRPr sz="1201"/>
            </a:lvl3pPr>
            <a:lvl4pPr marL="1727257" indent="-355612">
              <a:spcBef>
                <a:spcPts val="601"/>
              </a:spcBef>
              <a:defRPr sz="1201"/>
            </a:lvl4pPr>
            <a:lvl5pPr marL="2184470" indent="-355612">
              <a:spcBef>
                <a:spcPts val="601"/>
              </a:spcBef>
              <a:defRPr sz="120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2970" y="2630601"/>
            <a:ext cx="2857863" cy="369198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Title Text"/>
          <p:cNvSpPr txBox="1">
            <a:spLocks/>
          </p:cNvSpPr>
          <p:nvPr userDrawn="1"/>
        </p:nvSpPr>
        <p:spPr>
          <a:xfrm>
            <a:off x="1347241" y="2635200"/>
            <a:ext cx="369318" cy="3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7" tIns="45717" rIns="45717" bIns="45717" anchor="ctr">
            <a:no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1pPr>
            <a:lvl2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399" dirty="0">
                <a:solidFill>
                  <a:schemeClr val="bg2"/>
                </a:solidFill>
              </a:rPr>
              <a:t>Insert</a:t>
            </a:r>
            <a:r>
              <a:rPr lang="en-US" sz="1399" baseline="0" dirty="0">
                <a:solidFill>
                  <a:schemeClr val="bg2"/>
                </a:solidFill>
              </a:rPr>
              <a:t> </a:t>
            </a:r>
            <a:r>
              <a:rPr lang="en-US" sz="1399" dirty="0">
                <a:solidFill>
                  <a:schemeClr val="bg2"/>
                </a:solidFill>
              </a:rPr>
              <a:t>Picture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72762" y="2396601"/>
            <a:ext cx="1388071" cy="369198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Text"/>
          <p:cNvSpPr txBox="1">
            <a:spLocks/>
          </p:cNvSpPr>
          <p:nvPr userDrawn="1"/>
        </p:nvSpPr>
        <p:spPr>
          <a:xfrm>
            <a:off x="2107943" y="2401200"/>
            <a:ext cx="320107" cy="3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7" tIns="45717" rIns="45717" bIns="45717" anchor="ctr">
            <a:no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1pPr>
            <a:lvl2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201" dirty="0">
                <a:solidFill>
                  <a:schemeClr val="bg2"/>
                </a:solidFill>
              </a:rPr>
              <a:t>Insert</a:t>
            </a:r>
            <a:r>
              <a:rPr lang="en-US" sz="1201" baseline="0" dirty="0">
                <a:solidFill>
                  <a:schemeClr val="bg2"/>
                </a:solidFill>
              </a:rPr>
              <a:t> </a:t>
            </a:r>
            <a:r>
              <a:rPr lang="en-US" sz="1201" dirty="0">
                <a:solidFill>
                  <a:schemeClr val="bg2"/>
                </a:solidFill>
              </a:rPr>
              <a:t>Picture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2970" y="792000"/>
            <a:ext cx="1381085" cy="3578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1"/>
              </a:spcBef>
              <a:defRPr sz="1399"/>
            </a:lvl1pPr>
            <a:lvl2pPr marL="790599" indent="-333386">
              <a:spcBef>
                <a:spcPts val="601"/>
              </a:spcBef>
              <a:defRPr sz="1201"/>
            </a:lvl2pPr>
            <a:lvl3pPr marL="1234478" indent="-320049">
              <a:spcBef>
                <a:spcPts val="601"/>
              </a:spcBef>
              <a:defRPr sz="1201"/>
            </a:lvl3pPr>
            <a:lvl4pPr marL="1727257" indent="-355612">
              <a:spcBef>
                <a:spcPts val="601"/>
              </a:spcBef>
              <a:defRPr sz="1201"/>
            </a:lvl4pPr>
            <a:lvl5pPr marL="2184470" indent="-355612">
              <a:spcBef>
                <a:spcPts val="601"/>
              </a:spcBef>
              <a:defRPr sz="120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717264" y="4821255"/>
            <a:ext cx="228025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848646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traight Connector 8"/>
          <p:cNvSpPr/>
          <p:nvPr userDrawn="1"/>
        </p:nvSpPr>
        <p:spPr>
          <a:xfrm>
            <a:off x="1717264" y="4745089"/>
            <a:ext cx="1243568" cy="0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10"/>
          <a:srcRect t="495" r="53704"/>
          <a:stretch/>
        </p:blipFill>
        <p:spPr>
          <a:xfrm>
            <a:off x="6989" y="4745089"/>
            <a:ext cx="1505292" cy="38044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94755" y="4767405"/>
            <a:ext cx="78593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378298" y="4765260"/>
            <a:ext cx="582534" cy="257158"/>
          </a:xfrm>
          <a:prstGeom prst="rect">
            <a:avLst/>
          </a:prstGeom>
        </p:spPr>
        <p:txBody>
          <a:bodyPr anchor="ctr" anchorCtr="0">
            <a:normAutofit fontScale="47500" lnSpcReduction="20000"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000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2288106" y="4684070"/>
            <a:ext cx="672726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sp>
        <p:nvSpPr>
          <p:cNvPr id="8" name="Rectangle 7"/>
          <p:cNvSpPr/>
          <p:nvPr userDrawn="1"/>
        </p:nvSpPr>
        <p:spPr>
          <a:xfrm>
            <a:off x="2386230" y="4497718"/>
            <a:ext cx="81993" cy="36919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3"/>
          <a:srcRect t="495" r="53704"/>
          <a:stretch/>
        </p:blipFill>
        <p:spPr>
          <a:xfrm>
            <a:off x="112493" y="4613209"/>
            <a:ext cx="565840" cy="380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386444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94755" y="4767405"/>
            <a:ext cx="78593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378298" y="4765260"/>
            <a:ext cx="582534" cy="257158"/>
          </a:xfrm>
          <a:prstGeom prst="rect">
            <a:avLst/>
          </a:prstGeom>
        </p:spPr>
        <p:txBody>
          <a:bodyPr anchor="ctr" anchorCtr="0">
            <a:normAutofit fontScale="47500" lnSpcReduction="20000"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000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2288106" y="4684070"/>
            <a:ext cx="672726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sp>
        <p:nvSpPr>
          <p:cNvPr id="8" name="Rectangle 7"/>
          <p:cNvSpPr/>
          <p:nvPr userDrawn="1"/>
        </p:nvSpPr>
        <p:spPr>
          <a:xfrm>
            <a:off x="2472540" y="4497718"/>
            <a:ext cx="81993" cy="36919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3"/>
          <a:srcRect t="495" r="53704"/>
          <a:stretch/>
        </p:blipFill>
        <p:spPr>
          <a:xfrm>
            <a:off x="112493" y="4613209"/>
            <a:ext cx="565840" cy="380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8366811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94755" y="4767405"/>
            <a:ext cx="78593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378298" y="4765260"/>
            <a:ext cx="582534" cy="257158"/>
          </a:xfrm>
          <a:prstGeom prst="rect">
            <a:avLst/>
          </a:prstGeom>
        </p:spPr>
        <p:txBody>
          <a:bodyPr anchor="ctr" anchorCtr="0">
            <a:normAutofit fontScale="47500" lnSpcReduction="20000"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000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2288106" y="4684070"/>
            <a:ext cx="672726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sp>
        <p:nvSpPr>
          <p:cNvPr id="8" name="Rectangle 7"/>
          <p:cNvSpPr/>
          <p:nvPr userDrawn="1"/>
        </p:nvSpPr>
        <p:spPr>
          <a:xfrm>
            <a:off x="2549260" y="4497718"/>
            <a:ext cx="81993" cy="36919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3"/>
          <a:srcRect t="495" r="53704"/>
          <a:stretch/>
        </p:blipFill>
        <p:spPr>
          <a:xfrm>
            <a:off x="112493" y="4613209"/>
            <a:ext cx="565840" cy="380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9884799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94755" y="4767405"/>
            <a:ext cx="78593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378298" y="4765260"/>
            <a:ext cx="582534" cy="257158"/>
          </a:xfrm>
          <a:prstGeom prst="rect">
            <a:avLst/>
          </a:prstGeom>
        </p:spPr>
        <p:txBody>
          <a:bodyPr anchor="ctr" anchorCtr="0">
            <a:normAutofit fontScale="47500" lnSpcReduction="20000"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000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2288106" y="4684070"/>
            <a:ext cx="672726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sp>
        <p:nvSpPr>
          <p:cNvPr id="8" name="Rectangle 7"/>
          <p:cNvSpPr/>
          <p:nvPr userDrawn="1"/>
        </p:nvSpPr>
        <p:spPr>
          <a:xfrm>
            <a:off x="2637967" y="4497718"/>
            <a:ext cx="81993" cy="36919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3"/>
          <a:srcRect t="495" r="53704"/>
          <a:stretch/>
        </p:blipFill>
        <p:spPr>
          <a:xfrm>
            <a:off x="112493" y="4613209"/>
            <a:ext cx="565840" cy="380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9108385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94755" y="4767405"/>
            <a:ext cx="78593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378298" y="4765260"/>
            <a:ext cx="582534" cy="257158"/>
          </a:xfrm>
          <a:prstGeom prst="rect">
            <a:avLst/>
          </a:prstGeom>
        </p:spPr>
        <p:txBody>
          <a:bodyPr anchor="ctr" anchorCtr="0">
            <a:normAutofit fontScale="47500" lnSpcReduction="20000"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000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2288106" y="4684070"/>
            <a:ext cx="672726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sp>
        <p:nvSpPr>
          <p:cNvPr id="8" name="Rectangle 7"/>
          <p:cNvSpPr/>
          <p:nvPr userDrawn="1"/>
        </p:nvSpPr>
        <p:spPr>
          <a:xfrm>
            <a:off x="2719482" y="4497718"/>
            <a:ext cx="81993" cy="36919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3"/>
          <a:srcRect t="495" r="53704"/>
          <a:stretch/>
        </p:blipFill>
        <p:spPr>
          <a:xfrm>
            <a:off x="112493" y="4613209"/>
            <a:ext cx="565840" cy="380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1708339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94755" y="4767405"/>
            <a:ext cx="78593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378298" y="4765260"/>
            <a:ext cx="582534" cy="257158"/>
          </a:xfrm>
          <a:prstGeom prst="rect">
            <a:avLst/>
          </a:prstGeom>
        </p:spPr>
        <p:txBody>
          <a:bodyPr anchor="ctr" anchorCtr="0">
            <a:normAutofit fontScale="47500" lnSpcReduction="20000"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000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2288106" y="4684070"/>
            <a:ext cx="672726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sp>
        <p:nvSpPr>
          <p:cNvPr id="8" name="Rectangle 7"/>
          <p:cNvSpPr/>
          <p:nvPr userDrawn="1"/>
        </p:nvSpPr>
        <p:spPr>
          <a:xfrm>
            <a:off x="2800997" y="4497718"/>
            <a:ext cx="81993" cy="36919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3"/>
          <a:srcRect t="495" r="53704"/>
          <a:stretch/>
        </p:blipFill>
        <p:spPr>
          <a:xfrm>
            <a:off x="112493" y="4613209"/>
            <a:ext cx="565840" cy="380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6717035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94755" y="4767405"/>
            <a:ext cx="78593" cy="2281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968" y="196184"/>
            <a:ext cx="2857864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378298" y="4765260"/>
            <a:ext cx="582534" cy="257158"/>
          </a:xfrm>
          <a:prstGeom prst="rect">
            <a:avLst/>
          </a:prstGeom>
        </p:spPr>
        <p:txBody>
          <a:bodyPr anchor="ctr" anchorCtr="0">
            <a:normAutofit fontScale="47500" lnSpcReduction="20000"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000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9211" y="820275"/>
            <a:ext cx="2841623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2288106" y="4684070"/>
            <a:ext cx="672726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7" tIns="45717" rIns="45717" bIns="45717"/>
          <a:lstStyle/>
          <a:p>
            <a:endParaRPr sz="1799"/>
          </a:p>
        </p:txBody>
      </p:sp>
      <p:sp>
        <p:nvSpPr>
          <p:cNvPr id="8" name="Rectangle 7"/>
          <p:cNvSpPr/>
          <p:nvPr userDrawn="1"/>
        </p:nvSpPr>
        <p:spPr>
          <a:xfrm>
            <a:off x="2882512" y="4497718"/>
            <a:ext cx="81993" cy="36919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7" tIns="45717" rIns="45717" bIns="45717" numCol="1" spcCol="38100" rtlCol="0" anchor="ctr">
            <a:spAutoFit/>
          </a:bodyPr>
          <a:lstStyle/>
          <a:p>
            <a:pPr marL="0" marR="0" indent="0" algn="l" defTabSz="45721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99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9" name="Picture 14" descr="Picture 14"/>
          <p:cNvPicPr>
            <a:picLocks noChangeAspect="1"/>
          </p:cNvPicPr>
          <p:nvPr userDrawn="1"/>
        </p:nvPicPr>
        <p:blipFill rotWithShape="1">
          <a:blip r:embed="rId3"/>
          <a:srcRect t="495" r="53704"/>
          <a:stretch/>
        </p:blipFill>
        <p:spPr>
          <a:xfrm>
            <a:off x="112493" y="4613209"/>
            <a:ext cx="565840" cy="380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3036306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Tx/>
        <a:buSzPct val="100000"/>
        <a:buFont typeface="Arial"/>
        <a:buNone/>
        <a:tabLst/>
        <a:defRPr sz="1399" b="0" i="0" u="none" strike="noStrike" cap="none" spc="0" baseline="0">
          <a:ln>
            <a:noFill/>
          </a:ln>
          <a:solidFill>
            <a:srgbClr val="1BB398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6" marR="0" indent="0" algn="l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1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410" marR="0" indent="-201619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1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416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099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629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099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845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9061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274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490" marR="0" indent="-365772" algn="l" defTabSz="457216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1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1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1324767"/>
            <a:ext cx="2743200" cy="1106425"/>
          </a:xfrm>
        </p:spPr>
        <p:txBody>
          <a:bodyPr/>
          <a:lstStyle/>
          <a:p>
            <a:r>
              <a:rPr lang="en-US" dirty="0"/>
              <a:t>Red Hat Certified System Administrator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Disk Compression - RHEL 8</a:t>
            </a:r>
          </a:p>
        </p:txBody>
      </p:sp>
    </p:spTree>
    <p:extLst>
      <p:ext uri="{BB962C8B-B14F-4D97-AF65-F5344CB8AC3E}">
        <p14:creationId xmlns:p14="http://schemas.microsoft.com/office/powerpoint/2010/main" val="3017285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0" y="81927"/>
            <a:ext cx="2875175" cy="434958"/>
          </a:xfrm>
        </p:spPr>
        <p:txBody>
          <a:bodyPr>
            <a:normAutofit/>
          </a:bodyPr>
          <a:lstStyle/>
          <a:p>
            <a:r>
              <a:rPr lang="en-US" dirty="0"/>
              <a:t>Virtual Data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41" y="603389"/>
            <a:ext cx="2875175" cy="4053452"/>
          </a:xfrm>
        </p:spPr>
        <p:txBody>
          <a:bodyPr/>
          <a:lstStyle/>
          <a:p>
            <a:r>
              <a:rPr lang="en-US" dirty="0"/>
              <a:t>Virtual Data Optimizer (VDO) is a method of providing deduplication, compression, and thin provisioning.</a:t>
            </a:r>
          </a:p>
          <a:p>
            <a:r>
              <a:rPr lang="en-US" dirty="0"/>
              <a:t>You apply VDO to a block device and then do your normal disk operations to that newly created VDO device - similar to how LVM works (although LVM can then be layered on top of VDO).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DA778-DAB2-F24C-B1AF-C14D95AF33EB}"/>
              </a:ext>
            </a:extLst>
          </p:cNvPr>
          <p:cNvSpPr txBox="1"/>
          <p:nvPr/>
        </p:nvSpPr>
        <p:spPr>
          <a:xfrm>
            <a:off x="-1748689" y="475110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256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0" y="81927"/>
            <a:ext cx="2875175" cy="434958"/>
          </a:xfrm>
        </p:spPr>
        <p:txBody>
          <a:bodyPr>
            <a:normAutofit/>
          </a:bodyPr>
          <a:lstStyle/>
          <a:p>
            <a:r>
              <a:rPr lang="en-US" dirty="0"/>
              <a:t>Virtual Data Optimizer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41" y="603389"/>
            <a:ext cx="2875175" cy="4053452"/>
          </a:xfrm>
        </p:spPr>
        <p:txBody>
          <a:bodyPr/>
          <a:lstStyle/>
          <a:p>
            <a:r>
              <a:rPr lang="en-US" dirty="0"/>
              <a:t>Using VDO does have some memory requirements.</a:t>
            </a:r>
          </a:p>
          <a:p>
            <a:r>
              <a:rPr lang="en-US" dirty="0"/>
              <a:t>At a minimum, VDO requires 370MB of RAM plus 268MB per TB of physical storage.</a:t>
            </a:r>
          </a:p>
          <a:p>
            <a:r>
              <a:rPr lang="en-US" dirty="0"/>
              <a:t>If you want to add deduplication the memory requirements go 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Sparse is the recommended configuration.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DA778-DAB2-F24C-B1AF-C14D95AF33EB}"/>
              </a:ext>
            </a:extLst>
          </p:cNvPr>
          <p:cNvSpPr txBox="1"/>
          <p:nvPr/>
        </p:nvSpPr>
        <p:spPr>
          <a:xfrm>
            <a:off x="-1748689" y="475110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1C7AA3-C219-0F4F-874A-3115BA5D5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69583"/>
              </p:ext>
            </p:extLst>
          </p:nvPr>
        </p:nvGraphicFramePr>
        <p:xfrm>
          <a:off x="84809" y="2375570"/>
          <a:ext cx="2875174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811">
                  <a:extLst>
                    <a:ext uri="{9D8B030D-6E8A-4147-A177-3AD203B41FA5}">
                      <a16:colId xmlns:a16="http://schemas.microsoft.com/office/drawing/2014/main" val="2510229105"/>
                    </a:ext>
                  </a:extLst>
                </a:gridCol>
                <a:gridCol w="1774363">
                  <a:extLst>
                    <a:ext uri="{9D8B030D-6E8A-4147-A177-3AD203B41FA5}">
                      <a16:colId xmlns:a16="http://schemas.microsoft.com/office/drawing/2014/main" val="1522084389"/>
                    </a:ext>
                  </a:extLst>
                </a:gridCol>
              </a:tblGrid>
              <a:tr h="18156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BB398"/>
                          </a:solidFill>
                          <a:latin typeface="Omnes Light" panose="02000000000000000000" pitchFamily="2" charset="77"/>
                        </a:rPr>
                        <a:t>Index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BB398"/>
                          </a:solidFill>
                          <a:latin typeface="Omnes Light" panose="02000000000000000000" pitchFamily="2" charset="77"/>
                        </a:rPr>
                        <a:t>Deduplication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0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BB398"/>
                          </a:solidFill>
                          <a:latin typeface="Omnes Light" panose="02000000000000000000" pitchFamily="2" charset="77"/>
                        </a:rPr>
                        <a:t>Sparse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BB398"/>
                          </a:solidFill>
                          <a:latin typeface="Omnes Light" panose="02000000000000000000" pitchFamily="2" charset="77"/>
                        </a:rPr>
                        <a:t>10TB per 1GB of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BB398"/>
                          </a:solidFill>
                          <a:latin typeface="Omnes Light" panose="02000000000000000000" pitchFamily="2" charset="77"/>
                        </a:rPr>
                        <a:t>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1BB398"/>
                          </a:solidFill>
                          <a:latin typeface="Omnes Light" panose="02000000000000000000" pitchFamily="2" charset="77"/>
                        </a:rPr>
                        <a:t>1TB </a:t>
                      </a:r>
                      <a:r>
                        <a:rPr lang="en-US" sz="1400" dirty="0">
                          <a:solidFill>
                            <a:srgbClr val="1BB398"/>
                          </a:solidFill>
                          <a:latin typeface="Omnes Light" panose="02000000000000000000" pitchFamily="2" charset="77"/>
                        </a:rPr>
                        <a:t>per 1GB of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6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5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0" y="81927"/>
            <a:ext cx="2875175" cy="434958"/>
          </a:xfrm>
        </p:spPr>
        <p:txBody>
          <a:bodyPr>
            <a:normAutofit/>
          </a:bodyPr>
          <a:lstStyle/>
          <a:p>
            <a:r>
              <a:rPr lang="en-US" dirty="0"/>
              <a:t>Setting up VDO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41" y="603389"/>
            <a:ext cx="2875175" cy="40534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the required packages: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yum install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kmod-kvdo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systemctl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start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vdo.service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Creating a VDO volume: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create \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--name=NAME \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--device=/dev/device \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vdoLogicalSize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=SIZE \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sparseIndex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=enabled \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vdoSlabSize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=32G</a:t>
            </a:r>
            <a:r>
              <a:rPr lang="en-US" dirty="0"/>
              <a:t> (Only if physical storage is 16TB or greater)</a:t>
            </a:r>
          </a:p>
          <a:p>
            <a:endParaRPr lang="en-US" dirty="0"/>
          </a:p>
          <a:p>
            <a:r>
              <a:rPr lang="en-US" dirty="0"/>
              <a:t>For the VDO Logical Size you should use 10 times multiplier of your physical space if the device will be a VM/container storage, or 3 times for other object storage.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DA778-DAB2-F24C-B1AF-C14D95AF33EB}"/>
              </a:ext>
            </a:extLst>
          </p:cNvPr>
          <p:cNvSpPr txBox="1"/>
          <p:nvPr/>
        </p:nvSpPr>
        <p:spPr>
          <a:xfrm>
            <a:off x="-1748689" y="475110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501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0" y="81927"/>
            <a:ext cx="2875175" cy="434958"/>
          </a:xfrm>
        </p:spPr>
        <p:txBody>
          <a:bodyPr>
            <a:normAutofit/>
          </a:bodyPr>
          <a:lstStyle/>
          <a:p>
            <a:r>
              <a:rPr lang="en-US" dirty="0"/>
              <a:t>Managing VDO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41" y="603389"/>
            <a:ext cx="2875175" cy="4053452"/>
          </a:xfrm>
        </p:spPr>
        <p:txBody>
          <a:bodyPr/>
          <a:lstStyle/>
          <a:p>
            <a:r>
              <a:rPr lang="en-US" dirty="0"/>
              <a:t>First we create a filesystem - note that whatever filesystem we use we need to make sure that we don’t discard blocks when making the filesystem.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mkfs.xfs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-K /dev/mapper/NAME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mkfs.ext4 -E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nodiscard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\  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/dev/mapper/NAME</a:t>
            </a:r>
          </a:p>
          <a:p>
            <a:r>
              <a:rPr lang="en-US" dirty="0"/>
              <a:t>And then you can run 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udevadm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settle</a:t>
            </a:r>
          </a:p>
          <a:p>
            <a:r>
              <a:rPr lang="en-US" dirty="0"/>
              <a:t>to make sure the system registers the new device node.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DA778-DAB2-F24C-B1AF-C14D95AF33EB}"/>
              </a:ext>
            </a:extLst>
          </p:cNvPr>
          <p:cNvSpPr txBox="1"/>
          <p:nvPr/>
        </p:nvSpPr>
        <p:spPr>
          <a:xfrm>
            <a:off x="-1748689" y="475110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142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0" y="81927"/>
            <a:ext cx="2875175" cy="434958"/>
          </a:xfrm>
        </p:spPr>
        <p:txBody>
          <a:bodyPr>
            <a:normAutofit/>
          </a:bodyPr>
          <a:lstStyle/>
          <a:p>
            <a:r>
              <a:rPr lang="en-US" dirty="0"/>
              <a:t>Managing VDO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41" y="603389"/>
            <a:ext cx="2875175" cy="4053452"/>
          </a:xfrm>
        </p:spPr>
        <p:txBody>
          <a:bodyPr/>
          <a:lstStyle/>
          <a:p>
            <a:r>
              <a:rPr lang="en-US" dirty="0"/>
              <a:t>Mounting a VDO device is the same as any other device with a filesystem.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mount /dev/mapper/NAME /mount/point</a:t>
            </a:r>
          </a:p>
          <a:p>
            <a:endParaRPr lang="en-US" dirty="0"/>
          </a:p>
          <a:p>
            <a:r>
              <a:rPr lang="en-US" dirty="0"/>
              <a:t>To have it automatically mount we need to add some mount options.</a:t>
            </a:r>
          </a:p>
          <a:p>
            <a:endParaRPr lang="en-US" dirty="0"/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/dev/mapper/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-device /mount/point FSTYPE defaults,_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netdev,x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systemd.device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-timeout=0,x-systemd.requires=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vdo.service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0 0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DA778-DAB2-F24C-B1AF-C14D95AF33EB}"/>
              </a:ext>
            </a:extLst>
          </p:cNvPr>
          <p:cNvSpPr txBox="1"/>
          <p:nvPr/>
        </p:nvSpPr>
        <p:spPr>
          <a:xfrm>
            <a:off x="-1748689" y="475110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124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0" y="81927"/>
            <a:ext cx="2875175" cy="434958"/>
          </a:xfrm>
        </p:spPr>
        <p:txBody>
          <a:bodyPr>
            <a:normAutofit/>
          </a:bodyPr>
          <a:lstStyle/>
          <a:p>
            <a:r>
              <a:rPr lang="en-US" dirty="0"/>
              <a:t>Managing VDO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41" y="603389"/>
            <a:ext cx="2875175" cy="4053452"/>
          </a:xfrm>
        </p:spPr>
        <p:txBody>
          <a:bodyPr/>
          <a:lstStyle/>
          <a:p>
            <a:r>
              <a:rPr lang="en-US" dirty="0"/>
              <a:t>To get stats on our VDO device we use the </a:t>
            </a:r>
            <a:r>
              <a:rPr lang="en-US" dirty="0" err="1"/>
              <a:t>vdostats</a:t>
            </a:r>
            <a:r>
              <a:rPr lang="en-US" dirty="0"/>
              <a:t> command. For example,</a:t>
            </a:r>
          </a:p>
          <a:p>
            <a:endParaRPr lang="en-US" dirty="0"/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vdostats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--human-readable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vdo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 --name=NAME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DA778-DAB2-F24C-B1AF-C14D95AF33EB}"/>
              </a:ext>
            </a:extLst>
          </p:cNvPr>
          <p:cNvSpPr txBox="1"/>
          <p:nvPr/>
        </p:nvSpPr>
        <p:spPr>
          <a:xfrm>
            <a:off x="-1748689" y="475110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226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750A5F15-0354-7B45-A7B3-89C0A2E57DDD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FE97E5AE-BADD-E14A-8271-23B88044BA7F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01F65661-3ADA-8C44-9F9A-D6780730D1DE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51466772-EB98-B04C-AC25-2D26092C2126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782AB099-19DB-1540-B59F-9870DFF95891}"/>
    </a:ext>
  </a:extLst>
</a:theme>
</file>

<file path=ppt/theme/theme6.xml><?xml version="1.0" encoding="utf-8"?>
<a:theme xmlns:a="http://schemas.openxmlformats.org/drawingml/2006/main" name="5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C6B2F1CA-6CE9-6E47-916B-166098F71F1A}"/>
    </a:ext>
  </a:extLst>
</a:theme>
</file>

<file path=ppt/theme/theme7.xml><?xml version="1.0" encoding="utf-8"?>
<a:theme xmlns:a="http://schemas.openxmlformats.org/drawingml/2006/main" name="6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B58563E1-0A10-F247-BBC7-DD5AA81C4D26}"/>
    </a:ext>
  </a:extLst>
</a:theme>
</file>

<file path=ppt/theme/theme8.xml><?xml version="1.0" encoding="utf-8"?>
<a:theme xmlns:a="http://schemas.openxmlformats.org/drawingml/2006/main" name="7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e" id="{C5730288-4461-4848-9191-5A3C85936D25}" vid="{16C3C01F-6957-FE4B-8CAF-815BE849CCF0}"/>
    </a:ext>
  </a:extLst>
</a:theme>
</file>

<file path=ppt/theme/theme9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8421</TotalTime>
  <Words>402</Words>
  <Application>Microsoft Macintosh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Helvetica</vt:lpstr>
      <vt:lpstr>Lucida Console</vt:lpstr>
      <vt:lpstr>Omnes ExtraLight</vt:lpstr>
      <vt:lpstr>Omnes Light</vt:lpstr>
      <vt:lpstr>Omnes Semibold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Red Hat Certified System Administrator</vt:lpstr>
      <vt:lpstr>Virtual Data Optimizer</vt:lpstr>
      <vt:lpstr>Virtual Data Optimizer </vt:lpstr>
      <vt:lpstr>Setting up VDO</vt:lpstr>
      <vt:lpstr>Managing VDO</vt:lpstr>
      <vt:lpstr>Managing VDO</vt:lpstr>
      <vt:lpstr>Managing VDO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Certified System Administrator</dc:title>
  <dc:creator>Rob Marti</dc:creator>
  <cp:lastModifiedBy>Rob Marti</cp:lastModifiedBy>
  <cp:revision>9</cp:revision>
  <cp:lastPrinted>2019-06-18T11:32:15Z</cp:lastPrinted>
  <dcterms:created xsi:type="dcterms:W3CDTF">2019-05-27T14:15:11Z</dcterms:created>
  <dcterms:modified xsi:type="dcterms:W3CDTF">2019-06-18T12:14:50Z</dcterms:modified>
</cp:coreProperties>
</file>