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f1ff3735a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f1ff3735a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f1ff3735a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f1ff3735a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f1ff3735a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f1ff3735a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f1ff3735a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f1ff3735a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f1ff3735a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f1ff3735a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f1ff3735a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f1ff3735a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f1ff3735a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f1ff3735a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f1ff3735a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f1ff3735a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f1ff3735a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f1ff3735a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f1ff3735a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f1ff3735a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f1ff3735a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f1ff3735a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f1ff3735a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f1ff3735a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f1ff3735a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f1ff3735a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f1ff3735a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f1ff3735a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85000" y="387450"/>
            <a:ext cx="55119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Part or Batch Label Recognition with MNIST Handwritten Digit Recognition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84600" y="30670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Inventory Tracking and Reducing Errors in Manufacturing</a:t>
            </a:r>
            <a:endParaRPr/>
          </a:p>
        </p:txBody>
      </p:sp>
      <p:pic>
        <p:nvPicPr>
          <p:cNvPr descr="Visit to Ulan-Ude Aviation Plant • President of Russia"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75" y="537950"/>
            <a:ext cx="3014124" cy="26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5376325" y="3924300"/>
            <a:ext cx="39879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 Harichandana.Nursing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DATE: 28/10/2024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71300" y="190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Benefits of MNIST-based Recognition: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21300" y="970650"/>
            <a:ext cx="4561500" cy="30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Key Benefits of MNIST-based Recognition for Manufacturing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Content: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Automated, fast data entry.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High accuracy and reduced human error.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Real-time inventory updates.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795" y="1462477"/>
            <a:ext cx="967700" cy="99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125" y="2459750"/>
            <a:ext cx="1022675" cy="10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0199" y="3513667"/>
            <a:ext cx="1022675" cy="110890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197000" y="960975"/>
            <a:ext cx="72399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 Results and Potential Impact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Content: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-37544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Increased efficiency in data handling.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Reduction in inventory errors.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Scalable solution for other handwritten information in manufacturing.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9150" y="135475"/>
            <a:ext cx="67908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 Graph showing potential improvement in processing time or reduction in errors.</a:t>
            </a:r>
            <a:endParaRPr sz="3200"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297500" y="2167475"/>
            <a:ext cx="55266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151" y="1017225"/>
            <a:ext cx="6545702" cy="389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COMPARISON</a:t>
            </a:r>
            <a:r>
              <a:rPr lang="en"/>
              <a:t>: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041400" y="948275"/>
            <a:ext cx="78537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00FFFF"/>
                </a:solidFill>
              </a:rPr>
              <a:t>KNN </a:t>
            </a:r>
            <a:endParaRPr sz="5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201">
                <a:latin typeface="Arial"/>
                <a:ea typeface="Arial"/>
                <a:cs typeface="Arial"/>
                <a:sym typeface="Arial"/>
              </a:rPr>
              <a:t>Process:</a:t>
            </a:r>
            <a:r>
              <a:rPr lang="en" sz="4201">
                <a:latin typeface="Arial"/>
                <a:ea typeface="Arial"/>
                <a:cs typeface="Arial"/>
                <a:sym typeface="Arial"/>
              </a:rPr>
              <a:t> Flatten the images into a 784-dimensional vector, and calculate the Euclidean distance between vectors.</a:t>
            </a:r>
            <a:r>
              <a:rPr lang="en" sz="5001"/>
              <a:t> </a:t>
            </a:r>
            <a:endParaRPr sz="50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143"/>
              <a:t>OUTPUT:</a:t>
            </a:r>
            <a:r>
              <a:rPr lang="en" sz="4401"/>
              <a:t>Predict the digit by identifying the majority label among the KKK nearest neighbors .</a:t>
            </a:r>
            <a:endParaRPr sz="44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1"/>
              <a:t> Accuracy: 96.84%</a:t>
            </a:r>
            <a:endParaRPr sz="40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00FFFF"/>
                </a:solidFill>
              </a:rPr>
              <a:t>Naive-Bayes </a:t>
            </a:r>
            <a:endParaRPr b="1" sz="70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/>
              <a:t>Assumption: Each pixel is treated as an independent feature.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/>
              <a:t>Calculation</a:t>
            </a:r>
            <a:r>
              <a:rPr lang="en" sz="3400"/>
              <a:t>: For each pixel intensity in a given class (like digit “3”), calculate its likelihood assuming Gaussian distribution.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/>
              <a:t>Accuracy</a:t>
            </a:r>
            <a:r>
              <a:rPr lang="en" sz="5150"/>
              <a:t>: </a:t>
            </a:r>
            <a:r>
              <a:rPr lang="en" sz="3850"/>
              <a:t>-  62.64%</a:t>
            </a:r>
            <a:endParaRPr sz="3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00FFFF"/>
                </a:solidFill>
              </a:rPr>
              <a:t>Non-Naive Bayes</a:t>
            </a:r>
            <a:r>
              <a:rPr b="1" lang="en" sz="5700">
                <a:solidFill>
                  <a:srgbClr val="00FFFF"/>
                </a:solidFill>
              </a:rPr>
              <a:t> </a:t>
            </a:r>
            <a:r>
              <a:rPr lang="en" sz="5300"/>
              <a:t> </a:t>
            </a:r>
            <a:r>
              <a:rPr lang="en" sz="7761"/>
              <a:t> </a:t>
            </a:r>
            <a:endParaRPr sz="776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761"/>
              <a:t>Accuracy: 75.32%</a:t>
            </a:r>
            <a:endParaRPr sz="3761"/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1297500" y="938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❖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Machine Part or Batch Label Recognition using MNIST Handwritten Digit Recognition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is a system designed to automate the recognition and digitization of handwritten labels on parts or batches in manufacturing.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❖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This process helps streamline inventory tracking and reduces human error by leveraging a machine learning model trained on the MNIST dataset, which consists of thousands of labeled images of handwritten digits.</a:t>
            </a:r>
            <a:endParaRPr sz="2200"/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1740950" y="1752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100"/>
              <a:t>THANKYOU</a:t>
            </a:r>
            <a:endParaRPr b="1" sz="5100"/>
          </a:p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ctrTitle"/>
          </p:nvPr>
        </p:nvSpPr>
        <p:spPr>
          <a:xfrm>
            <a:off x="560250" y="465675"/>
            <a:ext cx="7912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44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 Case:</a:t>
            </a:r>
            <a:r>
              <a:rPr lang="en" sz="2322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22">
                <a:latin typeface="Arial"/>
                <a:ea typeface="Arial"/>
                <a:cs typeface="Arial"/>
                <a:sym typeface="Arial"/>
              </a:rPr>
              <a:t>Manufacturing parts and batches are often labeled by hand, making traditional tracking methods prone to errors and delays.</a:t>
            </a:r>
            <a:endParaRPr sz="23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44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lang="en" sz="2322">
                <a:latin typeface="Arial"/>
                <a:ea typeface="Arial"/>
                <a:cs typeface="Arial"/>
                <a:sym typeface="Arial"/>
              </a:rPr>
              <a:t> A digit recognition model trained on MNIST can identify and convert these handwritten labels into digital data directly from photos or scans.</a:t>
            </a:r>
            <a:endParaRPr sz="23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44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Benefits:</a:t>
            </a:r>
            <a:r>
              <a:rPr lang="en" sz="2322">
                <a:latin typeface="Arial"/>
                <a:ea typeface="Arial"/>
                <a:cs typeface="Arial"/>
                <a:sym typeface="Arial"/>
              </a:rPr>
              <a:t> This solution automates data entry, reduces errors, and speeds up inventory tracking, ultimately improving operational efficiency.</a:t>
            </a:r>
            <a:endParaRPr sz="23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615000" y="1657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526100" y="678550"/>
            <a:ext cx="7038900" cy="405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Problem Statement: Handwritten Labels in Manufacturing</a:t>
            </a:r>
            <a:endParaRPr sz="23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Content:</a:t>
            </a:r>
            <a:endParaRPr b="1" sz="23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76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81"/>
              <a:buFont typeface="Arial"/>
              <a:buChar char="●"/>
            </a:pPr>
            <a:r>
              <a:rPr lang="en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Parts or batches often have handwritten labels for identification.</a:t>
            </a:r>
            <a:endParaRPr sz="23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76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1"/>
              <a:buFont typeface="Arial"/>
              <a:buChar char="●"/>
            </a:pPr>
            <a:r>
              <a:rPr lang="en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Manually entering this information is time-consuming and prone to errors.</a:t>
            </a:r>
            <a:endParaRPr sz="23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76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1"/>
              <a:buFont typeface="Arial"/>
              <a:buChar char="●"/>
            </a:pPr>
            <a:r>
              <a:rPr lang="en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for automated recognition to improve efficiency and accuracy.</a:t>
            </a:r>
            <a:endParaRPr sz="23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198025" y="198975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PROBLEM: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352475" y="119750"/>
            <a:ext cx="522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arts with handwritten labels.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572000" y="1567550"/>
            <a:ext cx="15282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450" y="719150"/>
            <a:ext cx="5840100" cy="38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992700" y="368350"/>
            <a:ext cx="18945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SOLUTION:</a:t>
            </a:r>
            <a:endParaRPr b="1" sz="23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497050" y="1027250"/>
            <a:ext cx="67494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5"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" sz="500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742">
                <a:latin typeface="Arial"/>
                <a:ea typeface="Arial"/>
                <a:cs typeface="Arial"/>
                <a:sym typeface="Arial"/>
              </a:rPr>
              <a:t> Automated Recognition with MNIST</a:t>
            </a:r>
            <a:endParaRPr sz="374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005">
                <a:latin typeface="Arial"/>
                <a:ea typeface="Arial"/>
                <a:cs typeface="Arial"/>
                <a:sym typeface="Arial"/>
              </a:rPr>
              <a:t>Content:</a:t>
            </a:r>
            <a:endParaRPr b="1" sz="5005">
              <a:latin typeface="Arial"/>
              <a:ea typeface="Arial"/>
              <a:cs typeface="Arial"/>
              <a:sym typeface="Arial"/>
            </a:endParaRPr>
          </a:p>
          <a:p>
            <a:pPr indent="-3414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742">
                <a:latin typeface="Arial"/>
                <a:ea typeface="Arial"/>
                <a:cs typeface="Arial"/>
                <a:sym typeface="Arial"/>
              </a:rPr>
              <a:t>Train a model using MNIST data to recognize handwritten digits.</a:t>
            </a:r>
            <a:endParaRPr sz="3742">
              <a:latin typeface="Arial"/>
              <a:ea typeface="Arial"/>
              <a:cs typeface="Arial"/>
              <a:sym typeface="Arial"/>
            </a:endParaRPr>
          </a:p>
          <a:p>
            <a:pPr indent="-3414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742">
                <a:latin typeface="Arial"/>
                <a:ea typeface="Arial"/>
                <a:cs typeface="Arial"/>
                <a:sym typeface="Arial"/>
              </a:rPr>
              <a:t>The model recognizes batch numbers or part IDs from photos or scans.</a:t>
            </a:r>
            <a:endParaRPr sz="3742">
              <a:latin typeface="Arial"/>
              <a:ea typeface="Arial"/>
              <a:cs typeface="Arial"/>
              <a:sym typeface="Arial"/>
            </a:endParaRPr>
          </a:p>
          <a:p>
            <a:pPr indent="-3414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742">
                <a:latin typeface="Arial"/>
                <a:ea typeface="Arial"/>
                <a:cs typeface="Arial"/>
                <a:sym typeface="Arial"/>
              </a:rPr>
              <a:t>Simplifies data entry and enhances inventory tracking accuracy.</a:t>
            </a:r>
            <a:endParaRPr sz="374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Data Set Introduction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059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MNIST Dataset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Contains 70,000 images of handwritten digits (0-9).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Images are 28x28 grayscale pixels, ideal for training recognition models.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Commonly used for digit recognition tasks.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MNIST DATASET: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116150"/>
            <a:ext cx="42567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6150"/>
            <a:ext cx="4256700" cy="33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38757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Workflow: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37200" y="1185900"/>
            <a:ext cx="6669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25"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" sz="1725">
                <a:latin typeface="Arial"/>
                <a:ea typeface="Arial"/>
                <a:cs typeface="Arial"/>
                <a:sym typeface="Arial"/>
              </a:rPr>
              <a:t> Technical Workflow for Label Recognition</a:t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25">
                <a:latin typeface="Arial"/>
                <a:ea typeface="Arial"/>
                <a:cs typeface="Arial"/>
                <a:sym typeface="Arial"/>
              </a:rPr>
              <a:t>Content:</a:t>
            </a:r>
            <a:endParaRPr b="1" sz="1725">
              <a:latin typeface="Arial"/>
              <a:ea typeface="Arial"/>
              <a:cs typeface="Arial"/>
              <a:sym typeface="Arial"/>
            </a:endParaRPr>
          </a:p>
          <a:p>
            <a:pPr indent="-338185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26"/>
              <a:buFont typeface="Arial"/>
              <a:buChar char="○"/>
            </a:pPr>
            <a:r>
              <a:rPr lang="en" sz="1725">
                <a:latin typeface="Arial"/>
                <a:ea typeface="Arial"/>
                <a:cs typeface="Arial"/>
                <a:sym typeface="Arial"/>
              </a:rPr>
              <a:t>Step 1: Capture photo of the part label.</a:t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-33818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6"/>
              <a:buFont typeface="Arial"/>
              <a:buChar char="○"/>
            </a:pPr>
            <a:r>
              <a:rPr lang="en" sz="1725">
                <a:latin typeface="Arial"/>
                <a:ea typeface="Arial"/>
                <a:cs typeface="Arial"/>
                <a:sym typeface="Arial"/>
              </a:rPr>
              <a:t>Step 2: Preprocess the image (grayscale conversion, noise reduction).</a:t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-33818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6"/>
              <a:buFont typeface="Arial"/>
              <a:buChar char="○"/>
            </a:pPr>
            <a:r>
              <a:rPr lang="en" sz="1725">
                <a:latin typeface="Arial"/>
                <a:ea typeface="Arial"/>
                <a:cs typeface="Arial"/>
                <a:sym typeface="Arial"/>
              </a:rPr>
              <a:t>Step 3: Run digit recognition model trained on MNIST.</a:t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-33818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6"/>
              <a:buFont typeface="Arial"/>
              <a:buChar char="○"/>
            </a:pPr>
            <a:r>
              <a:rPr lang="en" sz="1725">
                <a:latin typeface="Arial"/>
                <a:ea typeface="Arial"/>
                <a:cs typeface="Arial"/>
                <a:sym typeface="Arial"/>
              </a:rPr>
              <a:t>Step 4: Output recognized label for inventory entry.</a:t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Training &amp; Recognition Process:</a:t>
            </a:r>
            <a:endParaRPr b="1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Content: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MNIST model training process: image preprocessing,KNN,NAIVE-BAYES,NON-NAIVE BAYES models training and validation.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Recognition process: model outputs digits from image, post-processed to form batch/part ID.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