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Sales Insights - Data Analysis Project using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70430DB-4FB6-44EF-AF90-92953FF5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r>
              <a:rPr lang="en-IN" sz="3200" dirty="0"/>
              <a:t>By – Hari Chandan p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13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Hari Chandan Peruri</cp:lastModifiedBy>
  <cp:revision>8</cp:revision>
  <dcterms:created xsi:type="dcterms:W3CDTF">2022-04-19T20:18:35Z</dcterms:created>
  <dcterms:modified xsi:type="dcterms:W3CDTF">2023-08-22T13:37:05Z</dcterms:modified>
</cp:coreProperties>
</file>