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494" r:id="rId8"/>
    <p:sldId id="2147470495" r:id="rId9"/>
    <p:sldId id="2147470496" r:id="rId10"/>
    <p:sldId id="2147470498" r:id="rId11"/>
    <p:sldId id="2147470500" r:id="rId12"/>
    <p:sldId id="2147470501" r:id="rId13"/>
    <p:sldId id="2147470502" r:id="rId14"/>
    <p:sldId id="2147470497" r:id="rId15"/>
    <p:sldId id="2147470491" r:id="rId16"/>
    <p:sldId id="2147470503" r:id="rId17"/>
    <p:sldId id="2147470504" r:id="rId18"/>
    <p:sldId id="2147470505" r:id="rId19"/>
    <p:sldId id="2147470506" r:id="rId20"/>
    <p:sldId id="2147470507" r:id="rId21"/>
    <p:sldId id="21474705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73F63-A9FD-4B22-80C1-698BBB8FC164}" v="5554" dt="2025-09-10T17:59:02.0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 err="1">
                <a:solidFill>
                  <a:schemeClr val="bg1"/>
                </a:solidFill>
              </a:rPr>
              <a:t>DeepFake</a:t>
            </a:r>
            <a:r>
              <a:rPr lang="en-US" sz="3600" b="1" dirty="0">
                <a:solidFill>
                  <a:schemeClr val="bg1"/>
                </a:solidFill>
              </a:rPr>
              <a:t> Detection Using CNN and LSTM Networks</a:t>
            </a:r>
            <a:endParaRPr lang="en-US" sz="3600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Presented by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Udayagiri Hari Chandu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48B55-8757-FEBF-10FB-CFFBCA28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02CC3-F980-6931-2ED0-DAA1616F4A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606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[5]. </a:t>
            </a:r>
            <a:r>
              <a:rPr lang="en-US" sz="2400" dirty="0" err="1">
                <a:solidFill>
                  <a:srgbClr val="5583D1"/>
                </a:solidFill>
              </a:rPr>
              <a:t>DeepFake</a:t>
            </a:r>
            <a:r>
              <a:rPr lang="en-US" sz="2400" dirty="0">
                <a:solidFill>
                  <a:srgbClr val="5583D1"/>
                </a:solidFill>
              </a:rPr>
              <a:t> Detection by Analyzing Convolutional Traces(2018) - </a:t>
            </a:r>
            <a:r>
              <a:rPr lang="en-US" sz="2400" dirty="0" err="1">
                <a:solidFill>
                  <a:srgbClr val="5583D1"/>
                </a:solidFill>
              </a:rPr>
              <a:t>Afchar</a:t>
            </a:r>
            <a:r>
              <a:rPr lang="en-US" sz="2400" dirty="0">
                <a:solidFill>
                  <a:srgbClr val="5583D1"/>
                </a:solidFill>
              </a:rPr>
              <a:t> et al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This paper proposes a lightweight CNN architecture called </a:t>
            </a:r>
            <a:r>
              <a:rPr lang="en-US" sz="2400" b="0" dirty="0" err="1">
                <a:solidFill>
                  <a:srgbClr val="5583D1"/>
                </a:solidFill>
              </a:rPr>
              <a:t>MesoNet</a:t>
            </a:r>
            <a:r>
              <a:rPr lang="en-US" sz="2400" b="0" dirty="0">
                <a:solidFill>
                  <a:srgbClr val="5583D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was designed to detect subtle, machine generated artifacts that are not visible to human eye.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The study states that, </a:t>
            </a:r>
            <a:r>
              <a:rPr lang="en-US" sz="2400" b="0" dirty="0" err="1">
                <a:solidFill>
                  <a:srgbClr val="5583D1"/>
                </a:solidFill>
              </a:rPr>
              <a:t>DeepFakes</a:t>
            </a:r>
            <a:r>
              <a:rPr lang="en-US" sz="2400" b="0" dirty="0">
                <a:solidFill>
                  <a:srgbClr val="5583D1"/>
                </a:solidFill>
              </a:rPr>
              <a:t> despite their visual quality, leave a unique trace.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That trace can be identified with a neural network.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7D41DE-67B4-DDA8-C600-3B2F63D8890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6F60A-186B-A80A-DEA5-2DB6F8FE29F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333E678-6307-E95D-FB9D-B84EBA6473E1}"/>
              </a:ext>
            </a:extLst>
          </p:cNvPr>
          <p:cNvSpPr txBox="1"/>
          <p:nvPr/>
        </p:nvSpPr>
        <p:spPr>
          <a:xfrm>
            <a:off x="5270091" y="57036"/>
            <a:ext cx="69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2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09433" cy="44904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</a:rPr>
              <a:t>Datasets Used: </a:t>
            </a:r>
            <a:r>
              <a:rPr lang="en-US" sz="2400" b="0" dirty="0">
                <a:solidFill>
                  <a:srgbClr val="5583D1"/>
                </a:solidFill>
              </a:rPr>
              <a:t>FaceForensics++, Kaggle (Publically available datasets)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</a:rPr>
              <a:t>Deployment: </a:t>
            </a:r>
            <a:r>
              <a:rPr lang="en-US" sz="2400" b="0" dirty="0">
                <a:solidFill>
                  <a:srgbClr val="5583D1"/>
                </a:solidFill>
              </a:rPr>
              <a:t>An interactive demo will allow users to upload an image &amp; receive prediction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</a:rPr>
              <a:t>Expected Deliverables: </a:t>
            </a:r>
            <a:r>
              <a:rPr lang="en-US" sz="2400" b="0" dirty="0">
                <a:solidFill>
                  <a:srgbClr val="5583D1"/>
                </a:solidFill>
              </a:rPr>
              <a:t>A robust Deepfake detection pipeline &amp; a user friendly interface</a:t>
            </a:r>
            <a:endParaRPr lang="en-US" sz="240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5545395" y="57036"/>
            <a:ext cx="6646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963562"/>
            <a:ext cx="10624338" cy="546673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: Data Collection and Understanding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  <a:latin typeface="+mn-lt"/>
              </a:rPr>
              <a:t>Module 2 : </a:t>
            </a:r>
            <a:r>
              <a:rPr lang="en-US" dirty="0">
                <a:solidFill>
                  <a:srgbClr val="5583D1"/>
                </a:solidFill>
              </a:rPr>
              <a:t> Data Preprocessing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3 :  Feature Extraction and Engineering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4 :  Model Building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5 :  Model Training and Evaluation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6 :  Prediction and Results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5575E-EA03-0086-AB37-355C80A27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7F85BC-C7DA-0731-C2D6-B1204B187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963562"/>
            <a:ext cx="11680008" cy="54667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</a:rPr>
              <a:t>Data Collection and Understanding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Gathering and organizing a dataset of both real and manipulated images for training and testing.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Understanding the characteristics of the dataset.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We gathered two datasets from Kaggle and FaceForensics++.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14C8A-3983-05D4-15AF-344ACF4F64F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1: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2B82E8-0906-E735-A083-42905296FDA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F6DDBC-AE95-38C0-CDC9-7038E8D258CE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9648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C979-98F7-81D4-963D-A5EF7903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052D5D-308A-0754-3734-7A08ED4F37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963562"/>
            <a:ext cx="11680008" cy="54667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</a:rPr>
              <a:t>Data Preprocessing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Detecting and cropping facial regions from each frame to focus the model attention.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Resizing and normalizing the cropped images to a consistent format for input.</a:t>
            </a:r>
            <a:endParaRPr lang="en-US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We will use a python script with </a:t>
            </a:r>
            <a:r>
              <a:rPr lang="en-US" b="0" dirty="0" err="1">
                <a:solidFill>
                  <a:srgbClr val="5583D1"/>
                </a:solidFill>
              </a:rPr>
              <a:t>opencv</a:t>
            </a:r>
            <a:r>
              <a:rPr lang="en-US" b="0" dirty="0">
                <a:solidFill>
                  <a:srgbClr val="5583D1"/>
                </a:solidFill>
              </a:rPr>
              <a:t>-python to extract frames and a face detection library like </a:t>
            </a:r>
            <a:r>
              <a:rPr lang="en-US" b="0" dirty="0" err="1">
                <a:solidFill>
                  <a:srgbClr val="5583D1"/>
                </a:solidFill>
              </a:rPr>
              <a:t>dlib</a:t>
            </a:r>
            <a:r>
              <a:rPr lang="en-US" b="0" dirty="0">
                <a:solidFill>
                  <a:srgbClr val="5583D1"/>
                </a:solidFill>
              </a:rPr>
              <a:t> or MTCNN to crop faces.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E2698-3019-0F4A-C4F7-1D998D756C2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2: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8B733B-CADD-D44F-6907-D1EEE346B8A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979D2F-A233-D717-613B-9E15E1611B8F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41123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14F6F-08F9-EBE2-DDCD-FB6F3CA9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5F2B50-BE39-5F83-CFB5-B31679847F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963562"/>
            <a:ext cx="11714730" cy="54667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</a:rPr>
              <a:t>Feature Extraction and Engineering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Extracting meaningful features from the processed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Using pre-trained CNNs for transfer learning to efficiently extract high level visual features.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Analyzing temporal features by observing inconsistencies in facial movements.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69FE0-2592-6969-52AC-AFCF56BC380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3: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388DD6-516A-D60F-6EA5-BA2AE088CA6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A598E9-B173-8D4C-9034-36171729A037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85668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73A83-FCA5-1009-8B8E-929C56E9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F9DA30-F682-8A4F-A8EA-0B576118D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963562"/>
            <a:ext cx="11544118" cy="54667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</a:rPr>
              <a:t>Model Building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Designing a DL model architecture, such as a hybrid CNN-LSTM.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Configuring the model's layer for processing both special and temporal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Defining the output layer for binary classification.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The model will be built using a DL framework like </a:t>
            </a:r>
            <a:r>
              <a:rPr lang="en-US" b="0" dirty="0" err="1">
                <a:solidFill>
                  <a:srgbClr val="5583D1"/>
                </a:solidFill>
              </a:rPr>
              <a:t>PyTorch</a:t>
            </a:r>
            <a:r>
              <a:rPr lang="en-US" b="0" dirty="0">
                <a:solidFill>
                  <a:srgbClr val="5583D1"/>
                </a:solidFill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EB5CB-CE62-34E4-DEF1-43D58AF8627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4: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BFBD3B-6070-3E00-155C-5344DBE5192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ED9481-8C51-9022-B787-FDE4FE7A5591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8074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375F7-E5A2-A16E-067B-1E7E69837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7E3423-73EA-D3C8-5319-20F270973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963562"/>
            <a:ext cx="11805375" cy="54667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</a:rPr>
              <a:t>Model Training and Evaluation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Training the model on a large dataset of real and fake images.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Optimizing the model’s parameters using suitable loss function and optimizer.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Evaluating model’s performance using standard metrics like accuracy, F1 score.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0" dirty="0">
              <a:solidFill>
                <a:srgbClr val="5583D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rgbClr val="5583D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BEFB0-F125-BED3-F15B-C7DE8705767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5: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BEAD55-1E56-B120-4AF9-D4BA376BD97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97F778-EA8F-C4D8-7385-E3B76AB67C37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0632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7699-7584-C88C-07D2-7B8B18158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4BA56-77A8-FD30-FBF7-53D4DF2A87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963562"/>
            <a:ext cx="11680008" cy="546673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rgbClr val="5583D1"/>
                </a:solidFill>
              </a:rPr>
              <a:t>Prediction and Results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Creating a function to make predictions on new, unseen images.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Building a user interface to display the prediction results &amp; confidence score.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Interpreting the model’s output to provide a final classification (real or fake).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We will create a prediction function that processes a new image through the pipeline and displays the output using a simple command line interface.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FF8E0-93CC-5CA7-DF15-1E7EFCAE09F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 6: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95177-1249-E8D0-0999-4BF76AE774F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3762C2-531B-42AB-1032-38330620F877}"/>
              </a:ext>
            </a:extLst>
          </p:cNvPr>
          <p:cNvSpPr txBox="1"/>
          <p:nvPr/>
        </p:nvSpPr>
        <p:spPr>
          <a:xfrm>
            <a:off x="5761703" y="57036"/>
            <a:ext cx="6430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373771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87662" cy="46576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A </a:t>
            </a:r>
            <a:r>
              <a:rPr lang="en-US" sz="2400" b="0" dirty="0" err="1">
                <a:solidFill>
                  <a:srgbClr val="5583D1"/>
                </a:solidFill>
                <a:latin typeface="Calibri (Body)"/>
              </a:rPr>
              <a:t>DeepFake</a:t>
            </a: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 is a form of synthetic media in which a person in an existing image or video is replaced with someone else’s likeness.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Generated using powerful AI tools (DL techniques primarily autoencoders &amp; GANs)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The advancement of AI poses risks like spread of misinformation, fraud and threats.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Calibri (Body)"/>
              </a:rPr>
              <a:t>Goal is to develop an effective DL model to detect manipulated images.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5378245" y="57036"/>
            <a:ext cx="6813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98547" cy="4480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Develop a robust and effective DL model to detect manipulated or edited images.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Identify key visual and temporal artifacts that strongly influence the authenticity of image.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Build and evaluate DL models to classify images as real or fake with high accuracy.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Provide an Interactive medium to input an image and get instant prediction.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5525729" y="57036"/>
            <a:ext cx="666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576775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Project is scalable: The core methodology can be adapted to detect other forms of synthetic media and is applicable to various industries like media, cybersecurity, law etc.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Address disinformation: By providing a tool for automated detection, the project helps in mitigating the spread of fraudulent content.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emphasizes a comparative study of different DL architectures to identify the most suitable model for </a:t>
            </a:r>
            <a:r>
              <a:rPr lang="en-US" sz="2400" b="0" dirty="0" err="1">
                <a:solidFill>
                  <a:srgbClr val="5583D1"/>
                </a:solidFill>
              </a:rPr>
              <a:t>DeepFake</a:t>
            </a:r>
            <a:r>
              <a:rPr lang="en-US" sz="2400" b="0" dirty="0">
                <a:solidFill>
                  <a:srgbClr val="5583D1"/>
                </a:solidFill>
              </a:rPr>
              <a:t>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The system will provide a clear classification with confidence score.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5614219" y="57036"/>
            <a:ext cx="657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89360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[1]. Deepfake detection using </a:t>
            </a:r>
            <a:r>
              <a:rPr lang="en-US" sz="2400" b="0" dirty="0" err="1">
                <a:solidFill>
                  <a:srgbClr val="5583D1"/>
                </a:solidFill>
              </a:rPr>
              <a:t>XceptionNet</a:t>
            </a:r>
            <a:r>
              <a:rPr lang="en-US" sz="2400" b="0" dirty="0">
                <a:solidFill>
                  <a:srgbClr val="5583D1"/>
                </a:solidFill>
              </a:rPr>
              <a:t> (2023) – Ashok V, Preetha Theresa Joy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[2]. A Review of Deep Learning based Approaches for Deepfake content Detection (2022) – Hassan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[3]. A Hybrid CNN-LSTM model for Video Deepfake Detection (2022) – Saikia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[4]. FaceForensics++: Learning to Detect Manipulated Facial images (2019) - Rossler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[5]. </a:t>
            </a:r>
            <a:r>
              <a:rPr lang="en-US" sz="2400" b="0" dirty="0" err="1">
                <a:solidFill>
                  <a:srgbClr val="5583D1"/>
                </a:solidFill>
              </a:rPr>
              <a:t>DeepFake</a:t>
            </a:r>
            <a:r>
              <a:rPr lang="en-US" sz="2400" b="0" dirty="0">
                <a:solidFill>
                  <a:srgbClr val="5583D1"/>
                </a:solidFill>
              </a:rPr>
              <a:t> Detection by Analyzing Convolutional Traces(2018) - </a:t>
            </a:r>
            <a:r>
              <a:rPr lang="en-US" sz="2400" b="0" dirty="0" err="1">
                <a:solidFill>
                  <a:srgbClr val="5583D1"/>
                </a:solidFill>
              </a:rPr>
              <a:t>Afchar</a:t>
            </a:r>
            <a:r>
              <a:rPr lang="en-US" sz="2400" b="0" dirty="0">
                <a:solidFill>
                  <a:srgbClr val="5583D1"/>
                </a:solidFill>
              </a:rPr>
              <a:t> et al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5663381" y="57036"/>
            <a:ext cx="6528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20"/>
            <a:ext cx="10624338" cy="465763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[1]. Deepfake detection using </a:t>
            </a:r>
            <a:r>
              <a:rPr lang="en-US" sz="2400" dirty="0" err="1">
                <a:solidFill>
                  <a:srgbClr val="5583D1"/>
                </a:solidFill>
              </a:rPr>
              <a:t>XceptionNet</a:t>
            </a:r>
            <a:r>
              <a:rPr lang="en-US" sz="2400" dirty="0">
                <a:solidFill>
                  <a:srgbClr val="5583D1"/>
                </a:solidFill>
              </a:rPr>
              <a:t> (2023) – Ashok V, Preetha Theresa Joy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Evaluates the performance of the </a:t>
            </a:r>
            <a:r>
              <a:rPr lang="en-US" sz="2400" b="0" dirty="0" err="1">
                <a:solidFill>
                  <a:srgbClr val="5583D1"/>
                </a:solidFill>
              </a:rPr>
              <a:t>XceptionNet</a:t>
            </a:r>
            <a:r>
              <a:rPr lang="en-US" sz="2400" b="0" dirty="0">
                <a:solidFill>
                  <a:srgbClr val="5583D1"/>
                </a:solidFill>
              </a:rPr>
              <a:t> DL model for </a:t>
            </a:r>
            <a:r>
              <a:rPr lang="en-US" sz="2400" b="0" dirty="0" err="1">
                <a:solidFill>
                  <a:srgbClr val="5583D1"/>
                </a:solidFill>
              </a:rPr>
              <a:t>DeepFake</a:t>
            </a:r>
            <a:r>
              <a:rPr lang="en-US" sz="2400" b="0" dirty="0">
                <a:solidFill>
                  <a:srgbClr val="5583D1"/>
                </a:solidFill>
              </a:rPr>
              <a:t>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highlights that </a:t>
            </a:r>
            <a:r>
              <a:rPr lang="en-US" sz="2400" b="0" dirty="0" err="1">
                <a:solidFill>
                  <a:srgbClr val="5583D1"/>
                </a:solidFill>
              </a:rPr>
              <a:t>XceptionNet</a:t>
            </a:r>
            <a:r>
              <a:rPr lang="en-US" sz="2400" b="0" dirty="0">
                <a:solidFill>
                  <a:srgbClr val="5583D1"/>
                </a:solidFill>
              </a:rPr>
              <a:t>, with its unique architecture of depth wise separable convolutions.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Particularly effective at identifying the subtle, fine-grained artifacts found in high quality </a:t>
            </a:r>
            <a:r>
              <a:rPr lang="en-US" sz="2400" b="0" dirty="0" err="1">
                <a:solidFill>
                  <a:srgbClr val="5583D1"/>
                </a:solidFill>
              </a:rPr>
              <a:t>DeepFakes</a:t>
            </a:r>
            <a:r>
              <a:rPr lang="en-US" sz="2400" b="0" dirty="0">
                <a:solidFill>
                  <a:srgbClr val="5583D1"/>
                </a:solidFill>
              </a:rPr>
              <a:t>, often outperforming other CNNs.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5653549" y="57036"/>
            <a:ext cx="6538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A4C0-5C5F-7C7C-F5D8-C89CD52F8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8EA8A65-17CD-88DE-9860-FB134829C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606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[2]. A Review of Deep Learning based Approaches for Deepfake content Detection (2022) – Hassan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This work provides a comprehensive survey of various DL methods that have been developed for </a:t>
            </a:r>
            <a:r>
              <a:rPr lang="en-US" sz="2400" b="0" dirty="0" err="1">
                <a:solidFill>
                  <a:srgbClr val="5583D1"/>
                </a:solidFill>
              </a:rPr>
              <a:t>DeepFake</a:t>
            </a:r>
            <a:r>
              <a:rPr lang="en-US" sz="2400" b="0" dirty="0">
                <a:solidFill>
                  <a:srgbClr val="5583D1"/>
                </a:solidFill>
              </a:rPr>
              <a:t> detection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This paper summarizes the collective reliability of DL models in combating </a:t>
            </a:r>
            <a:r>
              <a:rPr lang="en-US" sz="2400" b="0" dirty="0" err="1">
                <a:solidFill>
                  <a:srgbClr val="5583D1"/>
                </a:solidFill>
              </a:rPr>
              <a:t>DeepFakes</a:t>
            </a:r>
            <a:r>
              <a:rPr lang="en-US" sz="2400" b="0" dirty="0">
                <a:solidFill>
                  <a:srgbClr val="5583D1"/>
                </a:solidFill>
              </a:rPr>
              <a:t> and identifies key  trends and challenges.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098398-B409-3873-5685-73FF67060D4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8058B6-ECA4-C359-57AB-AD2767B8590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425459-AF84-1335-4282-736583C51B48}"/>
              </a:ext>
            </a:extLst>
          </p:cNvPr>
          <p:cNvSpPr txBox="1"/>
          <p:nvPr/>
        </p:nvSpPr>
        <p:spPr>
          <a:xfrm>
            <a:off x="5270091" y="57036"/>
            <a:ext cx="69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49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1FC9-EBDA-9757-7817-148F09B5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93ED0C-A582-1C33-C5B2-5922F9425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606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[3]. A Hybrid CNN-LSTM model for Video Deepfake Detection (2022) – Saikia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proposes a hybrid model that combines the strength of CNNs and LSTMs.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leverages the CNN to analyze spatial features within individual frames.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LSTM captures temporal inconsistencies across the video sequence, resulting in a more robust and accurate detection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F5A1F-E264-6318-465B-659F02FC94C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EA561D-030B-F941-D853-A2DF1E68B30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0D6455-004A-A229-B232-845322F6E49F}"/>
              </a:ext>
            </a:extLst>
          </p:cNvPr>
          <p:cNvSpPr txBox="1"/>
          <p:nvPr/>
        </p:nvSpPr>
        <p:spPr>
          <a:xfrm>
            <a:off x="5270091" y="57036"/>
            <a:ext cx="69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362A4-8360-1FAF-9BEA-38A0DC58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BD7BFD-2AED-4A76-6CF7-CDB6885CC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7606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[4]. FaceForensics++: Learning to Detect Manipulated Facial images (2019) - Rossler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This paper introduces a large-scale dataset for video forgery detection.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It provides a benchmark for evaluating different detection methods.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</a:rPr>
              <a:t>They demonstrate that a model trained using transfer learning on this dataset can accurately classify </a:t>
            </a:r>
            <a:r>
              <a:rPr lang="en-US" sz="2400" b="0" dirty="0" err="1">
                <a:solidFill>
                  <a:srgbClr val="5583D1"/>
                </a:solidFill>
              </a:rPr>
              <a:t>DeepFakes</a:t>
            </a:r>
            <a:r>
              <a:rPr lang="en-US" sz="2400" b="0" dirty="0">
                <a:solidFill>
                  <a:srgbClr val="5583D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8C8D1-0684-5DD4-5F22-9CB657BCF80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7FE62B6-C7A2-3012-A8F9-0023FB0DF47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62AE3B-E0D4-BF7B-2D32-AB0A15F1A68F}"/>
              </a:ext>
            </a:extLst>
          </p:cNvPr>
          <p:cNvSpPr txBox="1"/>
          <p:nvPr/>
        </p:nvSpPr>
        <p:spPr>
          <a:xfrm>
            <a:off x="5270091" y="57036"/>
            <a:ext cx="6921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b="1" dirty="0" err="1">
                <a:solidFill>
                  <a:prstClr val="white"/>
                </a:solidFill>
                <a:cs typeface="Calibri" panose="020F0502020204030204" pitchFamily="34" charset="0"/>
              </a:rPr>
              <a:t>DeepFake</a:t>
            </a: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 Detection using Deep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2E527D248D14FA563E66E77843097" ma:contentTypeVersion="1" ma:contentTypeDescription="Create a new document." ma:contentTypeScope="" ma:versionID="da5af9bdb819e2498e67913752593938">
  <xsd:schema xmlns:xsd="http://www.w3.org/2001/XMLSchema" xmlns:xs="http://www.w3.org/2001/XMLSchema" xmlns:p="http://schemas.microsoft.com/office/2006/metadata/properties" xmlns:ns3="aeae3c93-8fc4-4a50-a8e8-9710dbe488fa" targetNamespace="http://schemas.microsoft.com/office/2006/metadata/properties" ma:root="true" ma:fieldsID="c41e1a09d70a8a491dd27b13cde5fdfb" ns3:_="">
    <xsd:import namespace="aeae3c93-8fc4-4a50-a8e8-9710dbe488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3c93-8fc4-4a50-a8e8-9710dbe488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6CD1D8-C4FB-4DC0-8EC5-A16F6893D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499F47-1A31-4E32-A37B-84D3BA3586D6}">
  <ds:schemaRefs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aeae3c93-8fc4-4a50-a8e8-9710dbe488fa"/>
  </ds:schemaRefs>
</ds:datastoreItem>
</file>

<file path=customXml/itemProps3.xml><?xml version="1.0" encoding="utf-8"?>
<ds:datastoreItem xmlns:ds="http://schemas.openxmlformats.org/officeDocument/2006/customXml" ds:itemID="{986A31BD-C215-4C1D-B444-D13AA9B3B9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3c93-8fc4-4a50-a8e8-9710dbe48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1119</Words>
  <Application>Microsoft Office PowerPoint</Application>
  <PresentationFormat>Widescreen</PresentationFormat>
  <Paragraphs>121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Udayagirihari Chandu</cp:lastModifiedBy>
  <cp:revision>27</cp:revision>
  <dcterms:created xsi:type="dcterms:W3CDTF">2024-05-13T10:33:11Z</dcterms:created>
  <dcterms:modified xsi:type="dcterms:W3CDTF">2025-09-26T06:09:36Z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0x010100DD22E527D248D14FA563E66E77843097</vt:lpwstr>
  </property>
</Properties>
</file>