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  <p:sldMasterId id="2147483648" r:id="rId5"/>
  </p:sldMasterIdLst>
  <p:sldIdLst>
    <p:sldId id="296" r:id="rId6"/>
    <p:sldId id="298" r:id="rId7"/>
    <p:sldId id="297" r:id="rId8"/>
    <p:sldId id="299" r:id="rId9"/>
    <p:sldId id="301" r:id="rId10"/>
    <p:sldId id="302" r:id="rId11"/>
    <p:sldId id="304" r:id="rId12"/>
    <p:sldId id="305" r:id="rId13"/>
    <p:sldId id="306" r:id="rId14"/>
    <p:sldId id="310" r:id="rId15"/>
    <p:sldId id="311" r:id="rId16"/>
    <p:sldId id="312" r:id="rId17"/>
    <p:sldId id="307" r:id="rId18"/>
    <p:sldId id="308" r:id="rId19"/>
    <p:sldId id="309" r:id="rId20"/>
    <p:sldId id="318" r:id="rId21"/>
    <p:sldId id="316" r:id="rId22"/>
    <p:sldId id="315" r:id="rId23"/>
    <p:sldId id="313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42C7A6-8515-4F26-B537-66CD74A0452A}" v="468" dt="2023-04-10T14:59:23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,Sajida" userId="S::s546648@nwmissouri.edu::ba87b2c1-b24d-4384-be46-f5b0c3bdbbb2" providerId="AD" clId="Web-{FCDFE4CF-144A-4991-8999-36D098D926C4}"/>
    <pc:docChg chg="modSld">
      <pc:chgData name="Mohammad,Sajida" userId="S::s546648@nwmissouri.edu::ba87b2c1-b24d-4384-be46-f5b0c3bdbbb2" providerId="AD" clId="Web-{FCDFE4CF-144A-4991-8999-36D098D926C4}" dt="2023-04-06T16:58:44.767" v="25"/>
      <pc:docMkLst>
        <pc:docMk/>
      </pc:docMkLst>
      <pc:sldChg chg="addSp modSp">
        <pc:chgData name="Mohammad,Sajida" userId="S::s546648@nwmissouri.edu::ba87b2c1-b24d-4384-be46-f5b0c3bdbbb2" providerId="AD" clId="Web-{FCDFE4CF-144A-4991-8999-36D098D926C4}" dt="2023-04-06T16:58:44.767" v="25"/>
        <pc:sldMkLst>
          <pc:docMk/>
          <pc:sldMk cId="4261419113" sldId="297"/>
        </pc:sldMkLst>
        <pc:spChg chg="mod">
          <ac:chgData name="Mohammad,Sajida" userId="S::s546648@nwmissouri.edu::ba87b2c1-b24d-4384-be46-f5b0c3bdbbb2" providerId="AD" clId="Web-{FCDFE4CF-144A-4991-8999-36D098D926C4}" dt="2023-04-06T16:53:21.710" v="1" actId="20577"/>
          <ac:spMkLst>
            <pc:docMk/>
            <pc:sldMk cId="4261419113" sldId="297"/>
            <ac:spMk id="3" creationId="{3795243E-9733-72F4-6CA9-E688682B093A}"/>
          </ac:spMkLst>
        </pc:spChg>
        <pc:spChg chg="add">
          <ac:chgData name="Mohammad,Sajida" userId="S::s546648@nwmissouri.edu::ba87b2c1-b24d-4384-be46-f5b0c3bdbbb2" providerId="AD" clId="Web-{FCDFE4CF-144A-4991-8999-36D098D926C4}" dt="2023-04-06T16:58:44.767" v="25"/>
          <ac:spMkLst>
            <pc:docMk/>
            <pc:sldMk cId="4261419113" sldId="297"/>
            <ac:spMk id="6" creationId="{0ECA1CE5-F515-9CFC-28A8-D41A61CA0FC6}"/>
          </ac:spMkLst>
        </pc:spChg>
      </pc:sldChg>
      <pc:sldChg chg="modSp">
        <pc:chgData name="Mohammad,Sajida" userId="S::s546648@nwmissouri.edu::ba87b2c1-b24d-4384-be46-f5b0c3bdbbb2" providerId="AD" clId="Web-{FCDFE4CF-144A-4991-8999-36D098D926C4}" dt="2023-04-06T16:54:31.181" v="20" actId="20577"/>
        <pc:sldMkLst>
          <pc:docMk/>
          <pc:sldMk cId="1441273060" sldId="299"/>
        </pc:sldMkLst>
        <pc:spChg chg="mod">
          <ac:chgData name="Mohammad,Sajida" userId="S::s546648@nwmissouri.edu::ba87b2c1-b24d-4384-be46-f5b0c3bdbbb2" providerId="AD" clId="Web-{FCDFE4CF-144A-4991-8999-36D098D926C4}" dt="2023-04-06T16:54:31.181" v="20" actId="20577"/>
          <ac:spMkLst>
            <pc:docMk/>
            <pc:sldMk cId="1441273060" sldId="299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FCDFE4CF-144A-4991-8999-36D098D926C4}" dt="2023-04-06T16:57:31.968" v="24" actId="20577"/>
        <pc:sldMkLst>
          <pc:docMk/>
          <pc:sldMk cId="609471" sldId="308"/>
        </pc:sldMkLst>
        <pc:spChg chg="mod">
          <ac:chgData name="Mohammad,Sajida" userId="S::s546648@nwmissouri.edu::ba87b2c1-b24d-4384-be46-f5b0c3bdbbb2" providerId="AD" clId="Web-{FCDFE4CF-144A-4991-8999-36D098D926C4}" dt="2023-04-06T16:57:31.968" v="24" actId="20577"/>
          <ac:spMkLst>
            <pc:docMk/>
            <pc:sldMk cId="609471" sldId="308"/>
            <ac:spMk id="3" creationId="{3795243E-9733-72F4-6CA9-E688682B093A}"/>
          </ac:spMkLst>
        </pc:spChg>
      </pc:sldChg>
    </pc:docChg>
  </pc:docChgLst>
  <pc:docChgLst>
    <pc:chgData name="Mohammad,Sajida" userId="S::s546648@nwmissouri.edu::ba87b2c1-b24d-4384-be46-f5b0c3bdbbb2" providerId="AD" clId="Web-{502EE23C-083E-4532-8037-FD3F7F1CBB49}"/>
    <pc:docChg chg="addSld modSld">
      <pc:chgData name="Mohammad,Sajida" userId="S::s546648@nwmissouri.edu::ba87b2c1-b24d-4384-be46-f5b0c3bdbbb2" providerId="AD" clId="Web-{502EE23C-083E-4532-8037-FD3F7F1CBB49}" dt="2023-04-06T13:05:40.092" v="7" actId="20577"/>
      <pc:docMkLst>
        <pc:docMk/>
      </pc:docMkLst>
      <pc:sldChg chg="modSp">
        <pc:chgData name="Mohammad,Sajida" userId="S::s546648@nwmissouri.edu::ba87b2c1-b24d-4384-be46-f5b0c3bdbbb2" providerId="AD" clId="Web-{502EE23C-083E-4532-8037-FD3F7F1CBB49}" dt="2023-04-06T13:05:40.092" v="7" actId="20577"/>
        <pc:sldMkLst>
          <pc:docMk/>
          <pc:sldMk cId="2855037707" sldId="296"/>
        </pc:sldMkLst>
        <pc:spChg chg="mod">
          <ac:chgData name="Mohammad,Sajida" userId="S::s546648@nwmissouri.edu::ba87b2c1-b24d-4384-be46-f5b0c3bdbbb2" providerId="AD" clId="Web-{502EE23C-083E-4532-8037-FD3F7F1CBB49}" dt="2023-04-06T13:05:40.092" v="7" actId="20577"/>
          <ac:spMkLst>
            <pc:docMk/>
            <pc:sldMk cId="2855037707" sldId="296"/>
            <ac:spMk id="3" creationId="{96789B10-8436-DEBF-76A9-C7E41F9BB30C}"/>
          </ac:spMkLst>
        </pc:spChg>
        <pc:spChg chg="mod">
          <ac:chgData name="Mohammad,Sajida" userId="S::s546648@nwmissouri.edu::ba87b2c1-b24d-4384-be46-f5b0c3bdbbb2" providerId="AD" clId="Web-{502EE23C-083E-4532-8037-FD3F7F1CBB49}" dt="2023-04-06T05:23:35.284" v="0" actId="20577"/>
          <ac:spMkLst>
            <pc:docMk/>
            <pc:sldMk cId="2855037707" sldId="296"/>
            <ac:spMk id="4" creationId="{D77C83AB-3533-9A9C-8578-D97DF2A9E887}"/>
          </ac:spMkLst>
        </pc:spChg>
      </pc:sldChg>
      <pc:sldChg chg="modSp">
        <pc:chgData name="Mohammad,Sajida" userId="S::s546648@nwmissouri.edu::ba87b2c1-b24d-4384-be46-f5b0c3bdbbb2" providerId="AD" clId="Web-{502EE23C-083E-4532-8037-FD3F7F1CBB49}" dt="2023-04-06T13:04:49.278" v="3" actId="1076"/>
        <pc:sldMkLst>
          <pc:docMk/>
          <pc:sldMk cId="2438591534" sldId="298"/>
        </pc:sldMkLst>
        <pc:picChg chg="mod">
          <ac:chgData name="Mohammad,Sajida" userId="S::s546648@nwmissouri.edu::ba87b2c1-b24d-4384-be46-f5b0c3bdbbb2" providerId="AD" clId="Web-{502EE23C-083E-4532-8037-FD3F7F1CBB49}" dt="2023-04-06T13:04:49.278" v="3" actId="1076"/>
          <ac:picMkLst>
            <pc:docMk/>
            <pc:sldMk cId="2438591534" sldId="298"/>
            <ac:picMk id="15" creationId="{6B46A9EE-0344-E49F-8CB5-00D9E16A2457}"/>
          </ac:picMkLst>
        </pc:picChg>
      </pc:sldChg>
      <pc:sldChg chg="modSp">
        <pc:chgData name="Mohammad,Sajida" userId="S::s546648@nwmissouri.edu::ba87b2c1-b24d-4384-be46-f5b0c3bdbbb2" providerId="AD" clId="Web-{502EE23C-083E-4532-8037-FD3F7F1CBB49}" dt="2023-04-06T13:05:01.638" v="4" actId="20577"/>
        <pc:sldMkLst>
          <pc:docMk/>
          <pc:sldMk cId="1441273060" sldId="299"/>
        </pc:sldMkLst>
        <pc:spChg chg="mod">
          <ac:chgData name="Mohammad,Sajida" userId="S::s546648@nwmissouri.edu::ba87b2c1-b24d-4384-be46-f5b0c3bdbbb2" providerId="AD" clId="Web-{502EE23C-083E-4532-8037-FD3F7F1CBB49}" dt="2023-04-06T13:05:01.638" v="4" actId="20577"/>
          <ac:spMkLst>
            <pc:docMk/>
            <pc:sldMk cId="1441273060" sldId="299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502EE23C-083E-4532-8037-FD3F7F1CBB49}" dt="2023-04-06T05:23:52.878" v="1" actId="20577"/>
        <pc:sldMkLst>
          <pc:docMk/>
          <pc:sldMk cId="1009364141" sldId="302"/>
        </pc:sldMkLst>
        <pc:spChg chg="mod">
          <ac:chgData name="Mohammad,Sajida" userId="S::s546648@nwmissouri.edu::ba87b2c1-b24d-4384-be46-f5b0c3bdbbb2" providerId="AD" clId="Web-{502EE23C-083E-4532-8037-FD3F7F1CBB49}" dt="2023-04-06T05:23:52.878" v="1" actId="20577"/>
          <ac:spMkLst>
            <pc:docMk/>
            <pc:sldMk cId="1009364141" sldId="302"/>
            <ac:spMk id="3" creationId="{3795243E-9733-72F4-6CA9-E688682B093A}"/>
          </ac:spMkLst>
        </pc:spChg>
      </pc:sldChg>
      <pc:sldChg chg="new">
        <pc:chgData name="Mohammad,Sajida" userId="S::s546648@nwmissouri.edu::ba87b2c1-b24d-4384-be46-f5b0c3bdbbb2" providerId="AD" clId="Web-{502EE23C-083E-4532-8037-FD3F7F1CBB49}" dt="2023-04-06T05:26:04.229" v="2"/>
        <pc:sldMkLst>
          <pc:docMk/>
          <pc:sldMk cId="2549107101" sldId="303"/>
        </pc:sldMkLst>
      </pc:sldChg>
    </pc:docChg>
  </pc:docChgLst>
  <pc:docChgLst>
    <pc:chgData name="Mohammad,Sajida" userId="S::s546648@nwmissouri.edu::ba87b2c1-b24d-4384-be46-f5b0c3bdbbb2" providerId="AD" clId="Web-{34ED823F-0D7D-4FBC-9BAF-313DF47D03A0}"/>
    <pc:docChg chg="modSld">
      <pc:chgData name="Mohammad,Sajida" userId="S::s546648@nwmissouri.edu::ba87b2c1-b24d-4384-be46-f5b0c3bdbbb2" providerId="AD" clId="Web-{34ED823F-0D7D-4FBC-9BAF-313DF47D03A0}" dt="2023-04-06T19:24:49.976" v="62" actId="20577"/>
      <pc:docMkLst>
        <pc:docMk/>
      </pc:docMkLst>
      <pc:sldChg chg="modSp">
        <pc:chgData name="Mohammad,Sajida" userId="S::s546648@nwmissouri.edu::ba87b2c1-b24d-4384-be46-f5b0c3bdbbb2" providerId="AD" clId="Web-{34ED823F-0D7D-4FBC-9BAF-313DF47D03A0}" dt="2023-04-06T18:55:44.058" v="39"/>
        <pc:sldMkLst>
          <pc:docMk/>
          <pc:sldMk cId="4261419113" sldId="297"/>
        </pc:sldMkLst>
        <pc:spChg chg="mod">
          <ac:chgData name="Mohammad,Sajida" userId="S::s546648@nwmissouri.edu::ba87b2c1-b24d-4384-be46-f5b0c3bdbbb2" providerId="AD" clId="Web-{34ED823F-0D7D-4FBC-9BAF-313DF47D03A0}" dt="2023-04-06T18:55:44.058" v="39"/>
          <ac:spMkLst>
            <pc:docMk/>
            <pc:sldMk cId="4261419113" sldId="297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5:40.354" v="38" actId="20577"/>
        <pc:sldMkLst>
          <pc:docMk/>
          <pc:sldMk cId="1441273060" sldId="299"/>
        </pc:sldMkLst>
        <pc:spChg chg="mod">
          <ac:chgData name="Mohammad,Sajida" userId="S::s546648@nwmissouri.edu::ba87b2c1-b24d-4384-be46-f5b0c3bdbbb2" providerId="AD" clId="Web-{34ED823F-0D7D-4FBC-9BAF-313DF47D03A0}" dt="2023-04-06T18:55:40.354" v="38" actId="20577"/>
          <ac:spMkLst>
            <pc:docMk/>
            <pc:sldMk cId="1441273060" sldId="299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6:25.527" v="42" actId="20577"/>
        <pc:sldMkLst>
          <pc:docMk/>
          <pc:sldMk cId="2872246766" sldId="301"/>
        </pc:sldMkLst>
        <pc:spChg chg="mod">
          <ac:chgData name="Mohammad,Sajida" userId="S::s546648@nwmissouri.edu::ba87b2c1-b24d-4384-be46-f5b0c3bdbbb2" providerId="AD" clId="Web-{34ED823F-0D7D-4FBC-9BAF-313DF47D03A0}" dt="2023-04-06T18:56:25.527" v="42" actId="20577"/>
          <ac:spMkLst>
            <pc:docMk/>
            <pc:sldMk cId="2872246766" sldId="301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6:46.324" v="44" actId="20577"/>
        <pc:sldMkLst>
          <pc:docMk/>
          <pc:sldMk cId="1009364141" sldId="302"/>
        </pc:sldMkLst>
        <pc:spChg chg="mod">
          <ac:chgData name="Mohammad,Sajida" userId="S::s546648@nwmissouri.edu::ba87b2c1-b24d-4384-be46-f5b0c3bdbbb2" providerId="AD" clId="Web-{34ED823F-0D7D-4FBC-9BAF-313DF47D03A0}" dt="2023-04-06T18:56:46.324" v="44" actId="20577"/>
          <ac:spMkLst>
            <pc:docMk/>
            <pc:sldMk cId="1009364141" sldId="302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9:24:49.976" v="62" actId="20577"/>
        <pc:sldMkLst>
          <pc:docMk/>
          <pc:sldMk cId="106225529" sldId="305"/>
        </pc:sldMkLst>
        <pc:spChg chg="mod">
          <ac:chgData name="Mohammad,Sajida" userId="S::s546648@nwmissouri.edu::ba87b2c1-b24d-4384-be46-f5b0c3bdbbb2" providerId="AD" clId="Web-{34ED823F-0D7D-4FBC-9BAF-313DF47D03A0}" dt="2023-04-06T18:53:24.414" v="22" actId="20577"/>
          <ac:spMkLst>
            <pc:docMk/>
            <pc:sldMk cId="106225529" sldId="305"/>
            <ac:spMk id="4" creationId="{7CD8F8D5-E879-8392-9B1E-FAE161EC6ACC}"/>
          </ac:spMkLst>
        </pc:spChg>
        <pc:spChg chg="mod">
          <ac:chgData name="Mohammad,Sajida" userId="S::s546648@nwmissouri.edu::ba87b2c1-b24d-4384-be46-f5b0c3bdbbb2" providerId="AD" clId="Web-{34ED823F-0D7D-4FBC-9BAF-313DF47D03A0}" dt="2023-04-06T19:24:49.976" v="62" actId="20577"/>
          <ac:spMkLst>
            <pc:docMk/>
            <pc:sldMk cId="106225529" sldId="305"/>
            <ac:spMk id="10" creationId="{A2A5BBB2-5187-DE41-1F84-981CE3084922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3:27.649" v="24" actId="20577"/>
        <pc:sldMkLst>
          <pc:docMk/>
          <pc:sldMk cId="2391259444" sldId="306"/>
        </pc:sldMkLst>
        <pc:spChg chg="mod">
          <ac:chgData name="Mohammad,Sajida" userId="S::s546648@nwmissouri.edu::ba87b2c1-b24d-4384-be46-f5b0c3bdbbb2" providerId="AD" clId="Web-{34ED823F-0D7D-4FBC-9BAF-313DF47D03A0}" dt="2023-04-06T18:53:27.649" v="24" actId="20577"/>
          <ac:spMkLst>
            <pc:docMk/>
            <pc:sldMk cId="2391259444" sldId="306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7:08.341" v="48"/>
        <pc:sldMkLst>
          <pc:docMk/>
          <pc:sldMk cId="778267638" sldId="307"/>
        </pc:sldMkLst>
        <pc:spChg chg="mod">
          <ac:chgData name="Mohammad,Sajida" userId="S::s546648@nwmissouri.edu::ba87b2c1-b24d-4384-be46-f5b0c3bdbbb2" providerId="AD" clId="Web-{34ED823F-0D7D-4FBC-9BAF-313DF47D03A0}" dt="2023-04-06T18:57:08.341" v="48"/>
          <ac:spMkLst>
            <pc:docMk/>
            <pc:sldMk cId="778267638" sldId="307"/>
            <ac:spMk id="3" creationId="{3795243E-9733-72F4-6CA9-E688682B093A}"/>
          </ac:spMkLst>
        </pc:spChg>
        <pc:spChg chg="mod">
          <ac:chgData name="Mohammad,Sajida" userId="S::s546648@nwmissouri.edu::ba87b2c1-b24d-4384-be46-f5b0c3bdbbb2" providerId="AD" clId="Web-{34ED823F-0D7D-4FBC-9BAF-313DF47D03A0}" dt="2023-04-06T18:53:48.087" v="32" actId="20577"/>
          <ac:spMkLst>
            <pc:docMk/>
            <pc:sldMk cId="778267638" sldId="307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7:16.309" v="50" actId="20577"/>
        <pc:sldMkLst>
          <pc:docMk/>
          <pc:sldMk cId="609471" sldId="308"/>
        </pc:sldMkLst>
        <pc:spChg chg="mod">
          <ac:chgData name="Mohammad,Sajida" userId="S::s546648@nwmissouri.edu::ba87b2c1-b24d-4384-be46-f5b0c3bdbbb2" providerId="AD" clId="Web-{34ED823F-0D7D-4FBC-9BAF-313DF47D03A0}" dt="2023-04-06T18:57:16.309" v="50" actId="20577"/>
          <ac:spMkLst>
            <pc:docMk/>
            <pc:sldMk cId="609471" sldId="308"/>
            <ac:spMk id="3" creationId="{3795243E-9733-72F4-6CA9-E688682B093A}"/>
          </ac:spMkLst>
        </pc:spChg>
        <pc:spChg chg="mod">
          <ac:chgData name="Mohammad,Sajida" userId="S::s546648@nwmissouri.edu::ba87b2c1-b24d-4384-be46-f5b0c3bdbbb2" providerId="AD" clId="Web-{34ED823F-0D7D-4FBC-9BAF-313DF47D03A0}" dt="2023-04-06T18:53:53.618" v="33" actId="20577"/>
          <ac:spMkLst>
            <pc:docMk/>
            <pc:sldMk cId="609471" sldId="308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7:40.372" v="54" actId="20577"/>
        <pc:sldMkLst>
          <pc:docMk/>
          <pc:sldMk cId="363802077" sldId="309"/>
        </pc:sldMkLst>
        <pc:spChg chg="mod">
          <ac:chgData name="Mohammad,Sajida" userId="S::s546648@nwmissouri.edu::ba87b2c1-b24d-4384-be46-f5b0c3bdbbb2" providerId="AD" clId="Web-{34ED823F-0D7D-4FBC-9BAF-313DF47D03A0}" dt="2023-04-06T18:57:40.372" v="54" actId="20577"/>
          <ac:spMkLst>
            <pc:docMk/>
            <pc:sldMk cId="363802077" sldId="309"/>
            <ac:spMk id="3" creationId="{3795243E-9733-72F4-6CA9-E688682B093A}"/>
          </ac:spMkLst>
        </pc:spChg>
        <pc:spChg chg="mod">
          <ac:chgData name="Mohammad,Sajida" userId="S::s546648@nwmissouri.edu::ba87b2c1-b24d-4384-be46-f5b0c3bdbbb2" providerId="AD" clId="Web-{34ED823F-0D7D-4FBC-9BAF-313DF47D03A0}" dt="2023-04-06T18:53:59.337" v="34" actId="20577"/>
          <ac:spMkLst>
            <pc:docMk/>
            <pc:sldMk cId="363802077" sldId="309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3:34.915" v="26" actId="20577"/>
        <pc:sldMkLst>
          <pc:docMk/>
          <pc:sldMk cId="2650172848" sldId="310"/>
        </pc:sldMkLst>
        <pc:spChg chg="mod">
          <ac:chgData name="Mohammad,Sajida" userId="S::s546648@nwmissouri.edu::ba87b2c1-b24d-4384-be46-f5b0c3bdbbb2" providerId="AD" clId="Web-{34ED823F-0D7D-4FBC-9BAF-313DF47D03A0}" dt="2023-04-06T18:53:34.915" v="26" actId="20577"/>
          <ac:spMkLst>
            <pc:docMk/>
            <pc:sldMk cId="2650172848" sldId="310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3:37.711" v="27" actId="20577"/>
        <pc:sldMkLst>
          <pc:docMk/>
          <pc:sldMk cId="2535167843" sldId="311"/>
        </pc:sldMkLst>
        <pc:spChg chg="mod">
          <ac:chgData name="Mohammad,Sajida" userId="S::s546648@nwmissouri.edu::ba87b2c1-b24d-4384-be46-f5b0c3bdbbb2" providerId="AD" clId="Web-{34ED823F-0D7D-4FBC-9BAF-313DF47D03A0}" dt="2023-04-06T18:53:37.711" v="27" actId="20577"/>
          <ac:spMkLst>
            <pc:docMk/>
            <pc:sldMk cId="2535167843" sldId="311"/>
            <ac:spMk id="4" creationId="{7CD8F8D5-E879-8392-9B1E-FAE161EC6ACC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3:44.087" v="29" actId="20577"/>
        <pc:sldMkLst>
          <pc:docMk/>
          <pc:sldMk cId="2853542177" sldId="312"/>
        </pc:sldMkLst>
        <pc:spChg chg="mod">
          <ac:chgData name="Mohammad,Sajida" userId="S::s546648@nwmissouri.edu::ba87b2c1-b24d-4384-be46-f5b0c3bdbbb2" providerId="AD" clId="Web-{34ED823F-0D7D-4FBC-9BAF-313DF47D03A0}" dt="2023-04-06T18:53:44.087" v="29" actId="20577"/>
          <ac:spMkLst>
            <pc:docMk/>
            <pc:sldMk cId="2853542177" sldId="312"/>
            <ac:spMk id="4" creationId="{7CD8F8D5-E879-8392-9B1E-FAE161EC6ACC}"/>
          </ac:spMkLst>
        </pc:spChg>
      </pc:sldChg>
      <pc:sldChg chg="delSp">
        <pc:chgData name="Mohammad,Sajida" userId="S::s546648@nwmissouri.edu::ba87b2c1-b24d-4384-be46-f5b0c3bdbbb2" providerId="AD" clId="Web-{34ED823F-0D7D-4FBC-9BAF-313DF47D03A0}" dt="2023-04-06T19:23:55.991" v="60"/>
        <pc:sldMkLst>
          <pc:docMk/>
          <pc:sldMk cId="2825547001" sldId="315"/>
        </pc:sldMkLst>
        <pc:spChg chg="del">
          <ac:chgData name="Mohammad,Sajida" userId="S::s546648@nwmissouri.edu::ba87b2c1-b24d-4384-be46-f5b0c3bdbbb2" providerId="AD" clId="Web-{34ED823F-0D7D-4FBC-9BAF-313DF47D03A0}" dt="2023-04-06T19:23:52.428" v="59"/>
          <ac:spMkLst>
            <pc:docMk/>
            <pc:sldMk cId="2825547001" sldId="315"/>
            <ac:spMk id="2" creationId="{820CC9E4-11EA-5F6A-F3CC-FA0FC64A5D61}"/>
          </ac:spMkLst>
        </pc:spChg>
        <pc:spChg chg="del">
          <ac:chgData name="Mohammad,Sajida" userId="S::s546648@nwmissouri.edu::ba87b2c1-b24d-4384-be46-f5b0c3bdbbb2" providerId="AD" clId="Web-{34ED823F-0D7D-4FBC-9BAF-313DF47D03A0}" dt="2023-04-06T19:23:55.991" v="60"/>
          <ac:spMkLst>
            <pc:docMk/>
            <pc:sldMk cId="2825547001" sldId="315"/>
            <ac:spMk id="47" creationId="{EB786D1F-FB95-1B20-2363-3A5B757802F0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4:09.368" v="36" actId="20577"/>
        <pc:sldMkLst>
          <pc:docMk/>
          <pc:sldMk cId="2761543638" sldId="316"/>
        </pc:sldMkLst>
        <pc:spChg chg="mod">
          <ac:chgData name="Mohammad,Sajida" userId="S::s546648@nwmissouri.edu::ba87b2c1-b24d-4384-be46-f5b0c3bdbbb2" providerId="AD" clId="Web-{34ED823F-0D7D-4FBC-9BAF-313DF47D03A0}" dt="2023-04-06T18:54:09.368" v="36" actId="20577"/>
          <ac:spMkLst>
            <pc:docMk/>
            <pc:sldMk cId="2761543638" sldId="316"/>
            <ac:spMk id="3" creationId="{98D3B196-024A-8A76-4312-5A096ACB4155}"/>
          </ac:spMkLst>
        </pc:spChg>
      </pc:sldChg>
      <pc:sldChg chg="modSp">
        <pc:chgData name="Mohammad,Sajida" userId="S::s546648@nwmissouri.edu::ba87b2c1-b24d-4384-be46-f5b0c3bdbbb2" providerId="AD" clId="Web-{34ED823F-0D7D-4FBC-9BAF-313DF47D03A0}" dt="2023-04-06T18:58:18.686" v="58"/>
        <pc:sldMkLst>
          <pc:docMk/>
          <pc:sldMk cId="2550093170" sldId="318"/>
        </pc:sldMkLst>
        <pc:spChg chg="mod">
          <ac:chgData name="Mohammad,Sajida" userId="S::s546648@nwmissouri.edu::ba87b2c1-b24d-4384-be46-f5b0c3bdbbb2" providerId="AD" clId="Web-{34ED823F-0D7D-4FBC-9BAF-313DF47D03A0}" dt="2023-04-06T18:58:18.686" v="58"/>
          <ac:spMkLst>
            <pc:docMk/>
            <pc:sldMk cId="2550093170" sldId="318"/>
            <ac:spMk id="3" creationId="{3795243E-9733-72F4-6CA9-E688682B093A}"/>
          </ac:spMkLst>
        </pc:spChg>
        <pc:spChg chg="mod">
          <ac:chgData name="Mohammad,Sajida" userId="S::s546648@nwmissouri.edu::ba87b2c1-b24d-4384-be46-f5b0c3bdbbb2" providerId="AD" clId="Web-{34ED823F-0D7D-4FBC-9BAF-313DF47D03A0}" dt="2023-04-06T18:54:03.837" v="35" actId="20577"/>
          <ac:spMkLst>
            <pc:docMk/>
            <pc:sldMk cId="2550093170" sldId="318"/>
            <ac:spMk id="4" creationId="{7CD8F8D5-E879-8392-9B1E-FAE161EC6ACC}"/>
          </ac:spMkLst>
        </pc:spChg>
      </pc:sldChg>
    </pc:docChg>
  </pc:docChgLst>
  <pc:docChgLst>
    <pc:chgData clId="Web-{0B8F7EB5-2E52-4CF1-A863-EBD27BCEF9BB}"/>
    <pc:docChg chg="modSld">
      <pc:chgData name="" userId="" providerId="" clId="Web-{0B8F7EB5-2E52-4CF1-A863-EBD27BCEF9BB}" dt="2023-04-06T18:38:41.958" v="1" actId="20577"/>
      <pc:docMkLst>
        <pc:docMk/>
      </pc:docMkLst>
      <pc:sldChg chg="modSp">
        <pc:chgData name="" userId="" providerId="" clId="Web-{0B8F7EB5-2E52-4CF1-A863-EBD27BCEF9BB}" dt="2023-04-06T18:38:41.958" v="1" actId="20577"/>
        <pc:sldMkLst>
          <pc:docMk/>
          <pc:sldMk cId="2855037707" sldId="296"/>
        </pc:sldMkLst>
        <pc:spChg chg="mod">
          <ac:chgData name="" userId="" providerId="" clId="Web-{0B8F7EB5-2E52-4CF1-A863-EBD27BCEF9BB}" dt="2023-04-06T18:38:41.958" v="1" actId="20577"/>
          <ac:spMkLst>
            <pc:docMk/>
            <pc:sldMk cId="2855037707" sldId="296"/>
            <ac:spMk id="3" creationId="{96789B10-8436-DEBF-76A9-C7E41F9BB30C}"/>
          </ac:spMkLst>
        </pc:spChg>
      </pc:sldChg>
    </pc:docChg>
  </pc:docChgLst>
  <pc:docChgLst>
    <pc:chgData name="Mohammad,Sajida" userId="S::s546648@nwmissouri.edu::ba87b2c1-b24d-4384-be46-f5b0c3bdbbb2" providerId="AD" clId="Web-{10C2C28F-F67D-4B94-B1C9-10CE6CC43419}"/>
    <pc:docChg chg="modSld">
      <pc:chgData name="Mohammad,Sajida" userId="S::s546648@nwmissouri.edu::ba87b2c1-b24d-4384-be46-f5b0c3bdbbb2" providerId="AD" clId="Web-{10C2C28F-F67D-4B94-B1C9-10CE6CC43419}" dt="2023-04-09T19:35:30.898" v="27" actId="20577"/>
      <pc:docMkLst>
        <pc:docMk/>
      </pc:docMkLst>
      <pc:sldChg chg="modSp">
        <pc:chgData name="Mohammad,Sajida" userId="S::s546648@nwmissouri.edu::ba87b2c1-b24d-4384-be46-f5b0c3bdbbb2" providerId="AD" clId="Web-{10C2C28F-F67D-4B94-B1C9-10CE6CC43419}" dt="2023-04-09T19:35:30.898" v="27" actId="20577"/>
        <pc:sldMkLst>
          <pc:docMk/>
          <pc:sldMk cId="2855037707" sldId="296"/>
        </pc:sldMkLst>
        <pc:spChg chg="mod">
          <ac:chgData name="Mohammad,Sajida" userId="S::s546648@nwmissouri.edu::ba87b2c1-b24d-4384-be46-f5b0c3bdbbb2" providerId="AD" clId="Web-{10C2C28F-F67D-4B94-B1C9-10CE6CC43419}" dt="2023-04-09T19:35:30.898" v="27" actId="20577"/>
          <ac:spMkLst>
            <pc:docMk/>
            <pc:sldMk cId="2855037707" sldId="296"/>
            <ac:spMk id="3" creationId="{96789B10-8436-DEBF-76A9-C7E41F9BB30C}"/>
          </ac:spMkLst>
        </pc:spChg>
      </pc:sldChg>
    </pc:docChg>
  </pc:docChgLst>
  <pc:docChgLst>
    <pc:chgData name="Aluri,Hari Kiran" userId="S::s547051@nwmissouri.edu::fd1b1c24-3773-4139-a53d-3b2c31cc0fba" providerId="AD" clId="Web-{AB07609D-49DD-5D68-0AD0-AB474B9894C7}"/>
    <pc:docChg chg="addSld delSld modSld sldOrd">
      <pc:chgData name="Aluri,Hari Kiran" userId="S::s547051@nwmissouri.edu::fd1b1c24-3773-4139-a53d-3b2c31cc0fba" providerId="AD" clId="Web-{AB07609D-49DD-5D68-0AD0-AB474B9894C7}" dt="2023-04-06T17:20:00.887" v="160"/>
      <pc:docMkLst>
        <pc:docMk/>
      </pc:docMkLst>
      <pc:sldChg chg="modSp">
        <pc:chgData name="Aluri,Hari Kiran" userId="S::s547051@nwmissouri.edu::fd1b1c24-3773-4139-a53d-3b2c31cc0fba" providerId="AD" clId="Web-{AB07609D-49DD-5D68-0AD0-AB474B9894C7}" dt="2023-04-06T17:12:13.682" v="12" actId="20577"/>
        <pc:sldMkLst>
          <pc:docMk/>
          <pc:sldMk cId="4261419113" sldId="297"/>
        </pc:sldMkLst>
        <pc:spChg chg="mod">
          <ac:chgData name="Aluri,Hari Kiran" userId="S::s547051@nwmissouri.edu::fd1b1c24-3773-4139-a53d-3b2c31cc0fba" providerId="AD" clId="Web-{AB07609D-49DD-5D68-0AD0-AB474B9894C7}" dt="2023-04-06T17:12:13.682" v="12" actId="20577"/>
          <ac:spMkLst>
            <pc:docMk/>
            <pc:sldMk cId="4261419113" sldId="297"/>
            <ac:spMk id="3" creationId="{3795243E-9733-72F4-6CA9-E688682B093A}"/>
          </ac:spMkLst>
        </pc:spChg>
      </pc:sldChg>
      <pc:sldChg chg="addSp delSp modSp add ord replId">
        <pc:chgData name="Aluri,Hari Kiran" userId="S::s547051@nwmissouri.edu::fd1b1c24-3773-4139-a53d-3b2c31cc0fba" providerId="AD" clId="Web-{AB07609D-49DD-5D68-0AD0-AB474B9894C7}" dt="2023-04-06T17:19:35.292" v="157" actId="20577"/>
        <pc:sldMkLst>
          <pc:docMk/>
          <pc:sldMk cId="2650172848" sldId="310"/>
        </pc:sldMkLst>
        <pc:spChg chg="mod">
          <ac:chgData name="Aluri,Hari Kiran" userId="S::s547051@nwmissouri.edu::fd1b1c24-3773-4139-a53d-3b2c31cc0fba" providerId="AD" clId="Web-{AB07609D-49DD-5D68-0AD0-AB474B9894C7}" dt="2023-04-06T17:13:52.076" v="48" actId="20577"/>
          <ac:spMkLst>
            <pc:docMk/>
            <pc:sldMk cId="2650172848" sldId="310"/>
            <ac:spMk id="2" creationId="{5235DBD4-F5E5-6FA0-CE15-913C2216186C}"/>
          </ac:spMkLst>
        </pc:spChg>
        <pc:spChg chg="mod">
          <ac:chgData name="Aluri,Hari Kiran" userId="S::s547051@nwmissouri.edu::fd1b1c24-3773-4139-a53d-3b2c31cc0fba" providerId="AD" clId="Web-{AB07609D-49DD-5D68-0AD0-AB474B9894C7}" dt="2023-04-06T17:19:23.604" v="139" actId="1076"/>
          <ac:spMkLst>
            <pc:docMk/>
            <pc:sldMk cId="2650172848" sldId="310"/>
            <ac:spMk id="10" creationId="{A2A5BBB2-5187-DE41-1F84-981CE3084922}"/>
          </ac:spMkLst>
        </pc:spChg>
        <pc:spChg chg="mod">
          <ac:chgData name="Aluri,Hari Kiran" userId="S::s547051@nwmissouri.edu::fd1b1c24-3773-4139-a53d-3b2c31cc0fba" providerId="AD" clId="Web-{AB07609D-49DD-5D68-0AD0-AB474B9894C7}" dt="2023-04-06T17:19:35.292" v="157" actId="20577"/>
          <ac:spMkLst>
            <pc:docMk/>
            <pc:sldMk cId="2650172848" sldId="310"/>
            <ac:spMk id="12" creationId="{0C9DD9D5-F3BF-4E4D-2E40-44B6E8640CD7}"/>
          </ac:spMkLst>
        </pc:spChg>
        <pc:picChg chg="add del mod">
          <ac:chgData name="Aluri,Hari Kiran" userId="S::s547051@nwmissouri.edu::fd1b1c24-3773-4139-a53d-3b2c31cc0fba" providerId="AD" clId="Web-{AB07609D-49DD-5D68-0AD0-AB474B9894C7}" dt="2023-04-06T17:14:01.405" v="50"/>
          <ac:picMkLst>
            <pc:docMk/>
            <pc:sldMk cId="2650172848" sldId="310"/>
            <ac:picMk id="5" creationId="{57854AE9-CB40-1757-D14C-52BEF6548527}"/>
          </ac:picMkLst>
        </pc:picChg>
        <pc:picChg chg="del">
          <ac:chgData name="Aluri,Hari Kiran" userId="S::s547051@nwmissouri.edu::fd1b1c24-3773-4139-a53d-3b2c31cc0fba" providerId="AD" clId="Web-{AB07609D-49DD-5D68-0AD0-AB474B9894C7}" dt="2023-04-06T17:14:03.108" v="51"/>
          <ac:picMkLst>
            <pc:docMk/>
            <pc:sldMk cId="2650172848" sldId="310"/>
            <ac:picMk id="6" creationId="{3184135A-BFC0-73DC-312A-26408EEF5A7E}"/>
          </ac:picMkLst>
        </pc:picChg>
        <pc:picChg chg="add mod">
          <ac:chgData name="Aluri,Hari Kiran" userId="S::s547051@nwmissouri.edu::fd1b1c24-3773-4139-a53d-3b2c31cc0fba" providerId="AD" clId="Web-{AB07609D-49DD-5D68-0AD0-AB474B9894C7}" dt="2023-04-06T17:14:27.218" v="56" actId="14100"/>
          <ac:picMkLst>
            <pc:docMk/>
            <pc:sldMk cId="2650172848" sldId="310"/>
            <ac:picMk id="7" creationId="{F488BE36-E371-4A96-DEE3-1596DD6EBD11}"/>
          </ac:picMkLst>
        </pc:picChg>
      </pc:sldChg>
      <pc:sldChg chg="new del">
        <pc:chgData name="Aluri,Hari Kiran" userId="S::s547051@nwmissouri.edu::fd1b1c24-3773-4139-a53d-3b2c31cc0fba" providerId="AD" clId="Web-{AB07609D-49DD-5D68-0AD0-AB474B9894C7}" dt="2023-04-06T17:19:56.293" v="159"/>
        <pc:sldMkLst>
          <pc:docMk/>
          <pc:sldMk cId="690880956" sldId="311"/>
        </pc:sldMkLst>
      </pc:sldChg>
      <pc:sldChg chg="add replId">
        <pc:chgData name="Aluri,Hari Kiran" userId="S::s547051@nwmissouri.edu::fd1b1c24-3773-4139-a53d-3b2c31cc0fba" providerId="AD" clId="Web-{AB07609D-49DD-5D68-0AD0-AB474B9894C7}" dt="2023-04-06T17:20:00.887" v="160"/>
        <pc:sldMkLst>
          <pc:docMk/>
          <pc:sldMk cId="2535167843" sldId="311"/>
        </pc:sldMkLst>
      </pc:sldChg>
    </pc:docChg>
  </pc:docChgLst>
  <pc:docChgLst>
    <pc:chgData name="Mohammad,Sajida" userId="S::s546648@nwmissouri.edu::ba87b2c1-b24d-4384-be46-f5b0c3bdbbb2" providerId="AD" clId="Web-{3BF3AEF8-5A47-43F6-82C0-50532815C741}"/>
    <pc:docChg chg="modSld">
      <pc:chgData name="Mohammad,Sajida" userId="S::s546648@nwmissouri.edu::ba87b2c1-b24d-4384-be46-f5b0c3bdbbb2" providerId="AD" clId="Web-{3BF3AEF8-5A47-43F6-82C0-50532815C741}" dt="2023-04-08T23:13:18.898" v="5" actId="20577"/>
      <pc:docMkLst>
        <pc:docMk/>
      </pc:docMkLst>
      <pc:sldChg chg="modSp">
        <pc:chgData name="Mohammad,Sajida" userId="S::s546648@nwmissouri.edu::ba87b2c1-b24d-4384-be46-f5b0c3bdbbb2" providerId="AD" clId="Web-{3BF3AEF8-5A47-43F6-82C0-50532815C741}" dt="2023-04-08T23:13:18.898" v="5" actId="20577"/>
        <pc:sldMkLst>
          <pc:docMk/>
          <pc:sldMk cId="4261419113" sldId="297"/>
        </pc:sldMkLst>
        <pc:spChg chg="mod">
          <ac:chgData name="Mohammad,Sajida" userId="S::s546648@nwmissouri.edu::ba87b2c1-b24d-4384-be46-f5b0c3bdbbb2" providerId="AD" clId="Web-{3BF3AEF8-5A47-43F6-82C0-50532815C741}" dt="2023-04-08T23:13:18.898" v="5" actId="20577"/>
          <ac:spMkLst>
            <pc:docMk/>
            <pc:sldMk cId="4261419113" sldId="297"/>
            <ac:spMk id="3" creationId="{3795243E-9733-72F4-6CA9-E688682B093A}"/>
          </ac:spMkLst>
        </pc:spChg>
      </pc:sldChg>
    </pc:docChg>
  </pc:docChgLst>
  <pc:docChgLst>
    <pc:chgData name="Mohammad,Sajida" userId="S::s546648@nwmissouri.edu::ba87b2c1-b24d-4384-be46-f5b0c3bdbbb2" providerId="AD" clId="Web-{0B8F7EB5-2E52-4CF1-A863-EBD27BCEF9BB}"/>
    <pc:docChg chg="addSld delSld modSld sldOrd">
      <pc:chgData name="Mohammad,Sajida" userId="S::s546648@nwmissouri.edu::ba87b2c1-b24d-4384-be46-f5b0c3bdbbb2" providerId="AD" clId="Web-{0B8F7EB5-2E52-4CF1-A863-EBD27BCEF9BB}" dt="2023-04-06T18:47:32.299" v="103" actId="20577"/>
      <pc:docMkLst>
        <pc:docMk/>
      </pc:docMkLst>
      <pc:sldChg chg="modSp">
        <pc:chgData name="Mohammad,Sajida" userId="S::s546648@nwmissouri.edu::ba87b2c1-b24d-4384-be46-f5b0c3bdbbb2" providerId="AD" clId="Web-{0B8F7EB5-2E52-4CF1-A863-EBD27BCEF9BB}" dt="2023-04-06T18:40:08.257" v="16" actId="20577"/>
        <pc:sldMkLst>
          <pc:docMk/>
          <pc:sldMk cId="2855037707" sldId="296"/>
        </pc:sldMkLst>
        <pc:spChg chg="mod">
          <ac:chgData name="Mohammad,Sajida" userId="S::s546648@nwmissouri.edu::ba87b2c1-b24d-4384-be46-f5b0c3bdbbb2" providerId="AD" clId="Web-{0B8F7EB5-2E52-4CF1-A863-EBD27BCEF9BB}" dt="2023-04-06T18:40:08.257" v="16" actId="20577"/>
          <ac:spMkLst>
            <pc:docMk/>
            <pc:sldMk cId="2855037707" sldId="296"/>
            <ac:spMk id="3" creationId="{96789B10-8436-DEBF-76A9-C7E41F9BB30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33.671" v="69" actId="20577"/>
        <pc:sldMkLst>
          <pc:docMk/>
          <pc:sldMk cId="4261419113" sldId="297"/>
        </pc:sldMkLst>
        <pc:spChg chg="mod">
          <ac:chgData name="Mohammad,Sajida" userId="S::s546648@nwmissouri.edu::ba87b2c1-b24d-4384-be46-f5b0c3bdbbb2" providerId="AD" clId="Web-{0B8F7EB5-2E52-4CF1-A863-EBD27BCEF9BB}" dt="2023-04-06T18:45:33.671" v="69" actId="20577"/>
          <ac:spMkLst>
            <pc:docMk/>
            <pc:sldMk cId="4261419113" sldId="297"/>
            <ac:spMk id="2" creationId="{5235DBD4-F5E5-6FA0-CE15-913C2216186C}"/>
          </ac:spMkLst>
        </pc:spChg>
        <pc:spChg chg="mod">
          <ac:chgData name="Mohammad,Sajida" userId="S::s546648@nwmissouri.edu::ba87b2c1-b24d-4384-be46-f5b0c3bdbbb2" providerId="AD" clId="Web-{0B8F7EB5-2E52-4CF1-A863-EBD27BCEF9BB}" dt="2023-04-06T18:41:23.290" v="32" actId="20577"/>
          <ac:spMkLst>
            <pc:docMk/>
            <pc:sldMk cId="4261419113" sldId="297"/>
            <ac:spMk id="3" creationId="{3795243E-9733-72F4-6CA9-E688682B093A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28.953" v="67" actId="20577"/>
        <pc:sldMkLst>
          <pc:docMk/>
          <pc:sldMk cId="1441273060" sldId="299"/>
        </pc:sldMkLst>
        <pc:spChg chg="mod">
          <ac:chgData name="Mohammad,Sajida" userId="S::s546648@nwmissouri.edu::ba87b2c1-b24d-4384-be46-f5b0c3bdbbb2" providerId="AD" clId="Web-{0B8F7EB5-2E52-4CF1-A863-EBD27BCEF9BB}" dt="2023-04-06T18:45:28.953" v="67" actId="20577"/>
          <ac:spMkLst>
            <pc:docMk/>
            <pc:sldMk cId="1441273060" sldId="299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25.359" v="65" actId="20577"/>
        <pc:sldMkLst>
          <pc:docMk/>
          <pc:sldMk cId="2872246766" sldId="301"/>
        </pc:sldMkLst>
        <pc:spChg chg="mod">
          <ac:chgData name="Mohammad,Sajida" userId="S::s546648@nwmissouri.edu::ba87b2c1-b24d-4384-be46-f5b0c3bdbbb2" providerId="AD" clId="Web-{0B8F7EB5-2E52-4CF1-A863-EBD27BCEF9BB}" dt="2023-04-06T18:45:25.359" v="65" actId="20577"/>
          <ac:spMkLst>
            <pc:docMk/>
            <pc:sldMk cId="2872246766" sldId="301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21.655" v="63" actId="20577"/>
        <pc:sldMkLst>
          <pc:docMk/>
          <pc:sldMk cId="1009364141" sldId="302"/>
        </pc:sldMkLst>
        <pc:spChg chg="mod">
          <ac:chgData name="Mohammad,Sajida" userId="S::s546648@nwmissouri.edu::ba87b2c1-b24d-4384-be46-f5b0c3bdbbb2" providerId="AD" clId="Web-{0B8F7EB5-2E52-4CF1-A863-EBD27BCEF9BB}" dt="2023-04-06T18:45:21.655" v="63" actId="20577"/>
          <ac:spMkLst>
            <pc:docMk/>
            <pc:sldMk cId="1009364141" sldId="302"/>
            <ac:spMk id="2" creationId="{5235DBD4-F5E5-6FA0-CE15-913C2216186C}"/>
          </ac:spMkLst>
        </pc:spChg>
      </pc:sldChg>
      <pc:sldChg chg="del">
        <pc:chgData name="Mohammad,Sajida" userId="S::s546648@nwmissouri.edu::ba87b2c1-b24d-4384-be46-f5b0c3bdbbb2" providerId="AD" clId="Web-{0B8F7EB5-2E52-4CF1-A863-EBD27BCEF9BB}" dt="2023-04-06T18:43:31.450" v="38"/>
        <pc:sldMkLst>
          <pc:docMk/>
          <pc:sldMk cId="2549107101" sldId="303"/>
        </pc:sldMkLst>
      </pc:sldChg>
      <pc:sldChg chg="modSp">
        <pc:chgData name="Mohammad,Sajida" userId="S::s546648@nwmissouri.edu::ba87b2c1-b24d-4384-be46-f5b0c3bdbbb2" providerId="AD" clId="Web-{0B8F7EB5-2E52-4CF1-A863-EBD27BCEF9BB}" dt="2023-04-06T18:45:17.483" v="61" actId="20577"/>
        <pc:sldMkLst>
          <pc:docMk/>
          <pc:sldMk cId="1824323357" sldId="304"/>
        </pc:sldMkLst>
        <pc:spChg chg="mod">
          <ac:chgData name="Mohammad,Sajida" userId="S::s546648@nwmissouri.edu::ba87b2c1-b24d-4384-be46-f5b0c3bdbbb2" providerId="AD" clId="Web-{0B8F7EB5-2E52-4CF1-A863-EBD27BCEF9BB}" dt="2023-04-06T18:45:17.483" v="61" actId="20577"/>
          <ac:spMkLst>
            <pc:docMk/>
            <pc:sldMk cId="1824323357" sldId="304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12.937" v="59" actId="20577"/>
        <pc:sldMkLst>
          <pc:docMk/>
          <pc:sldMk cId="106225529" sldId="305"/>
        </pc:sldMkLst>
        <pc:spChg chg="mod">
          <ac:chgData name="Mohammad,Sajida" userId="S::s546648@nwmissouri.edu::ba87b2c1-b24d-4384-be46-f5b0c3bdbbb2" providerId="AD" clId="Web-{0B8F7EB5-2E52-4CF1-A863-EBD27BCEF9BB}" dt="2023-04-06T18:45:12.937" v="59" actId="20577"/>
          <ac:spMkLst>
            <pc:docMk/>
            <pc:sldMk cId="106225529" sldId="305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08.483" v="57" actId="20577"/>
        <pc:sldMkLst>
          <pc:docMk/>
          <pc:sldMk cId="2391259444" sldId="306"/>
        </pc:sldMkLst>
        <pc:spChg chg="mod">
          <ac:chgData name="Mohammad,Sajida" userId="S::s546648@nwmissouri.edu::ba87b2c1-b24d-4384-be46-f5b0c3bdbbb2" providerId="AD" clId="Web-{0B8F7EB5-2E52-4CF1-A863-EBD27BCEF9BB}" dt="2023-04-06T18:45:08.483" v="57" actId="20577"/>
          <ac:spMkLst>
            <pc:docMk/>
            <pc:sldMk cId="2391259444" sldId="306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4:47.498" v="51" actId="20577"/>
        <pc:sldMkLst>
          <pc:docMk/>
          <pc:sldMk cId="778267638" sldId="307"/>
        </pc:sldMkLst>
        <pc:spChg chg="mod">
          <ac:chgData name="Mohammad,Sajida" userId="S::s546648@nwmissouri.edu::ba87b2c1-b24d-4384-be46-f5b0c3bdbbb2" providerId="AD" clId="Web-{0B8F7EB5-2E52-4CF1-A863-EBD27BCEF9BB}" dt="2023-04-06T18:44:47.498" v="51" actId="20577"/>
          <ac:spMkLst>
            <pc:docMk/>
            <pc:sldMk cId="778267638" sldId="307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4:43.123" v="49" actId="20577"/>
        <pc:sldMkLst>
          <pc:docMk/>
          <pc:sldMk cId="609471" sldId="308"/>
        </pc:sldMkLst>
        <pc:spChg chg="mod">
          <ac:chgData name="Mohammad,Sajida" userId="S::s546648@nwmissouri.edu::ba87b2c1-b24d-4384-be46-f5b0c3bdbbb2" providerId="AD" clId="Web-{0B8F7EB5-2E52-4CF1-A863-EBD27BCEF9BB}" dt="2023-04-06T18:44:43.123" v="49" actId="20577"/>
          <ac:spMkLst>
            <pc:docMk/>
            <pc:sldMk cId="609471" sldId="308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4:37.264" v="47" actId="20577"/>
        <pc:sldMkLst>
          <pc:docMk/>
          <pc:sldMk cId="363802077" sldId="309"/>
        </pc:sldMkLst>
        <pc:spChg chg="mod">
          <ac:chgData name="Mohammad,Sajida" userId="S::s546648@nwmissouri.edu::ba87b2c1-b24d-4384-be46-f5b0c3bdbbb2" providerId="AD" clId="Web-{0B8F7EB5-2E52-4CF1-A863-EBD27BCEF9BB}" dt="2023-04-06T18:44:37.264" v="47" actId="20577"/>
          <ac:spMkLst>
            <pc:docMk/>
            <pc:sldMk cId="363802077" sldId="309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5:03.718" v="55" actId="20577"/>
        <pc:sldMkLst>
          <pc:docMk/>
          <pc:sldMk cId="2650172848" sldId="310"/>
        </pc:sldMkLst>
        <pc:spChg chg="mod">
          <ac:chgData name="Mohammad,Sajida" userId="S::s546648@nwmissouri.edu::ba87b2c1-b24d-4384-be46-f5b0c3bdbbb2" providerId="AD" clId="Web-{0B8F7EB5-2E52-4CF1-A863-EBD27BCEF9BB}" dt="2023-04-06T18:45:03.718" v="55" actId="20577"/>
          <ac:spMkLst>
            <pc:docMk/>
            <pc:sldMk cId="2650172848" sldId="310"/>
            <ac:spMk id="2" creationId="{5235DBD4-F5E5-6FA0-CE15-913C2216186C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4:53.827" v="53" actId="20577"/>
        <pc:sldMkLst>
          <pc:docMk/>
          <pc:sldMk cId="2535167843" sldId="311"/>
        </pc:sldMkLst>
        <pc:spChg chg="mod">
          <ac:chgData name="Mohammad,Sajida" userId="S::s546648@nwmissouri.edu::ba87b2c1-b24d-4384-be46-f5b0c3bdbbb2" providerId="AD" clId="Web-{0B8F7EB5-2E52-4CF1-A863-EBD27BCEF9BB}" dt="2023-04-06T18:44:53.827" v="53" actId="20577"/>
          <ac:spMkLst>
            <pc:docMk/>
            <pc:sldMk cId="2535167843" sldId="311"/>
            <ac:spMk id="2" creationId="{5235DBD4-F5E5-6FA0-CE15-913C2216186C}"/>
          </ac:spMkLst>
        </pc:spChg>
        <pc:spChg chg="mod">
          <ac:chgData name="Mohammad,Sajida" userId="S::s546648@nwmissouri.edu::ba87b2c1-b24d-4384-be46-f5b0c3bdbbb2" providerId="AD" clId="Web-{0B8F7EB5-2E52-4CF1-A863-EBD27BCEF9BB}" dt="2023-04-06T18:41:12.087" v="23" actId="1076"/>
          <ac:spMkLst>
            <pc:docMk/>
            <pc:sldMk cId="2535167843" sldId="311"/>
            <ac:spMk id="10" creationId="{A2A5BBB2-5187-DE41-1F84-981CE3084922}"/>
          </ac:spMkLst>
        </pc:spChg>
      </pc:sldChg>
      <pc:sldChg chg="modSp">
        <pc:chgData name="Mohammad,Sajida" userId="S::s546648@nwmissouri.edu::ba87b2c1-b24d-4384-be46-f5b0c3bdbbb2" providerId="AD" clId="Web-{0B8F7EB5-2E52-4CF1-A863-EBD27BCEF9BB}" dt="2023-04-06T18:44:50.373" v="52" actId="20577"/>
        <pc:sldMkLst>
          <pc:docMk/>
          <pc:sldMk cId="2853542177" sldId="312"/>
        </pc:sldMkLst>
        <pc:spChg chg="mod">
          <ac:chgData name="Mohammad,Sajida" userId="S::s546648@nwmissouri.edu::ba87b2c1-b24d-4384-be46-f5b0c3bdbbb2" providerId="AD" clId="Web-{0B8F7EB5-2E52-4CF1-A863-EBD27BCEF9BB}" dt="2023-04-06T18:44:50.373" v="52" actId="20577"/>
          <ac:spMkLst>
            <pc:docMk/>
            <pc:sldMk cId="2853542177" sldId="312"/>
            <ac:spMk id="2" creationId="{5235DBD4-F5E5-6FA0-CE15-913C2216186C}"/>
          </ac:spMkLst>
        </pc:spChg>
      </pc:sldChg>
      <pc:sldChg chg="add ord replId">
        <pc:chgData name="Mohammad,Sajida" userId="S::s546648@nwmissouri.edu::ba87b2c1-b24d-4384-be46-f5b0c3bdbbb2" providerId="AD" clId="Web-{0B8F7EB5-2E52-4CF1-A863-EBD27BCEF9BB}" dt="2023-04-06T18:43:29.418" v="37"/>
        <pc:sldMkLst>
          <pc:docMk/>
          <pc:sldMk cId="4194259006" sldId="313"/>
        </pc:sldMkLst>
      </pc:sldChg>
      <pc:sldChg chg="add ord replId">
        <pc:chgData name="Mohammad,Sajida" userId="S::s546648@nwmissouri.edu::ba87b2c1-b24d-4384-be46-f5b0c3bdbbb2" providerId="AD" clId="Web-{0B8F7EB5-2E52-4CF1-A863-EBD27BCEF9BB}" dt="2023-04-06T18:40:36.586" v="22"/>
        <pc:sldMkLst>
          <pc:docMk/>
          <pc:sldMk cId="3854493096" sldId="314"/>
        </pc:sldMkLst>
      </pc:sldChg>
      <pc:sldChg chg="add ord">
        <pc:chgData name="Mohammad,Sajida" userId="S::s546648@nwmissouri.edu::ba87b2c1-b24d-4384-be46-f5b0c3bdbbb2" providerId="AD" clId="Web-{0B8F7EB5-2E52-4CF1-A863-EBD27BCEF9BB}" dt="2023-04-06T18:43:23.090" v="35"/>
        <pc:sldMkLst>
          <pc:docMk/>
          <pc:sldMk cId="2825547001" sldId="315"/>
        </pc:sldMkLst>
      </pc:sldChg>
      <pc:sldChg chg="add ord">
        <pc:chgData name="Mohammad,Sajida" userId="S::s546648@nwmissouri.edu::ba87b2c1-b24d-4384-be46-f5b0c3bdbbb2" providerId="AD" clId="Web-{0B8F7EB5-2E52-4CF1-A863-EBD27BCEF9BB}" dt="2023-04-06T18:43:23.090" v="36"/>
        <pc:sldMkLst>
          <pc:docMk/>
          <pc:sldMk cId="2761543638" sldId="316"/>
        </pc:sldMkLst>
      </pc:sldChg>
      <pc:sldChg chg="new del">
        <pc:chgData name="Mohammad,Sajida" userId="S::s546648@nwmissouri.edu::ba87b2c1-b24d-4384-be46-f5b0c3bdbbb2" providerId="AD" clId="Web-{0B8F7EB5-2E52-4CF1-A863-EBD27BCEF9BB}" dt="2023-04-06T18:44:23.420" v="41"/>
        <pc:sldMkLst>
          <pc:docMk/>
          <pc:sldMk cId="1625567084" sldId="317"/>
        </pc:sldMkLst>
      </pc:sldChg>
      <pc:sldChg chg="modSp add replId">
        <pc:chgData name="Mohammad,Sajida" userId="S::s546648@nwmissouri.edu::ba87b2c1-b24d-4384-be46-f5b0c3bdbbb2" providerId="AD" clId="Web-{0B8F7EB5-2E52-4CF1-A863-EBD27BCEF9BB}" dt="2023-04-06T18:47:32.299" v="103" actId="20577"/>
        <pc:sldMkLst>
          <pc:docMk/>
          <pc:sldMk cId="2550093170" sldId="318"/>
        </pc:sldMkLst>
        <pc:spChg chg="mod">
          <ac:chgData name="Mohammad,Sajida" userId="S::s546648@nwmissouri.edu::ba87b2c1-b24d-4384-be46-f5b0c3bdbbb2" providerId="AD" clId="Web-{0B8F7EB5-2E52-4CF1-A863-EBD27BCEF9BB}" dt="2023-04-06T18:44:33.670" v="45" actId="20577"/>
          <ac:spMkLst>
            <pc:docMk/>
            <pc:sldMk cId="2550093170" sldId="318"/>
            <ac:spMk id="2" creationId="{5235DBD4-F5E5-6FA0-CE15-913C2216186C}"/>
          </ac:spMkLst>
        </pc:spChg>
        <pc:spChg chg="mod">
          <ac:chgData name="Mohammad,Sajida" userId="S::s546648@nwmissouri.edu::ba87b2c1-b24d-4384-be46-f5b0c3bdbbb2" providerId="AD" clId="Web-{0B8F7EB5-2E52-4CF1-A863-EBD27BCEF9BB}" dt="2023-04-06T18:47:32.299" v="103" actId="20577"/>
          <ac:spMkLst>
            <pc:docMk/>
            <pc:sldMk cId="2550093170" sldId="318"/>
            <ac:spMk id="3" creationId="{3795243E-9733-72F4-6CA9-E688682B093A}"/>
          </ac:spMkLst>
        </pc:spChg>
      </pc:sldChg>
      <pc:sldMasterChg chg="addSldLayout">
        <pc:chgData name="Mohammad,Sajida" userId="S::s546648@nwmissouri.edu::ba87b2c1-b24d-4384-be46-f5b0c3bdbbb2" providerId="AD" clId="Web-{0B8F7EB5-2E52-4CF1-A863-EBD27BCEF9BB}" dt="2023-04-06T18:43:15.746" v="33"/>
        <pc:sldMasterMkLst>
          <pc:docMk/>
          <pc:sldMasterMk cId="3561078113" sldId="2147483726"/>
        </pc:sldMasterMkLst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1464475134" sldId="2147483729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3896610122" sldId="2147483730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3227649498" sldId="2147483731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890635856" sldId="2147483732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680199814" sldId="2147483733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307406526" sldId="2147483734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3118832838" sldId="2147483735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1985339337" sldId="2147483736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2622148930" sldId="2147483737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1214783393" sldId="2147483738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462795571" sldId="2147483739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860084588" sldId="2147483740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952159523" sldId="2147483741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1727488365" sldId="2147483742"/>
          </pc:sldLayoutMkLst>
        </pc:sldLayoutChg>
        <pc:sldLayoutChg chg="add">
          <pc:chgData name="Mohammad,Sajida" userId="S::s546648@nwmissouri.edu::ba87b2c1-b24d-4384-be46-f5b0c3bdbbb2" providerId="AD" clId="Web-{0B8F7EB5-2E52-4CF1-A863-EBD27BCEF9BB}" dt="2023-04-06T18:43:15.746" v="33"/>
          <pc:sldLayoutMkLst>
            <pc:docMk/>
            <pc:sldMasterMk cId="3561078113" sldId="2147483726"/>
            <pc:sldLayoutMk cId="35859259" sldId="2147483743"/>
          </pc:sldLayoutMkLst>
        </pc:sldLayoutChg>
      </pc:sldMasterChg>
    </pc:docChg>
  </pc:docChgLst>
  <pc:docChgLst>
    <pc:chgData name="Aluri,Hari Kiran" userId="S::s547051@nwmissouri.edu::fd1b1c24-3773-4139-a53d-3b2c31cc0fba" providerId="AD" clId="Web-{1D62BCC2-4AAB-722B-40C7-75B23EFD67FA}"/>
    <pc:docChg chg="modSld">
      <pc:chgData name="Aluri,Hari Kiran" userId="S::s547051@nwmissouri.edu::fd1b1c24-3773-4139-a53d-3b2c31cc0fba" providerId="AD" clId="Web-{1D62BCC2-4AAB-722B-40C7-75B23EFD67FA}" dt="2023-04-10T15:08:31.592" v="0" actId="1076"/>
      <pc:docMkLst>
        <pc:docMk/>
      </pc:docMkLst>
      <pc:sldChg chg="modSp">
        <pc:chgData name="Aluri,Hari Kiran" userId="S::s547051@nwmissouri.edu::fd1b1c24-3773-4139-a53d-3b2c31cc0fba" providerId="AD" clId="Web-{1D62BCC2-4AAB-722B-40C7-75B23EFD67FA}" dt="2023-04-10T15:08:31.592" v="0" actId="1076"/>
        <pc:sldMkLst>
          <pc:docMk/>
          <pc:sldMk cId="2853542177" sldId="312"/>
        </pc:sldMkLst>
        <pc:picChg chg="mod">
          <ac:chgData name="Aluri,Hari Kiran" userId="S::s547051@nwmissouri.edu::fd1b1c24-3773-4139-a53d-3b2c31cc0fba" providerId="AD" clId="Web-{1D62BCC2-4AAB-722B-40C7-75B23EFD67FA}" dt="2023-04-10T15:08:31.592" v="0" actId="1076"/>
          <ac:picMkLst>
            <pc:docMk/>
            <pc:sldMk cId="2853542177" sldId="312"/>
            <ac:picMk id="6" creationId="{346034DA-F38B-DCAB-E7BF-D10E1587BB2E}"/>
          </ac:picMkLst>
        </pc:picChg>
      </pc:sldChg>
    </pc:docChg>
  </pc:docChgLst>
  <pc:docChgLst>
    <pc:chgData name="Gundapuneni,Kiran Kumar" userId="1cc6b4ff-2736-482f-aedf-07a08daf7e20" providerId="ADAL" clId="{9B5E91E1-EE14-4A15-9E77-5DA6875E1595}"/>
    <pc:docChg chg="custSel addSld delSld modSld sldOrd">
      <pc:chgData name="Gundapuneni,Kiran Kumar" userId="1cc6b4ff-2736-482f-aedf-07a08daf7e20" providerId="ADAL" clId="{9B5E91E1-EE14-4A15-9E77-5DA6875E1595}" dt="2023-04-06T16:58:56.370" v="1699" actId="20577"/>
      <pc:docMkLst>
        <pc:docMk/>
      </pc:docMkLst>
      <pc:sldChg chg="modSp mod">
        <pc:chgData name="Gundapuneni,Kiran Kumar" userId="1cc6b4ff-2736-482f-aedf-07a08daf7e20" providerId="ADAL" clId="{9B5E91E1-EE14-4A15-9E77-5DA6875E1595}" dt="2023-04-06T16:47:34.768" v="865" actId="20577"/>
        <pc:sldMkLst>
          <pc:docMk/>
          <pc:sldMk cId="4261419113" sldId="297"/>
        </pc:sldMkLst>
        <pc:spChg chg="mod">
          <ac:chgData name="Gundapuneni,Kiran Kumar" userId="1cc6b4ff-2736-482f-aedf-07a08daf7e20" providerId="ADAL" clId="{9B5E91E1-EE14-4A15-9E77-5DA6875E1595}" dt="2023-04-06T16:47:34.768" v="865" actId="20577"/>
          <ac:spMkLst>
            <pc:docMk/>
            <pc:sldMk cId="4261419113" sldId="297"/>
            <ac:spMk id="3" creationId="{3795243E-9733-72F4-6CA9-E688682B093A}"/>
          </ac:spMkLst>
        </pc:spChg>
      </pc:sldChg>
      <pc:sldChg chg="modSp add mod ord">
        <pc:chgData name="Gundapuneni,Kiran Kumar" userId="1cc6b4ff-2736-482f-aedf-07a08daf7e20" providerId="ADAL" clId="{9B5E91E1-EE14-4A15-9E77-5DA6875E1595}" dt="2023-04-06T16:35:18.211" v="468" actId="20577"/>
        <pc:sldMkLst>
          <pc:docMk/>
          <pc:sldMk cId="778267638" sldId="307"/>
        </pc:sldMkLst>
        <pc:spChg chg="mod">
          <ac:chgData name="Gundapuneni,Kiran Kumar" userId="1cc6b4ff-2736-482f-aedf-07a08daf7e20" providerId="ADAL" clId="{9B5E91E1-EE14-4A15-9E77-5DA6875E1595}" dt="2023-04-06T16:17:41.539" v="37" actId="20577"/>
          <ac:spMkLst>
            <pc:docMk/>
            <pc:sldMk cId="778267638" sldId="307"/>
            <ac:spMk id="2" creationId="{5235DBD4-F5E5-6FA0-CE15-913C2216186C}"/>
          </ac:spMkLst>
        </pc:spChg>
        <pc:spChg chg="mod">
          <ac:chgData name="Gundapuneni,Kiran Kumar" userId="1cc6b4ff-2736-482f-aedf-07a08daf7e20" providerId="ADAL" clId="{9B5E91E1-EE14-4A15-9E77-5DA6875E1595}" dt="2023-04-06T16:35:18.211" v="468" actId="20577"/>
          <ac:spMkLst>
            <pc:docMk/>
            <pc:sldMk cId="778267638" sldId="307"/>
            <ac:spMk id="3" creationId="{3795243E-9733-72F4-6CA9-E688682B093A}"/>
          </ac:spMkLst>
        </pc:spChg>
        <pc:spChg chg="mod">
          <ac:chgData name="Gundapuneni,Kiran Kumar" userId="1cc6b4ff-2736-482f-aedf-07a08daf7e20" providerId="ADAL" clId="{9B5E91E1-EE14-4A15-9E77-5DA6875E1595}" dt="2023-04-06T16:18:33.953" v="61" actId="20577"/>
          <ac:spMkLst>
            <pc:docMk/>
            <pc:sldMk cId="778267638" sldId="307"/>
            <ac:spMk id="5" creationId="{F29B0187-8FD1-F821-775B-45380DF64CA9}"/>
          </ac:spMkLst>
        </pc:spChg>
      </pc:sldChg>
      <pc:sldChg chg="add del">
        <pc:chgData name="Gundapuneni,Kiran Kumar" userId="1cc6b4ff-2736-482f-aedf-07a08daf7e20" providerId="ADAL" clId="{9B5E91E1-EE14-4A15-9E77-5DA6875E1595}" dt="2023-04-06T16:17:17.981" v="1" actId="47"/>
        <pc:sldMkLst>
          <pc:docMk/>
          <pc:sldMk cId="1867418361" sldId="307"/>
        </pc:sldMkLst>
      </pc:sldChg>
      <pc:sldChg chg="modSp add mod">
        <pc:chgData name="Gundapuneni,Kiran Kumar" userId="1cc6b4ff-2736-482f-aedf-07a08daf7e20" providerId="ADAL" clId="{9B5E91E1-EE14-4A15-9E77-5DA6875E1595}" dt="2023-04-06T16:51:08.652" v="1089" actId="20577"/>
        <pc:sldMkLst>
          <pc:docMk/>
          <pc:sldMk cId="609471" sldId="308"/>
        </pc:sldMkLst>
        <pc:spChg chg="mod">
          <ac:chgData name="Gundapuneni,Kiran Kumar" userId="1cc6b4ff-2736-482f-aedf-07a08daf7e20" providerId="ADAL" clId="{9B5E91E1-EE14-4A15-9E77-5DA6875E1595}" dt="2023-04-06T16:36:36.696" v="501" actId="20577"/>
          <ac:spMkLst>
            <pc:docMk/>
            <pc:sldMk cId="609471" sldId="308"/>
            <ac:spMk id="2" creationId="{5235DBD4-F5E5-6FA0-CE15-913C2216186C}"/>
          </ac:spMkLst>
        </pc:spChg>
        <pc:spChg chg="mod">
          <ac:chgData name="Gundapuneni,Kiran Kumar" userId="1cc6b4ff-2736-482f-aedf-07a08daf7e20" providerId="ADAL" clId="{9B5E91E1-EE14-4A15-9E77-5DA6875E1595}" dt="2023-04-06T16:51:08.652" v="1089" actId="20577"/>
          <ac:spMkLst>
            <pc:docMk/>
            <pc:sldMk cId="609471" sldId="308"/>
            <ac:spMk id="3" creationId="{3795243E-9733-72F4-6CA9-E688682B093A}"/>
          </ac:spMkLst>
        </pc:spChg>
      </pc:sldChg>
      <pc:sldChg chg="modSp add mod">
        <pc:chgData name="Gundapuneni,Kiran Kumar" userId="1cc6b4ff-2736-482f-aedf-07a08daf7e20" providerId="ADAL" clId="{9B5E91E1-EE14-4A15-9E77-5DA6875E1595}" dt="2023-04-06T16:58:56.370" v="1699" actId="20577"/>
        <pc:sldMkLst>
          <pc:docMk/>
          <pc:sldMk cId="363802077" sldId="309"/>
        </pc:sldMkLst>
        <pc:spChg chg="mod">
          <ac:chgData name="Gundapuneni,Kiran Kumar" userId="1cc6b4ff-2736-482f-aedf-07a08daf7e20" providerId="ADAL" clId="{9B5E91E1-EE14-4A15-9E77-5DA6875E1595}" dt="2023-04-06T16:51:41.603" v="1099" actId="20577"/>
          <ac:spMkLst>
            <pc:docMk/>
            <pc:sldMk cId="363802077" sldId="309"/>
            <ac:spMk id="2" creationId="{5235DBD4-F5E5-6FA0-CE15-913C2216186C}"/>
          </ac:spMkLst>
        </pc:spChg>
        <pc:spChg chg="mod">
          <ac:chgData name="Gundapuneni,Kiran Kumar" userId="1cc6b4ff-2736-482f-aedf-07a08daf7e20" providerId="ADAL" clId="{9B5E91E1-EE14-4A15-9E77-5DA6875E1595}" dt="2023-04-06T16:58:56.370" v="1699" actId="20577"/>
          <ac:spMkLst>
            <pc:docMk/>
            <pc:sldMk cId="363802077" sldId="309"/>
            <ac:spMk id="3" creationId="{3795243E-9733-72F4-6CA9-E688682B093A}"/>
          </ac:spMkLst>
        </pc:spChg>
      </pc:sldChg>
    </pc:docChg>
  </pc:docChgLst>
  <pc:docChgLst>
    <pc:chgData name="Pati,Usha R" userId="acf6a215-17f6-4371-bfde-623ac93bb2f4" providerId="ADAL" clId="{7E42C7A6-8515-4F26-B537-66CD74A0452A}"/>
    <pc:docChg chg="undo redo custSel addSld delSld modSld">
      <pc:chgData name="Pati,Usha R" userId="acf6a215-17f6-4371-bfde-623ac93bb2f4" providerId="ADAL" clId="{7E42C7A6-8515-4F26-B537-66CD74A0452A}" dt="2023-04-15T02:41:14.999" v="535" actId="14100"/>
      <pc:docMkLst>
        <pc:docMk/>
      </pc:docMkLst>
      <pc:sldChg chg="modSp mod">
        <pc:chgData name="Pati,Usha R" userId="acf6a215-17f6-4371-bfde-623ac93bb2f4" providerId="ADAL" clId="{7E42C7A6-8515-4F26-B537-66CD74A0452A}" dt="2023-04-07T15:36:55.461" v="508" actId="20577"/>
        <pc:sldMkLst>
          <pc:docMk/>
          <pc:sldMk cId="2855037707" sldId="296"/>
        </pc:sldMkLst>
        <pc:spChg chg="mod">
          <ac:chgData name="Pati,Usha R" userId="acf6a215-17f6-4371-bfde-623ac93bb2f4" providerId="ADAL" clId="{7E42C7A6-8515-4F26-B537-66CD74A0452A}" dt="2023-04-07T15:36:55.461" v="508" actId="20577"/>
          <ac:spMkLst>
            <pc:docMk/>
            <pc:sldMk cId="2855037707" sldId="296"/>
            <ac:spMk id="3" creationId="{96789B10-8436-DEBF-76A9-C7E41F9BB30C}"/>
          </ac:spMkLst>
        </pc:spChg>
      </pc:sldChg>
      <pc:sldChg chg="modSp mod">
        <pc:chgData name="Pati,Usha R" userId="acf6a215-17f6-4371-bfde-623ac93bb2f4" providerId="ADAL" clId="{7E42C7A6-8515-4F26-B537-66CD74A0452A}" dt="2023-04-06T15:17:38.181" v="507" actId="20577"/>
        <pc:sldMkLst>
          <pc:docMk/>
          <pc:sldMk cId="4261419113" sldId="297"/>
        </pc:sldMkLst>
        <pc:spChg chg="mod">
          <ac:chgData name="Pati,Usha R" userId="acf6a215-17f6-4371-bfde-623ac93bb2f4" providerId="ADAL" clId="{7E42C7A6-8515-4F26-B537-66CD74A0452A}" dt="2023-04-06T15:17:38.181" v="507" actId="20577"/>
          <ac:spMkLst>
            <pc:docMk/>
            <pc:sldMk cId="4261419113" sldId="297"/>
            <ac:spMk id="3" creationId="{3795243E-9733-72F4-6CA9-E688682B093A}"/>
          </ac:spMkLst>
        </pc:spChg>
      </pc:sldChg>
      <pc:sldChg chg="addSp delSp modSp add mod">
        <pc:chgData name="Pati,Usha R" userId="acf6a215-17f6-4371-bfde-623ac93bb2f4" providerId="ADAL" clId="{7E42C7A6-8515-4F26-B537-66CD74A0452A}" dt="2023-04-15T02:41:03.702" v="533" actId="14100"/>
        <pc:sldMkLst>
          <pc:docMk/>
          <pc:sldMk cId="1824323357" sldId="304"/>
        </pc:sldMkLst>
        <pc:spChg chg="mod">
          <ac:chgData name="Pati,Usha R" userId="acf6a215-17f6-4371-bfde-623ac93bb2f4" providerId="ADAL" clId="{7E42C7A6-8515-4F26-B537-66CD74A0452A}" dt="2023-04-06T13:10:42.982" v="19" actId="20577"/>
          <ac:spMkLst>
            <pc:docMk/>
            <pc:sldMk cId="1824323357" sldId="304"/>
            <ac:spMk id="2" creationId="{5235DBD4-F5E5-6FA0-CE15-913C2216186C}"/>
          </ac:spMkLst>
        </pc:spChg>
        <pc:spChg chg="add del mod">
          <ac:chgData name="Pati,Usha R" userId="acf6a215-17f6-4371-bfde-623ac93bb2f4" providerId="ADAL" clId="{7E42C7A6-8515-4F26-B537-66CD74A0452A}" dt="2023-04-06T13:48:53.264" v="126" actId="20577"/>
          <ac:spMkLst>
            <pc:docMk/>
            <pc:sldMk cId="1824323357" sldId="304"/>
            <ac:spMk id="3" creationId="{3795243E-9733-72F4-6CA9-E688682B093A}"/>
          </ac:spMkLst>
        </pc:spChg>
        <pc:spChg chg="mod">
          <ac:chgData name="Pati,Usha R" userId="acf6a215-17f6-4371-bfde-623ac93bb2f4" providerId="ADAL" clId="{7E42C7A6-8515-4F26-B537-66CD74A0452A}" dt="2023-04-06T13:00:22.462" v="2" actId="20577"/>
          <ac:spMkLst>
            <pc:docMk/>
            <pc:sldMk cId="1824323357" sldId="304"/>
            <ac:spMk id="4" creationId="{7CD8F8D5-E879-8392-9B1E-FAE161EC6ACC}"/>
          </ac:spMkLst>
        </pc:spChg>
        <pc:spChg chg="add del mod">
          <ac:chgData name="Pati,Usha R" userId="acf6a215-17f6-4371-bfde-623ac93bb2f4" providerId="ADAL" clId="{7E42C7A6-8515-4F26-B537-66CD74A0452A}" dt="2023-04-06T13:49:25.275" v="131" actId="478"/>
          <ac:spMkLst>
            <pc:docMk/>
            <pc:sldMk cId="1824323357" sldId="304"/>
            <ac:spMk id="5" creationId="{FA4F7421-E6B7-3BE1-C1FE-EB074C00A7C9}"/>
          </ac:spMkLst>
        </pc:spChg>
        <pc:spChg chg="add del mod">
          <ac:chgData name="Pati,Usha R" userId="acf6a215-17f6-4371-bfde-623ac93bb2f4" providerId="ADAL" clId="{7E42C7A6-8515-4F26-B537-66CD74A0452A}" dt="2023-04-06T13:49:15.364" v="127" actId="478"/>
          <ac:spMkLst>
            <pc:docMk/>
            <pc:sldMk cId="1824323357" sldId="304"/>
            <ac:spMk id="6" creationId="{A4093CDD-5456-91EE-FB35-D696EAA2F639}"/>
          </ac:spMkLst>
        </pc:spChg>
        <pc:spChg chg="add del mod">
          <ac:chgData name="Pati,Usha R" userId="acf6a215-17f6-4371-bfde-623ac93bb2f4" providerId="ADAL" clId="{7E42C7A6-8515-4F26-B537-66CD74A0452A}" dt="2023-04-06T13:47:24.062" v="83" actId="478"/>
          <ac:spMkLst>
            <pc:docMk/>
            <pc:sldMk cId="1824323357" sldId="304"/>
            <ac:spMk id="7" creationId="{C9DC2BF3-0A57-C3B4-E8E7-0219EEDDC823}"/>
          </ac:spMkLst>
        </pc:spChg>
        <pc:spChg chg="add del mod">
          <ac:chgData name="Pati,Usha R" userId="acf6a215-17f6-4371-bfde-623ac93bb2f4" providerId="ADAL" clId="{7E42C7A6-8515-4F26-B537-66CD74A0452A}" dt="2023-04-06T15:05:48.787" v="377" actId="478"/>
          <ac:spMkLst>
            <pc:docMk/>
            <pc:sldMk cId="1824323357" sldId="304"/>
            <ac:spMk id="10" creationId="{A2A5BBB2-5187-DE41-1F84-981CE3084922}"/>
          </ac:spMkLst>
        </pc:spChg>
        <pc:spChg chg="add del mod">
          <ac:chgData name="Pati,Usha R" userId="acf6a215-17f6-4371-bfde-623ac93bb2f4" providerId="ADAL" clId="{7E42C7A6-8515-4F26-B537-66CD74A0452A}" dt="2023-04-06T15:11:04.767" v="483" actId="478"/>
          <ac:spMkLst>
            <pc:docMk/>
            <pc:sldMk cId="1824323357" sldId="304"/>
            <ac:spMk id="12" creationId="{0C9DD9D5-F3BF-4E4D-2E40-44B6E8640CD7}"/>
          </ac:spMkLst>
        </pc:spChg>
        <pc:spChg chg="add del mod">
          <ac:chgData name="Pati,Usha R" userId="acf6a215-17f6-4371-bfde-623ac93bb2f4" providerId="ADAL" clId="{7E42C7A6-8515-4F26-B537-66CD74A0452A}" dt="2023-04-06T15:10:51.905" v="478"/>
          <ac:spMkLst>
            <pc:docMk/>
            <pc:sldMk cId="1824323357" sldId="304"/>
            <ac:spMk id="14" creationId="{C161F91C-44D6-5165-D4B5-BFB837DACCFF}"/>
          </ac:spMkLst>
        </pc:spChg>
        <pc:spChg chg="add del mod">
          <ac:chgData name="Pati,Usha R" userId="acf6a215-17f6-4371-bfde-623ac93bb2f4" providerId="ADAL" clId="{7E42C7A6-8515-4F26-B537-66CD74A0452A}" dt="2023-04-06T15:11:00.413" v="481" actId="478"/>
          <ac:spMkLst>
            <pc:docMk/>
            <pc:sldMk cId="1824323357" sldId="304"/>
            <ac:spMk id="16" creationId="{059ED10C-14EA-A37F-DB38-FC2368278060}"/>
          </ac:spMkLst>
        </pc:spChg>
        <pc:spChg chg="add mod">
          <ac:chgData name="Pati,Usha R" userId="acf6a215-17f6-4371-bfde-623ac93bb2f4" providerId="ADAL" clId="{7E42C7A6-8515-4F26-B537-66CD74A0452A}" dt="2023-04-15T02:41:03.702" v="533" actId="14100"/>
          <ac:spMkLst>
            <pc:docMk/>
            <pc:sldMk cId="1824323357" sldId="304"/>
            <ac:spMk id="17" creationId="{21F15EDA-3E40-A38D-635E-5A6D443A49C2}"/>
          </ac:spMkLst>
        </pc:spChg>
        <pc:picChg chg="del">
          <ac:chgData name="Pati,Usha R" userId="acf6a215-17f6-4371-bfde-623ac93bb2f4" providerId="ADAL" clId="{7E42C7A6-8515-4F26-B537-66CD74A0452A}" dt="2023-04-06T13:10:52.359" v="20" actId="478"/>
          <ac:picMkLst>
            <pc:docMk/>
            <pc:sldMk cId="1824323357" sldId="304"/>
            <ac:picMk id="8" creationId="{860CDE9B-43B1-A807-938D-E6C451BE2733}"/>
          </ac:picMkLst>
        </pc:picChg>
      </pc:sldChg>
      <pc:sldChg chg="addSp delSp modSp add mod">
        <pc:chgData name="Pati,Usha R" userId="acf6a215-17f6-4371-bfde-623ac93bb2f4" providerId="ADAL" clId="{7E42C7A6-8515-4F26-B537-66CD74A0452A}" dt="2023-04-15T02:41:10.107" v="534" actId="14100"/>
        <pc:sldMkLst>
          <pc:docMk/>
          <pc:sldMk cId="106225529" sldId="305"/>
        </pc:sldMkLst>
        <pc:spChg chg="mod">
          <ac:chgData name="Pati,Usha R" userId="acf6a215-17f6-4371-bfde-623ac93bb2f4" providerId="ADAL" clId="{7E42C7A6-8515-4F26-B537-66CD74A0452A}" dt="2023-04-06T13:51:14.617" v="133" actId="20577"/>
          <ac:spMkLst>
            <pc:docMk/>
            <pc:sldMk cId="106225529" sldId="305"/>
            <ac:spMk id="3" creationId="{3795243E-9733-72F4-6CA9-E688682B093A}"/>
          </ac:spMkLst>
        </pc:spChg>
        <pc:spChg chg="add del mod">
          <ac:chgData name="Pati,Usha R" userId="acf6a215-17f6-4371-bfde-623ac93bb2f4" providerId="ADAL" clId="{7E42C7A6-8515-4F26-B537-66CD74A0452A}" dt="2023-04-06T14:02:30.090" v="179" actId="11529"/>
          <ac:spMkLst>
            <pc:docMk/>
            <pc:sldMk cId="106225529" sldId="305"/>
            <ac:spMk id="7" creationId="{401AA008-9939-89B0-0E66-B325FD30924E}"/>
          </ac:spMkLst>
        </pc:spChg>
        <pc:spChg chg="mod">
          <ac:chgData name="Pati,Usha R" userId="acf6a215-17f6-4371-bfde-623ac93bb2f4" providerId="ADAL" clId="{7E42C7A6-8515-4F26-B537-66CD74A0452A}" dt="2023-04-10T14:56:45.327" v="512" actId="20577"/>
          <ac:spMkLst>
            <pc:docMk/>
            <pc:sldMk cId="106225529" sldId="305"/>
            <ac:spMk id="10" creationId="{A2A5BBB2-5187-DE41-1F84-981CE3084922}"/>
          </ac:spMkLst>
        </pc:spChg>
        <pc:spChg chg="mod">
          <ac:chgData name="Pati,Usha R" userId="acf6a215-17f6-4371-bfde-623ac93bb2f4" providerId="ADAL" clId="{7E42C7A6-8515-4F26-B537-66CD74A0452A}" dt="2023-04-15T02:41:10.107" v="534" actId="14100"/>
          <ac:spMkLst>
            <pc:docMk/>
            <pc:sldMk cId="106225529" sldId="305"/>
            <ac:spMk id="12" creationId="{0C9DD9D5-F3BF-4E4D-2E40-44B6E8640CD7}"/>
          </ac:spMkLst>
        </pc:spChg>
        <pc:spChg chg="add del mod">
          <ac:chgData name="Pati,Usha R" userId="acf6a215-17f6-4371-bfde-623ac93bb2f4" providerId="ADAL" clId="{7E42C7A6-8515-4F26-B537-66CD74A0452A}" dt="2023-04-06T14:03:24.746" v="189" actId="478"/>
          <ac:spMkLst>
            <pc:docMk/>
            <pc:sldMk cId="106225529" sldId="305"/>
            <ac:spMk id="16" creationId="{F85BD3E0-307C-45D0-5648-38F8BE4892F4}"/>
          </ac:spMkLst>
        </pc:spChg>
        <pc:spChg chg="add del mod">
          <ac:chgData name="Pati,Usha R" userId="acf6a215-17f6-4371-bfde-623ac93bb2f4" providerId="ADAL" clId="{7E42C7A6-8515-4F26-B537-66CD74A0452A}" dt="2023-04-06T14:07:43.967" v="193" actId="478"/>
          <ac:spMkLst>
            <pc:docMk/>
            <pc:sldMk cId="106225529" sldId="305"/>
            <ac:spMk id="17" creationId="{2379133D-A1CF-60A4-B182-88B8ADDFD890}"/>
          </ac:spMkLst>
        </pc:spChg>
        <pc:grpChg chg="add del mod">
          <ac:chgData name="Pati,Usha R" userId="acf6a215-17f6-4371-bfde-623ac93bb2f4" providerId="ADAL" clId="{7E42C7A6-8515-4F26-B537-66CD74A0452A}" dt="2023-04-06T15:08:47.700" v="424"/>
          <ac:grpSpMkLst>
            <pc:docMk/>
            <pc:sldMk cId="106225529" sldId="305"/>
            <ac:grpSpMk id="23" creationId="{37CE38CD-49C5-5AD0-E580-09829C7C45E0}"/>
          </ac:grpSpMkLst>
        </pc:grpChg>
        <pc:grpChg chg="add del mod">
          <ac:chgData name="Pati,Usha R" userId="acf6a215-17f6-4371-bfde-623ac93bb2f4" providerId="ADAL" clId="{7E42C7A6-8515-4F26-B537-66CD74A0452A}" dt="2023-04-06T15:08:47.159" v="421"/>
          <ac:grpSpMkLst>
            <pc:docMk/>
            <pc:sldMk cId="106225529" sldId="305"/>
            <ac:grpSpMk id="26" creationId="{FB8D13AE-E46B-2068-85CD-0E5864A68B5A}"/>
          </ac:grpSpMkLst>
        </pc:grpChg>
        <pc:grpChg chg="add del mod">
          <ac:chgData name="Pati,Usha R" userId="acf6a215-17f6-4371-bfde-623ac93bb2f4" providerId="ADAL" clId="{7E42C7A6-8515-4F26-B537-66CD74A0452A}" dt="2023-04-06T15:08:45.389" v="415"/>
          <ac:grpSpMkLst>
            <pc:docMk/>
            <pc:sldMk cId="106225529" sldId="305"/>
            <ac:grpSpMk id="32" creationId="{D1C3A931-01AC-1044-E5E6-954711B48A66}"/>
          </ac:grpSpMkLst>
        </pc:grpChg>
        <pc:grpChg chg="add del mod">
          <ac:chgData name="Pati,Usha R" userId="acf6a215-17f6-4371-bfde-623ac93bb2f4" providerId="ADAL" clId="{7E42C7A6-8515-4F26-B537-66CD74A0452A}" dt="2023-04-06T15:08:44.811" v="412"/>
          <ac:grpSpMkLst>
            <pc:docMk/>
            <pc:sldMk cId="106225529" sldId="305"/>
            <ac:grpSpMk id="35" creationId="{00046399-0531-9977-E1CA-824301C9EBA8}"/>
          </ac:grpSpMkLst>
        </pc:grpChg>
        <pc:grpChg chg="mod">
          <ac:chgData name="Pati,Usha R" userId="acf6a215-17f6-4371-bfde-623ac93bb2f4" providerId="ADAL" clId="{7E42C7A6-8515-4F26-B537-66CD74A0452A}" dt="2023-04-06T15:08:44.493" v="410"/>
          <ac:grpSpMkLst>
            <pc:docMk/>
            <pc:sldMk cId="106225529" sldId="305"/>
            <ac:grpSpMk id="37" creationId="{D6F44911-BEF4-0755-FAFD-01A06EE0BD34}"/>
          </ac:grpSpMkLst>
        </pc:grpChg>
        <pc:grpChg chg="mod">
          <ac:chgData name="Pati,Usha R" userId="acf6a215-17f6-4371-bfde-623ac93bb2f4" providerId="ADAL" clId="{7E42C7A6-8515-4F26-B537-66CD74A0452A}" dt="2023-04-06T15:08:43.321" v="406"/>
          <ac:grpSpMkLst>
            <pc:docMk/>
            <pc:sldMk cId="106225529" sldId="305"/>
            <ac:grpSpMk id="41" creationId="{80A4CE17-062B-EF3B-BA73-7E95B44E68E6}"/>
          </ac:grpSpMkLst>
        </pc:grpChg>
        <pc:grpChg chg="add del mod">
          <ac:chgData name="Pati,Usha R" userId="acf6a215-17f6-4371-bfde-623ac93bb2f4" providerId="ADAL" clId="{7E42C7A6-8515-4F26-B537-66CD74A0452A}" dt="2023-04-06T15:10:51.680" v="475"/>
          <ac:grpSpMkLst>
            <pc:docMk/>
            <pc:sldMk cId="106225529" sldId="305"/>
            <ac:grpSpMk id="44" creationId="{B28E0389-71B0-DB42-F212-C96F1F8403E5}"/>
          </ac:grpSpMkLst>
        </pc:grpChg>
        <pc:grpChg chg="mod">
          <ac:chgData name="Pati,Usha R" userId="acf6a215-17f6-4371-bfde-623ac93bb2f4" providerId="ADAL" clId="{7E42C7A6-8515-4F26-B537-66CD74A0452A}" dt="2023-04-06T15:10:51.650" v="473"/>
          <ac:grpSpMkLst>
            <pc:docMk/>
            <pc:sldMk cId="106225529" sldId="305"/>
            <ac:grpSpMk id="46" creationId="{93B48861-51D4-8125-4ED9-03CA67128C7F}"/>
          </ac:grpSpMkLst>
        </pc:grpChg>
        <pc:grpChg chg="add del mod">
          <ac:chgData name="Pati,Usha R" userId="acf6a215-17f6-4371-bfde-623ac93bb2f4" providerId="ADAL" clId="{7E42C7A6-8515-4F26-B537-66CD74A0452A}" dt="2023-04-06T15:10:51.579" v="470"/>
          <ac:grpSpMkLst>
            <pc:docMk/>
            <pc:sldMk cId="106225529" sldId="305"/>
            <ac:grpSpMk id="49" creationId="{2CCB6793-64D8-04EF-FB4E-5F38BD02E94D}"/>
          </ac:grpSpMkLst>
        </pc:grpChg>
        <pc:grpChg chg="add del mod">
          <ac:chgData name="Pati,Usha R" userId="acf6a215-17f6-4371-bfde-623ac93bb2f4" providerId="ADAL" clId="{7E42C7A6-8515-4F26-B537-66CD74A0452A}" dt="2023-04-06T15:10:51.510" v="467"/>
          <ac:grpSpMkLst>
            <pc:docMk/>
            <pc:sldMk cId="106225529" sldId="305"/>
            <ac:grpSpMk id="52" creationId="{AD5C28E7-3F95-484A-1C96-CD4D2596520F}"/>
          </ac:grpSpMkLst>
        </pc:grpChg>
        <pc:grpChg chg="mod">
          <ac:chgData name="Pati,Usha R" userId="acf6a215-17f6-4371-bfde-623ac93bb2f4" providerId="ADAL" clId="{7E42C7A6-8515-4F26-B537-66CD74A0452A}" dt="2023-04-06T15:10:50.775" v="463"/>
          <ac:grpSpMkLst>
            <pc:docMk/>
            <pc:sldMk cId="106225529" sldId="305"/>
            <ac:grpSpMk id="56" creationId="{76FC3849-D2A9-AE1C-1741-36447B269413}"/>
          </ac:grpSpMkLst>
        </pc:grpChg>
        <pc:grpChg chg="add del mod">
          <ac:chgData name="Pati,Usha R" userId="acf6a215-17f6-4371-bfde-623ac93bb2f4" providerId="ADAL" clId="{7E42C7A6-8515-4F26-B537-66CD74A0452A}" dt="2023-04-06T15:10:49.602" v="457"/>
          <ac:grpSpMkLst>
            <pc:docMk/>
            <pc:sldMk cId="106225529" sldId="305"/>
            <ac:grpSpMk id="62" creationId="{14CBAE80-12EC-6AA4-A657-06686B34F60B}"/>
          </ac:grpSpMkLst>
        </pc:grpChg>
        <pc:grpChg chg="mod">
          <ac:chgData name="Pati,Usha R" userId="acf6a215-17f6-4371-bfde-623ac93bb2f4" providerId="ADAL" clId="{7E42C7A6-8515-4F26-B537-66CD74A0452A}" dt="2023-04-06T15:10:49.285" v="455"/>
          <ac:grpSpMkLst>
            <pc:docMk/>
            <pc:sldMk cId="106225529" sldId="305"/>
            <ac:grpSpMk id="64" creationId="{458341F9-309E-2217-6982-5137097DFAED}"/>
          </ac:grpSpMkLst>
        </pc:grpChg>
        <pc:picChg chg="add del mod">
          <ac:chgData name="Pati,Usha R" userId="acf6a215-17f6-4371-bfde-623ac93bb2f4" providerId="ADAL" clId="{7E42C7A6-8515-4F26-B537-66CD74A0452A}" dt="2023-04-06T15:11:43.756" v="486" actId="478"/>
          <ac:picMkLst>
            <pc:docMk/>
            <pc:sldMk cId="106225529" sldId="305"/>
            <ac:picMk id="6" creationId="{3184135A-BFC0-73DC-312A-26408EEF5A7E}"/>
          </ac:picMkLst>
        </pc:picChg>
        <pc:picChg chg="mod">
          <ac:chgData name="Pati,Usha R" userId="acf6a215-17f6-4371-bfde-623ac93bb2f4" providerId="ADAL" clId="{7E42C7A6-8515-4F26-B537-66CD74A0452A}" dt="2023-04-06T14:02:29.927" v="174"/>
          <ac:picMkLst>
            <pc:docMk/>
            <pc:sldMk cId="106225529" sldId="305"/>
            <ac:picMk id="8" creationId="{74A42EB4-5D4F-9122-C550-10832A7B6A9C}"/>
          </ac:picMkLst>
        </pc:picChg>
        <pc:picChg chg="mod">
          <ac:chgData name="Pati,Usha R" userId="acf6a215-17f6-4371-bfde-623ac93bb2f4" providerId="ADAL" clId="{7E42C7A6-8515-4F26-B537-66CD74A0452A}" dt="2023-04-06T14:02:29.927" v="174"/>
          <ac:picMkLst>
            <pc:docMk/>
            <pc:sldMk cId="106225529" sldId="305"/>
            <ac:picMk id="14" creationId="{37F7E9FF-0831-AFE6-D18C-0A5C608284F5}"/>
          </ac:picMkLst>
        </pc:picChg>
        <pc:inkChg chg="add del">
          <ac:chgData name="Pati,Usha R" userId="acf6a215-17f6-4371-bfde-623ac93bb2f4" providerId="ADAL" clId="{7E42C7A6-8515-4F26-B537-66CD74A0452A}" dt="2023-04-06T15:05:29.762" v="369" actId="9405"/>
          <ac:inkMkLst>
            <pc:docMk/>
            <pc:sldMk cId="106225529" sldId="305"/>
            <ac:inkMk id="18" creationId="{FD4B41F8-7C9C-86CE-7C94-F9318223DE35}"/>
          </ac:inkMkLst>
        </pc:inkChg>
        <pc:inkChg chg="add del">
          <ac:chgData name="Pati,Usha R" userId="acf6a215-17f6-4371-bfde-623ac93bb2f4" providerId="ADAL" clId="{7E42C7A6-8515-4F26-B537-66CD74A0452A}" dt="2023-04-06T15:09:01.856" v="427" actId="9405"/>
          <ac:inkMkLst>
            <pc:docMk/>
            <pc:sldMk cId="106225529" sldId="305"/>
            <ac:inkMk id="19" creationId="{238DDB01-18BD-39EB-6EAE-270398262040}"/>
          </ac:inkMkLst>
        </pc:inkChg>
        <pc:inkChg chg="add del">
          <ac:chgData name="Pati,Usha R" userId="acf6a215-17f6-4371-bfde-623ac93bb2f4" providerId="ADAL" clId="{7E42C7A6-8515-4F26-B537-66CD74A0452A}" dt="2023-04-06T15:08:51.870" v="426" actId="9405"/>
          <ac:inkMkLst>
            <pc:docMk/>
            <pc:sldMk cId="106225529" sldId="305"/>
            <ac:inkMk id="20" creationId="{CD73E29E-8F35-FA4D-63DD-FD990ADAE700}"/>
          </ac:inkMkLst>
        </pc:inkChg>
        <pc:inkChg chg="add del mod">
          <ac:chgData name="Pati,Usha R" userId="acf6a215-17f6-4371-bfde-623ac93bb2f4" providerId="ADAL" clId="{7E42C7A6-8515-4F26-B537-66CD74A0452A}" dt="2023-04-06T15:08:51.180" v="425" actId="9405"/>
          <ac:inkMkLst>
            <pc:docMk/>
            <pc:sldMk cId="106225529" sldId="305"/>
            <ac:inkMk id="21" creationId="{9AADBC87-8F4F-DD11-4F54-6E2342C267F4}"/>
          </ac:inkMkLst>
        </pc:inkChg>
        <pc:inkChg chg="add del mod">
          <ac:chgData name="Pati,Usha R" userId="acf6a215-17f6-4371-bfde-623ac93bb2f4" providerId="ADAL" clId="{7E42C7A6-8515-4F26-B537-66CD74A0452A}" dt="2023-04-06T15:08:47.700" v="424"/>
          <ac:inkMkLst>
            <pc:docMk/>
            <pc:sldMk cId="106225529" sldId="305"/>
            <ac:inkMk id="22" creationId="{70F54439-45E9-1141-EA67-FE4643C57E3C}"/>
          </ac:inkMkLst>
        </pc:inkChg>
        <pc:inkChg chg="add del mod">
          <ac:chgData name="Pati,Usha R" userId="acf6a215-17f6-4371-bfde-623ac93bb2f4" providerId="ADAL" clId="{7E42C7A6-8515-4F26-B537-66CD74A0452A}" dt="2023-04-06T15:08:47.403" v="422" actId="9405"/>
          <ac:inkMkLst>
            <pc:docMk/>
            <pc:sldMk cId="106225529" sldId="305"/>
            <ac:inkMk id="24" creationId="{26488DCA-F2FA-56FC-6130-C5B5C0ADFDC2}"/>
          </ac:inkMkLst>
        </pc:inkChg>
        <pc:inkChg chg="add del mod">
          <ac:chgData name="Pati,Usha R" userId="acf6a215-17f6-4371-bfde-623ac93bb2f4" providerId="ADAL" clId="{7E42C7A6-8515-4F26-B537-66CD74A0452A}" dt="2023-04-06T15:08:47.159" v="421"/>
          <ac:inkMkLst>
            <pc:docMk/>
            <pc:sldMk cId="106225529" sldId="305"/>
            <ac:inkMk id="25" creationId="{AE3B55B1-0031-9AE4-8E7B-DCF720D0AB64}"/>
          </ac:inkMkLst>
        </pc:inkChg>
        <pc:inkChg chg="add del mod">
          <ac:chgData name="Pati,Usha R" userId="acf6a215-17f6-4371-bfde-623ac93bb2f4" providerId="ADAL" clId="{7E42C7A6-8515-4F26-B537-66CD74A0452A}" dt="2023-04-06T15:08:46.819" v="419" actId="9405"/>
          <ac:inkMkLst>
            <pc:docMk/>
            <pc:sldMk cId="106225529" sldId="305"/>
            <ac:inkMk id="27" creationId="{1893B3AA-4BAD-BDA7-4582-028DE4001AA8}"/>
          </ac:inkMkLst>
        </pc:inkChg>
        <pc:inkChg chg="add del mod">
          <ac:chgData name="Pati,Usha R" userId="acf6a215-17f6-4371-bfde-623ac93bb2f4" providerId="ADAL" clId="{7E42C7A6-8515-4F26-B537-66CD74A0452A}" dt="2023-04-06T15:08:46.464" v="418" actId="9405"/>
          <ac:inkMkLst>
            <pc:docMk/>
            <pc:sldMk cId="106225529" sldId="305"/>
            <ac:inkMk id="28" creationId="{6F20EECB-DC37-3578-04D4-32814DF3E926}"/>
          </ac:inkMkLst>
        </pc:inkChg>
        <pc:inkChg chg="add del mod">
          <ac:chgData name="Pati,Usha R" userId="acf6a215-17f6-4371-bfde-623ac93bb2f4" providerId="ADAL" clId="{7E42C7A6-8515-4F26-B537-66CD74A0452A}" dt="2023-04-06T15:08:46.099" v="417" actId="9405"/>
          <ac:inkMkLst>
            <pc:docMk/>
            <pc:sldMk cId="106225529" sldId="305"/>
            <ac:inkMk id="29" creationId="{074A05EB-F65A-90F1-5F20-BA4E0F67F975}"/>
          </ac:inkMkLst>
        </pc:inkChg>
        <pc:inkChg chg="add del mod">
          <ac:chgData name="Pati,Usha R" userId="acf6a215-17f6-4371-bfde-623ac93bb2f4" providerId="ADAL" clId="{7E42C7A6-8515-4F26-B537-66CD74A0452A}" dt="2023-04-06T15:08:45.745" v="416" actId="9405"/>
          <ac:inkMkLst>
            <pc:docMk/>
            <pc:sldMk cId="106225529" sldId="305"/>
            <ac:inkMk id="30" creationId="{4F59BC2B-ECD9-FA13-EC33-776D8A8B37D0}"/>
          </ac:inkMkLst>
        </pc:inkChg>
        <pc:inkChg chg="add del mod">
          <ac:chgData name="Pati,Usha R" userId="acf6a215-17f6-4371-bfde-623ac93bb2f4" providerId="ADAL" clId="{7E42C7A6-8515-4F26-B537-66CD74A0452A}" dt="2023-04-06T15:08:45.389" v="415"/>
          <ac:inkMkLst>
            <pc:docMk/>
            <pc:sldMk cId="106225529" sldId="305"/>
            <ac:inkMk id="31" creationId="{4E9CBEDF-8228-064C-BEB7-01A4563EEAB7}"/>
          </ac:inkMkLst>
        </pc:inkChg>
        <pc:inkChg chg="add del mod">
          <ac:chgData name="Pati,Usha R" userId="acf6a215-17f6-4371-bfde-623ac93bb2f4" providerId="ADAL" clId="{7E42C7A6-8515-4F26-B537-66CD74A0452A}" dt="2023-04-06T15:08:45.046" v="413" actId="9405"/>
          <ac:inkMkLst>
            <pc:docMk/>
            <pc:sldMk cId="106225529" sldId="305"/>
            <ac:inkMk id="33" creationId="{87C58A3B-D6A2-B219-B121-873A80C308E5}"/>
          </ac:inkMkLst>
        </pc:inkChg>
        <pc:inkChg chg="add del mod">
          <ac:chgData name="Pati,Usha R" userId="acf6a215-17f6-4371-bfde-623ac93bb2f4" providerId="ADAL" clId="{7E42C7A6-8515-4F26-B537-66CD74A0452A}" dt="2023-04-06T15:08:44.811" v="412"/>
          <ac:inkMkLst>
            <pc:docMk/>
            <pc:sldMk cId="106225529" sldId="305"/>
            <ac:inkMk id="34" creationId="{A2450CCB-CD11-1158-4F68-DEB5469D3F57}"/>
          </ac:inkMkLst>
        </pc:inkChg>
        <pc:inkChg chg="add del mod">
          <ac:chgData name="Pati,Usha R" userId="acf6a215-17f6-4371-bfde-623ac93bb2f4" providerId="ADAL" clId="{7E42C7A6-8515-4F26-B537-66CD74A0452A}" dt="2023-04-06T15:08:44.493" v="410"/>
          <ac:inkMkLst>
            <pc:docMk/>
            <pc:sldMk cId="106225529" sldId="305"/>
            <ac:inkMk id="36" creationId="{B476B983-78C9-DB28-3F19-2878ACC5EDF4}"/>
          </ac:inkMkLst>
        </pc:inkChg>
        <pc:inkChg chg="add del mod">
          <ac:chgData name="Pati,Usha R" userId="acf6a215-17f6-4371-bfde-623ac93bb2f4" providerId="ADAL" clId="{7E42C7A6-8515-4F26-B537-66CD74A0452A}" dt="2023-04-06T15:08:44.091" v="408" actId="9405"/>
          <ac:inkMkLst>
            <pc:docMk/>
            <pc:sldMk cId="106225529" sldId="305"/>
            <ac:inkMk id="38" creationId="{5C5F41DB-8232-AF52-3680-6F63700F3D8F}"/>
          </ac:inkMkLst>
        </pc:inkChg>
        <pc:inkChg chg="add del mod">
          <ac:chgData name="Pati,Usha R" userId="acf6a215-17f6-4371-bfde-623ac93bb2f4" providerId="ADAL" clId="{7E42C7A6-8515-4F26-B537-66CD74A0452A}" dt="2023-04-06T15:08:43.722" v="407" actId="9405"/>
          <ac:inkMkLst>
            <pc:docMk/>
            <pc:sldMk cId="106225529" sldId="305"/>
            <ac:inkMk id="39" creationId="{A2654D9B-F3EC-6464-5776-38E3312ACDDC}"/>
          </ac:inkMkLst>
        </pc:inkChg>
        <pc:inkChg chg="add del">
          <ac:chgData name="Pati,Usha R" userId="acf6a215-17f6-4371-bfde-623ac93bb2f4" providerId="ADAL" clId="{7E42C7A6-8515-4F26-B537-66CD74A0452A}" dt="2023-04-06T15:08:43.321" v="406"/>
          <ac:inkMkLst>
            <pc:docMk/>
            <pc:sldMk cId="106225529" sldId="305"/>
            <ac:inkMk id="40" creationId="{7C3DD854-7AF3-4D4E-0686-3391BE5C680B}"/>
          </ac:inkMkLst>
        </pc:inkChg>
        <pc:inkChg chg="add del mod">
          <ac:chgData name="Pati,Usha R" userId="acf6a215-17f6-4371-bfde-623ac93bb2f4" providerId="ADAL" clId="{7E42C7A6-8515-4F26-B537-66CD74A0452A}" dt="2023-04-06T15:10:51.712" v="476" actId="9405"/>
          <ac:inkMkLst>
            <pc:docMk/>
            <pc:sldMk cId="106225529" sldId="305"/>
            <ac:inkMk id="42" creationId="{E4919447-1475-5D20-B8C2-4D141E10DCC3}"/>
          </ac:inkMkLst>
        </pc:inkChg>
        <pc:inkChg chg="add del mod">
          <ac:chgData name="Pati,Usha R" userId="acf6a215-17f6-4371-bfde-623ac93bb2f4" providerId="ADAL" clId="{7E42C7A6-8515-4F26-B537-66CD74A0452A}" dt="2023-04-06T15:10:51.680" v="475"/>
          <ac:inkMkLst>
            <pc:docMk/>
            <pc:sldMk cId="106225529" sldId="305"/>
            <ac:inkMk id="43" creationId="{553EB281-5827-A03A-B8AF-7A2DE6D0A3AC}"/>
          </ac:inkMkLst>
        </pc:inkChg>
        <pc:inkChg chg="add del mod">
          <ac:chgData name="Pati,Usha R" userId="acf6a215-17f6-4371-bfde-623ac93bb2f4" providerId="ADAL" clId="{7E42C7A6-8515-4F26-B537-66CD74A0452A}" dt="2023-04-06T15:10:51.650" v="473"/>
          <ac:inkMkLst>
            <pc:docMk/>
            <pc:sldMk cId="106225529" sldId="305"/>
            <ac:inkMk id="45" creationId="{5ED919D8-4707-D2AC-558A-E1E5E7FDD186}"/>
          </ac:inkMkLst>
        </pc:inkChg>
        <pc:inkChg chg="add del mod">
          <ac:chgData name="Pati,Usha R" userId="acf6a215-17f6-4371-bfde-623ac93bb2f4" providerId="ADAL" clId="{7E42C7A6-8515-4F26-B537-66CD74A0452A}" dt="2023-04-06T15:10:51.619" v="471" actId="9405"/>
          <ac:inkMkLst>
            <pc:docMk/>
            <pc:sldMk cId="106225529" sldId="305"/>
            <ac:inkMk id="47" creationId="{7ED202B1-D3DF-07FF-832B-61ED67F6AFDD}"/>
          </ac:inkMkLst>
        </pc:inkChg>
        <pc:inkChg chg="add del mod">
          <ac:chgData name="Pati,Usha R" userId="acf6a215-17f6-4371-bfde-623ac93bb2f4" providerId="ADAL" clId="{7E42C7A6-8515-4F26-B537-66CD74A0452A}" dt="2023-04-06T15:10:51.579" v="470"/>
          <ac:inkMkLst>
            <pc:docMk/>
            <pc:sldMk cId="106225529" sldId="305"/>
            <ac:inkMk id="48" creationId="{E3CF1FF2-436B-0612-FD0A-DC938BA10699}"/>
          </ac:inkMkLst>
        </pc:inkChg>
        <pc:inkChg chg="add del mod">
          <ac:chgData name="Pati,Usha R" userId="acf6a215-17f6-4371-bfde-623ac93bb2f4" providerId="ADAL" clId="{7E42C7A6-8515-4F26-B537-66CD74A0452A}" dt="2023-04-06T15:10:51.557" v="468" actId="9405"/>
          <ac:inkMkLst>
            <pc:docMk/>
            <pc:sldMk cId="106225529" sldId="305"/>
            <ac:inkMk id="50" creationId="{ADF0C509-16EA-FD4A-1A79-A806BA4A1C3F}"/>
          </ac:inkMkLst>
        </pc:inkChg>
        <pc:inkChg chg="add del mod">
          <ac:chgData name="Pati,Usha R" userId="acf6a215-17f6-4371-bfde-623ac93bb2f4" providerId="ADAL" clId="{7E42C7A6-8515-4F26-B537-66CD74A0452A}" dt="2023-04-06T15:10:51.510" v="467"/>
          <ac:inkMkLst>
            <pc:docMk/>
            <pc:sldMk cId="106225529" sldId="305"/>
            <ac:inkMk id="51" creationId="{D87E8AE4-0B34-CD15-E7A6-7668E5C7DBE9}"/>
          </ac:inkMkLst>
        </pc:inkChg>
        <pc:inkChg chg="add del">
          <ac:chgData name="Pati,Usha R" userId="acf6a215-17f6-4371-bfde-623ac93bb2f4" providerId="ADAL" clId="{7E42C7A6-8515-4F26-B537-66CD74A0452A}" dt="2023-04-06T15:10:51.479" v="465" actId="9405"/>
          <ac:inkMkLst>
            <pc:docMk/>
            <pc:sldMk cId="106225529" sldId="305"/>
            <ac:inkMk id="53" creationId="{EE99FCCA-2CC0-91CE-06EE-B2A7AD5818F2}"/>
          </ac:inkMkLst>
        </pc:inkChg>
        <pc:inkChg chg="add del mod">
          <ac:chgData name="Pati,Usha R" userId="acf6a215-17f6-4371-bfde-623ac93bb2f4" providerId="ADAL" clId="{7E42C7A6-8515-4F26-B537-66CD74A0452A}" dt="2023-04-06T15:10:50.976" v="464" actId="9405"/>
          <ac:inkMkLst>
            <pc:docMk/>
            <pc:sldMk cId="106225529" sldId="305"/>
            <ac:inkMk id="54" creationId="{9028601D-430A-561A-68B2-EC52A81A5AAB}"/>
          </ac:inkMkLst>
        </pc:inkChg>
        <pc:inkChg chg="add del">
          <ac:chgData name="Pati,Usha R" userId="acf6a215-17f6-4371-bfde-623ac93bb2f4" providerId="ADAL" clId="{7E42C7A6-8515-4F26-B537-66CD74A0452A}" dt="2023-04-06T15:10:50.775" v="463"/>
          <ac:inkMkLst>
            <pc:docMk/>
            <pc:sldMk cId="106225529" sldId="305"/>
            <ac:inkMk id="55" creationId="{5E34B14E-6505-D3DF-4584-FBC2E307662B}"/>
          </ac:inkMkLst>
        </pc:inkChg>
        <pc:inkChg chg="add del">
          <ac:chgData name="Pati,Usha R" userId="acf6a215-17f6-4371-bfde-623ac93bb2f4" providerId="ADAL" clId="{7E42C7A6-8515-4F26-B537-66CD74A0452A}" dt="2023-04-06T15:10:50.590" v="461" actId="9405"/>
          <ac:inkMkLst>
            <pc:docMk/>
            <pc:sldMk cId="106225529" sldId="305"/>
            <ac:inkMk id="57" creationId="{44A12672-301B-55AF-5DF5-ECE36F45179E}"/>
          </ac:inkMkLst>
        </pc:inkChg>
        <pc:inkChg chg="add del mod">
          <ac:chgData name="Pati,Usha R" userId="acf6a215-17f6-4371-bfde-623ac93bb2f4" providerId="ADAL" clId="{7E42C7A6-8515-4F26-B537-66CD74A0452A}" dt="2023-04-06T15:10:50.373" v="460" actId="9405"/>
          <ac:inkMkLst>
            <pc:docMk/>
            <pc:sldMk cId="106225529" sldId="305"/>
            <ac:inkMk id="58" creationId="{5BBCFBDC-AF75-221D-14D1-3D7261B1D9E3}"/>
          </ac:inkMkLst>
        </pc:inkChg>
        <pc:inkChg chg="add del mod">
          <ac:chgData name="Pati,Usha R" userId="acf6a215-17f6-4371-bfde-623ac93bb2f4" providerId="ADAL" clId="{7E42C7A6-8515-4F26-B537-66CD74A0452A}" dt="2023-04-06T15:10:50.188" v="459" actId="9405"/>
          <ac:inkMkLst>
            <pc:docMk/>
            <pc:sldMk cId="106225529" sldId="305"/>
            <ac:inkMk id="59" creationId="{A5ADFD2B-1C4C-F8BC-70CD-B2C4FFA7A0C8}"/>
          </ac:inkMkLst>
        </pc:inkChg>
        <pc:inkChg chg="add del mod">
          <ac:chgData name="Pati,Usha R" userId="acf6a215-17f6-4371-bfde-623ac93bb2f4" providerId="ADAL" clId="{7E42C7A6-8515-4F26-B537-66CD74A0452A}" dt="2023-04-06T15:10:49.965" v="458" actId="9405"/>
          <ac:inkMkLst>
            <pc:docMk/>
            <pc:sldMk cId="106225529" sldId="305"/>
            <ac:inkMk id="60" creationId="{94971A5D-F058-E060-29E6-2CBED2D32904}"/>
          </ac:inkMkLst>
        </pc:inkChg>
        <pc:inkChg chg="add del mod">
          <ac:chgData name="Pati,Usha R" userId="acf6a215-17f6-4371-bfde-623ac93bb2f4" providerId="ADAL" clId="{7E42C7A6-8515-4F26-B537-66CD74A0452A}" dt="2023-04-06T15:10:49.602" v="457"/>
          <ac:inkMkLst>
            <pc:docMk/>
            <pc:sldMk cId="106225529" sldId="305"/>
            <ac:inkMk id="61" creationId="{06A80644-3B28-0882-C7B3-E7030DA74B1E}"/>
          </ac:inkMkLst>
        </pc:inkChg>
        <pc:inkChg chg="add del mod">
          <ac:chgData name="Pati,Usha R" userId="acf6a215-17f6-4371-bfde-623ac93bb2f4" providerId="ADAL" clId="{7E42C7A6-8515-4F26-B537-66CD74A0452A}" dt="2023-04-06T15:10:49.285" v="455"/>
          <ac:inkMkLst>
            <pc:docMk/>
            <pc:sldMk cId="106225529" sldId="305"/>
            <ac:inkMk id="63" creationId="{1E2BE1BF-0BF8-F4A7-6CBB-1E478A8EBA67}"/>
          </ac:inkMkLst>
        </pc:inkChg>
        <pc:inkChg chg="add del">
          <ac:chgData name="Pati,Usha R" userId="acf6a215-17f6-4371-bfde-623ac93bb2f4" providerId="ADAL" clId="{7E42C7A6-8515-4F26-B537-66CD74A0452A}" dt="2023-04-06T15:10:49.085" v="453" actId="9405"/>
          <ac:inkMkLst>
            <pc:docMk/>
            <pc:sldMk cId="106225529" sldId="305"/>
            <ac:inkMk id="65" creationId="{89A0DFDD-9527-674E-97C1-6E1FF6ADDEF3}"/>
          </ac:inkMkLst>
        </pc:inkChg>
      </pc:sldChg>
      <pc:sldChg chg="delSp modSp add mod">
        <pc:chgData name="Pati,Usha R" userId="acf6a215-17f6-4371-bfde-623ac93bb2f4" providerId="ADAL" clId="{7E42C7A6-8515-4F26-B537-66CD74A0452A}" dt="2023-04-15T02:41:14.999" v="535" actId="14100"/>
        <pc:sldMkLst>
          <pc:docMk/>
          <pc:sldMk cId="2391259444" sldId="306"/>
        </pc:sldMkLst>
        <pc:spChg chg="mod">
          <ac:chgData name="Pati,Usha R" userId="acf6a215-17f6-4371-bfde-623ac93bb2f4" providerId="ADAL" clId="{7E42C7A6-8515-4F26-B537-66CD74A0452A}" dt="2023-04-06T14:25:38.895" v="296" actId="20577"/>
          <ac:spMkLst>
            <pc:docMk/>
            <pc:sldMk cId="2391259444" sldId="306"/>
            <ac:spMk id="2" creationId="{5235DBD4-F5E5-6FA0-CE15-913C2216186C}"/>
          </ac:spMkLst>
        </pc:spChg>
        <pc:spChg chg="mod">
          <ac:chgData name="Pati,Usha R" userId="acf6a215-17f6-4371-bfde-623ac93bb2f4" providerId="ADAL" clId="{7E42C7A6-8515-4F26-B537-66CD74A0452A}" dt="2023-04-06T14:27:03.199" v="308"/>
          <ac:spMkLst>
            <pc:docMk/>
            <pc:sldMk cId="2391259444" sldId="306"/>
            <ac:spMk id="3" creationId="{3795243E-9733-72F4-6CA9-E688682B093A}"/>
          </ac:spMkLst>
        </pc:spChg>
        <pc:spChg chg="del mod">
          <ac:chgData name="Pati,Usha R" userId="acf6a215-17f6-4371-bfde-623ac93bb2f4" providerId="ADAL" clId="{7E42C7A6-8515-4F26-B537-66CD74A0452A}" dt="2023-04-06T14:25:47.229" v="299" actId="478"/>
          <ac:spMkLst>
            <pc:docMk/>
            <pc:sldMk cId="2391259444" sldId="306"/>
            <ac:spMk id="10" creationId="{A2A5BBB2-5187-DE41-1F84-981CE3084922}"/>
          </ac:spMkLst>
        </pc:spChg>
        <pc:spChg chg="mod">
          <ac:chgData name="Pati,Usha R" userId="acf6a215-17f6-4371-bfde-623ac93bb2f4" providerId="ADAL" clId="{7E42C7A6-8515-4F26-B537-66CD74A0452A}" dt="2023-04-15T02:41:14.999" v="535" actId="14100"/>
          <ac:spMkLst>
            <pc:docMk/>
            <pc:sldMk cId="2391259444" sldId="306"/>
            <ac:spMk id="12" creationId="{0C9DD9D5-F3BF-4E4D-2E40-44B6E8640CD7}"/>
          </ac:spMkLst>
        </pc:spChg>
        <pc:picChg chg="del">
          <ac:chgData name="Pati,Usha R" userId="acf6a215-17f6-4371-bfde-623ac93bb2f4" providerId="ADAL" clId="{7E42C7A6-8515-4F26-B537-66CD74A0452A}" dt="2023-04-06T14:25:41.952" v="297" actId="478"/>
          <ac:picMkLst>
            <pc:docMk/>
            <pc:sldMk cId="2391259444" sldId="306"/>
            <ac:picMk id="6" creationId="{3184135A-BFC0-73DC-312A-26408EEF5A7E}"/>
          </ac:picMkLst>
        </pc:picChg>
      </pc:sldChg>
      <pc:sldChg chg="modSp add del mod">
        <pc:chgData name="Pati,Usha R" userId="acf6a215-17f6-4371-bfde-623ac93bb2f4" providerId="ADAL" clId="{7E42C7A6-8515-4F26-B537-66CD74A0452A}" dt="2023-04-06T15:13:13.489" v="487" actId="47"/>
        <pc:sldMkLst>
          <pc:docMk/>
          <pc:sldMk cId="4291371262" sldId="307"/>
        </pc:sldMkLst>
        <pc:spChg chg="mod">
          <ac:chgData name="Pati,Usha R" userId="acf6a215-17f6-4371-bfde-623ac93bb2f4" providerId="ADAL" clId="{7E42C7A6-8515-4F26-B537-66CD74A0452A}" dt="2023-04-06T14:34:55.814" v="332" actId="20577"/>
          <ac:spMkLst>
            <pc:docMk/>
            <pc:sldMk cId="4291371262" sldId="307"/>
            <ac:spMk id="2" creationId="{5235DBD4-F5E5-6FA0-CE15-913C2216186C}"/>
          </ac:spMkLst>
        </pc:spChg>
        <pc:spChg chg="mod">
          <ac:chgData name="Pati,Usha R" userId="acf6a215-17f6-4371-bfde-623ac93bb2f4" providerId="ADAL" clId="{7E42C7A6-8515-4F26-B537-66CD74A0452A}" dt="2023-04-06T14:36:13.082" v="340" actId="12"/>
          <ac:spMkLst>
            <pc:docMk/>
            <pc:sldMk cId="4291371262" sldId="307"/>
            <ac:spMk id="3" creationId="{3795243E-9733-72F4-6CA9-E688682B093A}"/>
          </ac:spMkLst>
        </pc:spChg>
      </pc:sldChg>
      <pc:sldChg chg="modSp mod">
        <pc:chgData name="Pati,Usha R" userId="acf6a215-17f6-4371-bfde-623ac93bb2f4" providerId="ADAL" clId="{7E42C7A6-8515-4F26-B537-66CD74A0452A}" dt="2023-04-10T14:59:23.428" v="532" actId="20577"/>
        <pc:sldMkLst>
          <pc:docMk/>
          <pc:sldMk cId="2550093170" sldId="318"/>
        </pc:sldMkLst>
        <pc:spChg chg="mod">
          <ac:chgData name="Pati,Usha R" userId="acf6a215-17f6-4371-bfde-623ac93bb2f4" providerId="ADAL" clId="{7E42C7A6-8515-4F26-B537-66CD74A0452A}" dt="2023-04-10T14:59:23.428" v="532" actId="20577"/>
          <ac:spMkLst>
            <pc:docMk/>
            <pc:sldMk cId="2550093170" sldId="318"/>
            <ac:spMk id="3" creationId="{3795243E-9733-72F4-6CA9-E688682B093A}"/>
          </ac:spMkLst>
        </pc:spChg>
      </pc:sldChg>
    </pc:docChg>
  </pc:docChgLst>
  <pc:docChgLst>
    <pc:chgData name="Aluri,Hari Kiran" userId="S::s547051@nwmissouri.edu::fd1b1c24-3773-4139-a53d-3b2c31cc0fba" providerId="AD" clId="Web-{E8BD22F1-A316-B13C-D50C-FF95650B3DE6}"/>
    <pc:docChg chg="addSld modSld">
      <pc:chgData name="Aluri,Hari Kiran" userId="S::s547051@nwmissouri.edu::fd1b1c24-3773-4139-a53d-3b2c31cc0fba" providerId="AD" clId="Web-{E8BD22F1-A316-B13C-D50C-FF95650B3DE6}" dt="2023-04-06T17:46:43.968" v="80" actId="20577"/>
      <pc:docMkLst>
        <pc:docMk/>
      </pc:docMkLst>
      <pc:sldChg chg="addSp delSp modSp">
        <pc:chgData name="Aluri,Hari Kiran" userId="S::s547051@nwmissouri.edu::fd1b1c24-3773-4139-a53d-3b2c31cc0fba" providerId="AD" clId="Web-{E8BD22F1-A316-B13C-D50C-FF95650B3DE6}" dt="2023-04-06T17:40:28.033" v="51" actId="20577"/>
        <pc:sldMkLst>
          <pc:docMk/>
          <pc:sldMk cId="2535167843" sldId="311"/>
        </pc:sldMkLst>
        <pc:spChg chg="mod">
          <ac:chgData name="Aluri,Hari Kiran" userId="S::s547051@nwmissouri.edu::fd1b1c24-3773-4139-a53d-3b2c31cc0fba" providerId="AD" clId="Web-{E8BD22F1-A316-B13C-D50C-FF95650B3DE6}" dt="2023-04-06T17:40:28.033" v="51" actId="20577"/>
          <ac:spMkLst>
            <pc:docMk/>
            <pc:sldMk cId="2535167843" sldId="311"/>
            <ac:spMk id="2" creationId="{5235DBD4-F5E5-6FA0-CE15-913C2216186C}"/>
          </ac:spMkLst>
        </pc:spChg>
        <pc:spChg chg="mod">
          <ac:chgData name="Aluri,Hari Kiran" userId="S::s547051@nwmissouri.edu::fd1b1c24-3773-4139-a53d-3b2c31cc0fba" providerId="AD" clId="Web-{E8BD22F1-A316-B13C-D50C-FF95650B3DE6}" dt="2023-04-06T17:39:56.032" v="29" actId="20577"/>
          <ac:spMkLst>
            <pc:docMk/>
            <pc:sldMk cId="2535167843" sldId="311"/>
            <ac:spMk id="10" creationId="{A2A5BBB2-5187-DE41-1F84-981CE3084922}"/>
          </ac:spMkLst>
        </pc:spChg>
        <pc:picChg chg="add mod">
          <ac:chgData name="Aluri,Hari Kiran" userId="S::s547051@nwmissouri.edu::fd1b1c24-3773-4139-a53d-3b2c31cc0fba" providerId="AD" clId="Web-{E8BD22F1-A316-B13C-D50C-FF95650B3DE6}" dt="2023-04-06T17:34:59.522" v="7" actId="14100"/>
          <ac:picMkLst>
            <pc:docMk/>
            <pc:sldMk cId="2535167843" sldId="311"/>
            <ac:picMk id="5" creationId="{BA0EAF6D-DA21-E572-ABAF-D3600ABECF8F}"/>
          </ac:picMkLst>
        </pc:picChg>
        <pc:picChg chg="del">
          <ac:chgData name="Aluri,Hari Kiran" userId="S::s547051@nwmissouri.edu::fd1b1c24-3773-4139-a53d-3b2c31cc0fba" providerId="AD" clId="Web-{E8BD22F1-A316-B13C-D50C-FF95650B3DE6}" dt="2023-04-06T17:34:18.880" v="0"/>
          <ac:picMkLst>
            <pc:docMk/>
            <pc:sldMk cId="2535167843" sldId="311"/>
            <ac:picMk id="7" creationId="{F488BE36-E371-4A96-DEE3-1596DD6EBD11}"/>
          </ac:picMkLst>
        </pc:picChg>
      </pc:sldChg>
      <pc:sldChg chg="addSp delSp modSp add replId">
        <pc:chgData name="Aluri,Hari Kiran" userId="S::s547051@nwmissouri.edu::fd1b1c24-3773-4139-a53d-3b2c31cc0fba" providerId="AD" clId="Web-{E8BD22F1-A316-B13C-D50C-FF95650B3DE6}" dt="2023-04-06T17:46:43.968" v="80" actId="20577"/>
        <pc:sldMkLst>
          <pc:docMk/>
          <pc:sldMk cId="2853542177" sldId="312"/>
        </pc:sldMkLst>
        <pc:spChg chg="mod">
          <ac:chgData name="Aluri,Hari Kiran" userId="S::s547051@nwmissouri.edu::fd1b1c24-3773-4139-a53d-3b2c31cc0fba" providerId="AD" clId="Web-{E8BD22F1-A316-B13C-D50C-FF95650B3DE6}" dt="2023-04-06T17:46:43.968" v="80" actId="20577"/>
          <ac:spMkLst>
            <pc:docMk/>
            <pc:sldMk cId="2853542177" sldId="312"/>
            <ac:spMk id="2" creationId="{5235DBD4-F5E5-6FA0-CE15-913C2216186C}"/>
          </ac:spMkLst>
        </pc:spChg>
        <pc:spChg chg="mod">
          <ac:chgData name="Aluri,Hari Kiran" userId="S::s547051@nwmissouri.edu::fd1b1c24-3773-4139-a53d-3b2c31cc0fba" providerId="AD" clId="Web-{E8BD22F1-A316-B13C-D50C-FF95650B3DE6}" dt="2023-04-06T17:46:33.093" v="72" actId="20577"/>
          <ac:spMkLst>
            <pc:docMk/>
            <pc:sldMk cId="2853542177" sldId="312"/>
            <ac:spMk id="10" creationId="{A2A5BBB2-5187-DE41-1F84-981CE3084922}"/>
          </ac:spMkLst>
        </pc:spChg>
        <pc:picChg chg="del">
          <ac:chgData name="Aluri,Hari Kiran" userId="S::s547051@nwmissouri.edu::fd1b1c24-3773-4139-a53d-3b2c31cc0fba" providerId="AD" clId="Web-{E8BD22F1-A316-B13C-D50C-FF95650B3DE6}" dt="2023-04-06T17:41:32.629" v="53"/>
          <ac:picMkLst>
            <pc:docMk/>
            <pc:sldMk cId="2853542177" sldId="312"/>
            <ac:picMk id="5" creationId="{BA0EAF6D-DA21-E572-ABAF-D3600ABECF8F}"/>
          </ac:picMkLst>
        </pc:picChg>
        <pc:picChg chg="add mod">
          <ac:chgData name="Aluri,Hari Kiran" userId="S::s547051@nwmissouri.edu::fd1b1c24-3773-4139-a53d-3b2c31cc0fba" providerId="AD" clId="Web-{E8BD22F1-A316-B13C-D50C-FF95650B3DE6}" dt="2023-04-06T17:41:55.224" v="59" actId="14100"/>
          <ac:picMkLst>
            <pc:docMk/>
            <pc:sldMk cId="2853542177" sldId="312"/>
            <ac:picMk id="6" creationId="{346034DA-F38B-DCAB-E7BF-D10E1587BB2E}"/>
          </ac:picMkLst>
        </pc:picChg>
      </pc:sldChg>
    </pc:docChg>
  </pc:docChgLst>
  <pc:docChgLst>
    <pc:chgData clId="Web-{A21322BB-75AE-452E-8E6D-72A1038ECE73}"/>
    <pc:docChg chg="modSld">
      <pc:chgData name="" userId="" providerId="" clId="Web-{A21322BB-75AE-452E-8E6D-72A1038ECE73}" dt="2023-04-06T18:37:11.709" v="0" actId="1076"/>
      <pc:docMkLst>
        <pc:docMk/>
      </pc:docMkLst>
      <pc:sldChg chg="modSp">
        <pc:chgData name="" userId="" providerId="" clId="Web-{A21322BB-75AE-452E-8E6D-72A1038ECE73}" dt="2023-04-06T18:37:11.709" v="0" actId="1076"/>
        <pc:sldMkLst>
          <pc:docMk/>
          <pc:sldMk cId="2855037707" sldId="296"/>
        </pc:sldMkLst>
        <pc:spChg chg="mod">
          <ac:chgData name="" userId="" providerId="" clId="Web-{A21322BB-75AE-452E-8E6D-72A1038ECE73}" dt="2023-04-06T18:37:11.709" v="0" actId="1076"/>
          <ac:spMkLst>
            <pc:docMk/>
            <pc:sldMk cId="2855037707" sldId="296"/>
            <ac:spMk id="3" creationId="{96789B10-8436-DEBF-76A9-C7E41F9BB30C}"/>
          </ac:spMkLst>
        </pc:spChg>
      </pc:sldChg>
    </pc:docChg>
  </pc:docChgLst>
  <pc:docChgLst>
    <pc:chgData name="Mohammad,Sajida" userId="S::s546648@nwmissouri.edu::ba87b2c1-b24d-4384-be46-f5b0c3bdbbb2" providerId="AD" clId="Web-{A21322BB-75AE-452E-8E6D-72A1038ECE73}"/>
    <pc:docChg chg="modSld">
      <pc:chgData name="Mohammad,Sajida" userId="S::s546648@nwmissouri.edu::ba87b2c1-b24d-4384-be46-f5b0c3bdbbb2" providerId="AD" clId="Web-{A21322BB-75AE-452E-8E6D-72A1038ECE73}" dt="2023-04-06T18:37:43.522" v="16" actId="20577"/>
      <pc:docMkLst>
        <pc:docMk/>
      </pc:docMkLst>
      <pc:sldChg chg="modSp">
        <pc:chgData name="Mohammad,Sajida" userId="S::s546648@nwmissouri.edu::ba87b2c1-b24d-4384-be46-f5b0c3bdbbb2" providerId="AD" clId="Web-{A21322BB-75AE-452E-8E6D-72A1038ECE73}" dt="2023-04-06T18:37:43.522" v="16" actId="20577"/>
        <pc:sldMkLst>
          <pc:docMk/>
          <pc:sldMk cId="2855037707" sldId="296"/>
        </pc:sldMkLst>
        <pc:spChg chg="mod">
          <ac:chgData name="Mohammad,Sajida" userId="S::s546648@nwmissouri.edu::ba87b2c1-b24d-4384-be46-f5b0c3bdbbb2" providerId="AD" clId="Web-{A21322BB-75AE-452E-8E6D-72A1038ECE73}" dt="2023-04-06T18:37:43.522" v="16" actId="20577"/>
          <ac:spMkLst>
            <pc:docMk/>
            <pc:sldMk cId="2855037707" sldId="296"/>
            <ac:spMk id="3" creationId="{96789B10-8436-DEBF-76A9-C7E41F9BB3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3DBC-A289-469E-9AD7-14F838828C2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50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F535-52C9-4B29-95B9-DFB4BAF6F275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893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FD98-EE56-49FA-88A8-F4F2D3BCC58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47833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1ABD-CF56-4955-8769-2CBAEC26227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557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CA9D-4667-47D7-A614-2431AFE4159A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458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8768-A85E-4C7D-8213-4A6A412306D6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95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4048E-7A78-4A01-BBEA-6A47D37CEF7D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83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1073-4C10-4995-9C34-B5EEBB57C459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2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3306-2C79-4840-8122-EE4BE8A7312B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762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22633-4078-72F2-1983-87386F7D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65C7-7DDC-42B6-8ED6-C5D181C6F46B}" type="datetime1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0988D-2E58-830A-EB98-E341BC08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2CAFF-B7CA-80F1-6A46-0E01350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B0A7F-5B7F-4791-8421-2FF32AA0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5C54-0FCB-4F50-A49B-B9B0A06E6331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51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3C9C-9823-45FF-B271-90C5D13BA1DF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1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7960-B1CB-4B37-BC2C-493BE5A2A92A}" type="datetime1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94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832-887A-4E8F-BB7B-46A368203D16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58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9460-A9BE-47D9-88B4-B194B8A559A4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998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B803-292B-425B-86A1-049084ECB244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6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34D4F-46AE-467D-BF3D-4A88B8ECC0BC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28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B08E-2AF2-4BB1-9343-CD32A8C83FEE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3933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C44F62-7CED-48BC-A57D-C2D5D3319EDE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Presented By: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332D-C753-4198-947D-E05D10C5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8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2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B5D9C-F638-08DB-82D1-853AC2A3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7B2B1-5F75-C9C5-B2BC-11BB5AD3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F69D-0708-3DDD-F62F-B40E90179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4E967-46C3-450D-A61B-F0D1ECDCEEC1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FF64-348F-C077-31A6-6F075958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94134-0BCA-C6F7-8975-50BA3BC33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0A7F-5B7F-4791-8421-2FF32AA08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4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52.22.24.58:808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52.22.24.58:8080" TargetMode="External"/><Relationship Id="rId2" Type="http://schemas.openxmlformats.org/officeDocument/2006/relationships/hyperlink" Target="https://github.com/harichowdary-aluri/gdp_1-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geeks.com/business/product/any-questions-ppt-powerpoint-presentation-inspiration-example-fil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52.22.24.58:8080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27AD-2D36-50BA-E045-89820326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01347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>
                <a:solidFill>
                  <a:srgbClr val="FFFFFF"/>
                </a:solidFill>
              </a:rPr>
              <a:t>MARKETPLACE FOR NORTHWEST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89B10-8436-DEBF-76A9-C7E41F9B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38" y="2335547"/>
            <a:ext cx="8946541" cy="348487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Dr. Chandra </a:t>
            </a:r>
            <a:r>
              <a:rPr lang="en-US" err="1">
                <a:solidFill>
                  <a:schemeClr val="tx1"/>
                </a:solidFill>
              </a:rPr>
              <a:t>mouli</a:t>
            </a:r>
            <a:r>
              <a:rPr lang="en-US">
                <a:solidFill>
                  <a:schemeClr val="tx1"/>
                </a:solidFill>
              </a:rPr>
              <a:t> KOTTETI – </a:t>
            </a:r>
            <a:r>
              <a:rPr lang="en-US" cap="none">
                <a:solidFill>
                  <a:schemeClr val="tx1"/>
                </a:solidFill>
              </a:rPr>
              <a:t>Client/mentor</a:t>
            </a:r>
          </a:p>
          <a:p>
            <a:r>
              <a:rPr lang="en-US">
                <a:solidFill>
                  <a:schemeClr val="tx1"/>
                </a:solidFill>
              </a:rPr>
              <a:t>Sajida </a:t>
            </a:r>
            <a:r>
              <a:rPr lang="en-US" err="1">
                <a:solidFill>
                  <a:schemeClr val="tx1"/>
                </a:solidFill>
              </a:rPr>
              <a:t>mohammad</a:t>
            </a:r>
            <a:r>
              <a:rPr lang="en-US">
                <a:solidFill>
                  <a:schemeClr val="tx1"/>
                </a:solidFill>
              </a:rPr>
              <a:t> – </a:t>
            </a:r>
            <a:r>
              <a:rPr lang="en-US" cap="none">
                <a:solidFill>
                  <a:schemeClr val="tx1"/>
                </a:solidFill>
              </a:rPr>
              <a:t>Backend developer</a:t>
            </a:r>
          </a:p>
          <a:p>
            <a:r>
              <a:rPr lang="en-US" cap="none">
                <a:solidFill>
                  <a:schemeClr val="tx1"/>
                </a:solidFill>
              </a:rPr>
              <a:t>USHA PATI – Front End Developer</a:t>
            </a:r>
          </a:p>
          <a:p>
            <a:r>
              <a:rPr lang="en-US">
                <a:solidFill>
                  <a:schemeClr val="tx1"/>
                </a:solidFill>
              </a:rPr>
              <a:t>Hari Kiran </a:t>
            </a:r>
            <a:r>
              <a:rPr lang="en-US" err="1">
                <a:solidFill>
                  <a:schemeClr val="tx1"/>
                </a:solidFill>
              </a:rPr>
              <a:t>aluri</a:t>
            </a:r>
            <a:r>
              <a:rPr lang="en-US">
                <a:solidFill>
                  <a:schemeClr val="tx1"/>
                </a:solidFill>
              </a:rPr>
              <a:t> – T</a:t>
            </a:r>
            <a:r>
              <a:rPr lang="en-US" cap="none">
                <a:solidFill>
                  <a:schemeClr val="tx1"/>
                </a:solidFill>
              </a:rPr>
              <a:t>eam lead/Front-end developer</a:t>
            </a:r>
          </a:p>
          <a:p>
            <a:r>
              <a:rPr lang="en-US" cap="none">
                <a:solidFill>
                  <a:schemeClr val="tx1"/>
                </a:solidFill>
              </a:rPr>
              <a:t>KIRAN KUMAR  GUNDAPUNENI– Backend developer</a:t>
            </a: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                                 APP URL: </a:t>
            </a:r>
            <a:r>
              <a:rPr lang="en-US">
                <a:ea typeface="+mj-lt"/>
                <a:cs typeface="+mj-lt"/>
                <a:hlinkClick r:id="rId6"/>
              </a:rPr>
              <a:t>http://52.22.24.58:8080</a:t>
            </a:r>
            <a:r>
              <a:rPr lang="en-US">
                <a:ea typeface="+mj-lt"/>
                <a:cs typeface="+mj-lt"/>
              </a:rPr>
              <a:t> </a:t>
            </a:r>
          </a:p>
        </p:txBody>
      </p:sp>
      <p:pic>
        <p:nvPicPr>
          <p:cNvPr id="4102" name="Picture 6" descr="Check out the Northwest logos">
            <a:extLst>
              <a:ext uri="{FF2B5EF4-FFF2-40B4-BE49-F238E27FC236}">
                <a16:creationId xmlns:a16="http://schemas.microsoft.com/office/drawing/2014/main" id="{86939248-A606-1770-F9F1-81A49AB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45" y="6076"/>
            <a:ext cx="3591854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C83AB-3533-9A9C-8578-D97DF2A9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096DD-3DC2-B066-A341-709066369A7A}"/>
              </a:ext>
            </a:extLst>
          </p:cNvPr>
          <p:cNvSpPr txBox="1"/>
          <p:nvPr/>
        </p:nvSpPr>
        <p:spPr>
          <a:xfrm>
            <a:off x="8753929" y="5515428"/>
            <a:ext cx="243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03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Application Properties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5BBB2-5187-DE41-1F84-981CE3084922}"/>
              </a:ext>
            </a:extLst>
          </p:cNvPr>
          <p:cNvSpPr txBox="1"/>
          <p:nvPr/>
        </p:nvSpPr>
        <p:spPr>
          <a:xfrm>
            <a:off x="1944211" y="6248399"/>
            <a:ext cx="50667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Fig 3.1 shows properties for S3 Buckets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Hari Kiran Aluri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F488BE36-E371-4A96-DEE3-1596DD6E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2775474"/>
            <a:ext cx="9995806" cy="262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9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Upload File method in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5BBB2-5187-DE41-1F84-981CE3084922}"/>
              </a:ext>
            </a:extLst>
          </p:cNvPr>
          <p:cNvSpPr txBox="1"/>
          <p:nvPr/>
        </p:nvSpPr>
        <p:spPr>
          <a:xfrm>
            <a:off x="2988047" y="6196207"/>
            <a:ext cx="50667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Fig 3.2 shows the method to Upload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Hari Kiran Aluri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BA0EAF6D-DA21-E572-ABAF-D3600ABE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420428"/>
            <a:ext cx="9859735" cy="362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7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10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Method in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5BBB2-5187-DE41-1F84-981CE3084922}"/>
              </a:ext>
            </a:extLst>
          </p:cNvPr>
          <p:cNvSpPr txBox="1"/>
          <p:nvPr/>
        </p:nvSpPr>
        <p:spPr>
          <a:xfrm>
            <a:off x="1944211" y="6248399"/>
            <a:ext cx="506677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Fig 3.3 shows the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Hari Kiran Aluri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346034DA-F38B-DCAB-E7BF-D10E1587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98" y="2303762"/>
            <a:ext cx="8662305" cy="37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42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11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Lessons learnt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Faced challenges while implementing images to the UI via the database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Overcome it by using the S3 Bucket from AWS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Implemented EC2 instance and deployed the code by integrating it with GitHub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Initially planned to deploy the code with a jar file for the backend and spec file for frontend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0187-8FD1-F821-775B-45380DF64CA9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Kiran Gundapuneni</a:t>
            </a:r>
          </a:p>
        </p:txBody>
      </p:sp>
    </p:spTree>
    <p:extLst>
      <p:ext uri="{BB962C8B-B14F-4D97-AF65-F5344CB8AC3E}">
        <p14:creationId xmlns:p14="http://schemas.microsoft.com/office/powerpoint/2010/main" val="778267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12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Design 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Should have analyzed the technical or low-level design or proof of concept before jumping into development for handling images like upload from desktop.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Free tier limitations were also observed when handling free SQL databases and switching to AWS RDS Service resolved the issue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Cross-browser testing should have been identified early. But later it was implemented.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0187-8FD1-F821-775B-45380DF64CA9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Kiran Gundapuneni</a:t>
            </a:r>
          </a:p>
        </p:txBody>
      </p:sp>
    </p:spTree>
    <p:extLst>
      <p:ext uri="{BB962C8B-B14F-4D97-AF65-F5344CB8AC3E}">
        <p14:creationId xmlns:p14="http://schemas.microsoft.com/office/powerpoint/2010/main" val="609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13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In short, a website for the marketplace for Northwest Missouri State University is developed and deployed on the cloud 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Functionality is developed as promised and testing is done for all the use case scenarios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It’s an application with Java language with Spring Framework and used hibernate queries for the run time and Vue </a:t>
            </a:r>
            <a:r>
              <a:rPr lang="en-US" err="1">
                <a:solidFill>
                  <a:srgbClr val="374151"/>
                </a:solidFill>
                <a:latin typeface="Söhne"/>
              </a:rPr>
              <a:t>js</a:t>
            </a:r>
            <a:r>
              <a:rPr lang="en-US">
                <a:solidFill>
                  <a:srgbClr val="374151"/>
                </a:solidFill>
                <a:latin typeface="Söhne"/>
              </a:rPr>
              <a:t> for the front end and MySQL for database 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0187-8FD1-F821-775B-45380DF64CA9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Kiran Gundapuneni</a:t>
            </a:r>
          </a:p>
        </p:txBody>
      </p:sp>
    </p:spTree>
    <p:extLst>
      <p:ext uri="{BB962C8B-B14F-4D97-AF65-F5344CB8AC3E}">
        <p14:creationId xmlns:p14="http://schemas.microsoft.com/office/powerpoint/2010/main" val="363802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14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GitHub link:</a:t>
            </a:r>
            <a:r>
              <a:rPr lang="en-US"/>
              <a:t> </a:t>
            </a:r>
            <a:r>
              <a:rPr lang="en-US">
                <a:ea typeface="+mj-lt"/>
                <a:cs typeface="+mj-lt"/>
                <a:hlinkClick r:id="rId2"/>
              </a:rPr>
              <a:t>https://github.com/harichowdary-aluri/gdp_1-project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EC2 App URL</a:t>
            </a:r>
            <a:r>
              <a:rPr lang="en-US"/>
              <a:t>: </a:t>
            </a:r>
            <a:r>
              <a:rPr lang="en-US">
                <a:hlinkClick r:id="rId3"/>
              </a:rPr>
              <a:t>http://52.22.24.58:8080</a:t>
            </a:r>
            <a:r>
              <a:rPr lang="en-US"/>
              <a:t> </a:t>
            </a:r>
          </a:p>
          <a:p>
            <a:r>
              <a:rPr lang="en-US"/>
              <a:t>Any Questions: </a:t>
            </a:r>
            <a:r>
              <a:rPr lang="en-US">
                <a:hlinkClick r:id="rId4"/>
              </a:rPr>
              <a:t>https://www.slidegeeks.com/business/product/any-questions-ppt-powerpoint-presentation-inspiration-example-file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 u="sng">
              <a:solidFill>
                <a:srgbClr val="92D050"/>
              </a:solidFill>
              <a:ea typeface="+mj-lt"/>
              <a:cs typeface="+mj-l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0187-8FD1-F821-775B-45380DF64CA9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Kiran Gundapuneni</a:t>
            </a:r>
          </a:p>
        </p:txBody>
      </p:sp>
    </p:spTree>
    <p:extLst>
      <p:ext uri="{BB962C8B-B14F-4D97-AF65-F5344CB8AC3E}">
        <p14:creationId xmlns:p14="http://schemas.microsoft.com/office/powerpoint/2010/main" val="2550093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5D6-9896-1854-D5E1-7D6DD123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5967" y="1325880"/>
            <a:ext cx="4158334" cy="3066507"/>
          </a:xfrm>
        </p:spPr>
        <p:txBody>
          <a:bodyPr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18" name="Graphic 5" descr="Handshake">
            <a:extLst>
              <a:ext uri="{FF2B5EF4-FFF2-40B4-BE49-F238E27FC236}">
                <a16:creationId xmlns:a16="http://schemas.microsoft.com/office/drawing/2014/main" id="{FB86CD1C-BFCD-249B-18F7-EE8F87E85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3B196-024A-8A76-4312-5A096AC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6154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684E-B69C-12BB-5D89-92BF2341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81C5332D-C753-4198-947D-E05D10C5136B}" type="slidenum">
              <a:rPr lang="en-US" smtClean="0"/>
              <a:pPr defTabSz="914400"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48E478F-0144-6E8B-8FD9-2FA765EF9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2" r="6148"/>
          <a:stretch/>
        </p:blipFill>
        <p:spPr>
          <a:xfrm>
            <a:off x="5480326" y="1447799"/>
            <a:ext cx="5632096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554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a yard&#10;&#10;Description automatically generated with low confidence">
            <a:extLst>
              <a:ext uri="{FF2B5EF4-FFF2-40B4-BE49-F238E27FC236}">
                <a16:creationId xmlns:a16="http://schemas.microsoft.com/office/drawing/2014/main" id="{AFE18EA6-65EB-198E-3E57-A6642574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2" b="18636"/>
          <a:stretch/>
        </p:blipFill>
        <p:spPr>
          <a:xfrm>
            <a:off x="6812400" y="3985039"/>
            <a:ext cx="2166657" cy="2187554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5" name="Picture 1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6B46A9EE-0344-E49F-8CB5-00D9E16A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4750"/>
          <a:stretch/>
        </p:blipFill>
        <p:spPr>
          <a:xfrm>
            <a:off x="8420693" y="1540876"/>
            <a:ext cx="2429837" cy="2417281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Picture Placeholder 8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D5AB1662-287D-BF08-D539-E934CF517D2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 b="9459"/>
          <a:stretch/>
        </p:blipFill>
        <p:spPr bwMode="auto">
          <a:xfrm>
            <a:off x="2785268" y="3985039"/>
            <a:ext cx="2149206" cy="215958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sitting on a rock&#10;&#10;Description automatically generated with medium confidence">
            <a:extLst>
              <a:ext uri="{FF2B5EF4-FFF2-40B4-BE49-F238E27FC236}">
                <a16:creationId xmlns:a16="http://schemas.microsoft.com/office/drawing/2014/main" id="{80E2AFE8-BCC7-4353-2B64-C769552DE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2" b="2"/>
          <a:stretch/>
        </p:blipFill>
        <p:spPr>
          <a:xfrm>
            <a:off x="4707286" y="1530439"/>
            <a:ext cx="2429837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5A42D-37BB-53EA-5B2F-446FD05A190A}"/>
              </a:ext>
            </a:extLst>
          </p:cNvPr>
          <p:cNvSpPr txBox="1"/>
          <p:nvPr/>
        </p:nvSpPr>
        <p:spPr>
          <a:xfrm>
            <a:off x="594577" y="4049720"/>
            <a:ext cx="25398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DR.CHANDRA MOULI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          KOTTETI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19FBB-7B15-7F40-6E35-80DB68E8952E}"/>
              </a:ext>
            </a:extLst>
          </p:cNvPr>
          <p:cNvSpPr txBox="1"/>
          <p:nvPr/>
        </p:nvSpPr>
        <p:spPr>
          <a:xfrm>
            <a:off x="4335694" y="4849402"/>
            <a:ext cx="16622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4AD0-635C-BC65-A69A-58D75B862494}"/>
              </a:ext>
            </a:extLst>
          </p:cNvPr>
          <p:cNvSpPr txBox="1"/>
          <p:nvPr/>
        </p:nvSpPr>
        <p:spPr>
          <a:xfrm>
            <a:off x="8951110" y="4076880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USHA PATI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EB1FE-CA55-E427-1FAF-51659F728C47}"/>
              </a:ext>
            </a:extLst>
          </p:cNvPr>
          <p:cNvSpPr txBox="1"/>
          <p:nvPr/>
        </p:nvSpPr>
        <p:spPr>
          <a:xfrm>
            <a:off x="9793490" y="4849402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B62606-9118-3CCE-E042-111B51E20DF5}"/>
              </a:ext>
            </a:extLst>
          </p:cNvPr>
          <p:cNvSpPr txBox="1">
            <a:spLocks/>
          </p:cNvSpPr>
          <p:nvPr/>
        </p:nvSpPr>
        <p:spPr>
          <a:xfrm>
            <a:off x="1047280" y="76247"/>
            <a:ext cx="10306520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B0F0"/>
                </a:solidFill>
                <a:latin typeface="Calibri Light"/>
                <a:cs typeface="Calibri Light"/>
              </a:rPr>
              <a:t>Team members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9C24-2064-136E-CB25-BEEF80161832}"/>
              </a:ext>
            </a:extLst>
          </p:cNvPr>
          <p:cNvSpPr txBox="1"/>
          <p:nvPr/>
        </p:nvSpPr>
        <p:spPr>
          <a:xfrm>
            <a:off x="4777545" y="4065507"/>
            <a:ext cx="2722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SAJIDA MOHAMMAD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CFDD-ADBF-C870-BAE4-EBC769426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19" y="1479009"/>
            <a:ext cx="2215522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13634-D155-8C67-BC26-1E72F9C313B6}"/>
              </a:ext>
            </a:extLst>
          </p:cNvPr>
          <p:cNvSpPr txBox="1"/>
          <p:nvPr/>
        </p:nvSpPr>
        <p:spPr>
          <a:xfrm>
            <a:off x="2972241" y="6356350"/>
            <a:ext cx="21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HARI KIRAN ALURI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F9542-68D7-598F-17C2-CE7459EB7C13}"/>
              </a:ext>
            </a:extLst>
          </p:cNvPr>
          <p:cNvSpPr txBox="1"/>
          <p:nvPr/>
        </p:nvSpPr>
        <p:spPr>
          <a:xfrm>
            <a:off x="7070556" y="6253061"/>
            <a:ext cx="200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KIRAN KUMAR GUNDAPUNENI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a yard&#10;&#10;Description automatically generated with low confidence">
            <a:extLst>
              <a:ext uri="{FF2B5EF4-FFF2-40B4-BE49-F238E27FC236}">
                <a16:creationId xmlns:a16="http://schemas.microsoft.com/office/drawing/2014/main" id="{AFE18EA6-65EB-198E-3E57-A66425747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r="2" b="18636"/>
          <a:stretch/>
        </p:blipFill>
        <p:spPr>
          <a:xfrm>
            <a:off x="6812400" y="3985039"/>
            <a:ext cx="2166657" cy="2187554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5" name="Picture 1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6B46A9EE-0344-E49F-8CB5-00D9E16A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b="24750"/>
          <a:stretch/>
        </p:blipFill>
        <p:spPr>
          <a:xfrm>
            <a:off x="8420693" y="1540876"/>
            <a:ext cx="2429837" cy="2417281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9" name="Picture Placeholder 8" descr="A picture containing person, person, indoor, wall&#10;&#10;Description automatically generated">
            <a:extLst>
              <a:ext uri="{FF2B5EF4-FFF2-40B4-BE49-F238E27FC236}">
                <a16:creationId xmlns:a16="http://schemas.microsoft.com/office/drawing/2014/main" id="{D5AB1662-287D-BF08-D539-E934CF517D2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9" b="9459"/>
          <a:stretch/>
        </p:blipFill>
        <p:spPr bwMode="auto">
          <a:xfrm>
            <a:off x="2785268" y="3985039"/>
            <a:ext cx="2149206" cy="215958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erson sitting on a rock&#10;&#10;Description automatically generated with medium confidence">
            <a:extLst>
              <a:ext uri="{FF2B5EF4-FFF2-40B4-BE49-F238E27FC236}">
                <a16:creationId xmlns:a16="http://schemas.microsoft.com/office/drawing/2014/main" id="{80E2AFE8-BCC7-4353-2B64-C769552DE4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2" b="2"/>
          <a:stretch/>
        </p:blipFill>
        <p:spPr>
          <a:xfrm>
            <a:off x="4707286" y="1530439"/>
            <a:ext cx="2429837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D5A42D-37BB-53EA-5B2F-446FD05A190A}"/>
              </a:ext>
            </a:extLst>
          </p:cNvPr>
          <p:cNvSpPr txBox="1"/>
          <p:nvPr/>
        </p:nvSpPr>
        <p:spPr>
          <a:xfrm>
            <a:off x="594577" y="4049720"/>
            <a:ext cx="25398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DR.CHANDRA MOULI</a:t>
            </a: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          KOTTETI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19FBB-7B15-7F40-6E35-80DB68E8952E}"/>
              </a:ext>
            </a:extLst>
          </p:cNvPr>
          <p:cNvSpPr txBox="1"/>
          <p:nvPr/>
        </p:nvSpPr>
        <p:spPr>
          <a:xfrm>
            <a:off x="4335694" y="4849402"/>
            <a:ext cx="166227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124AD0-635C-BC65-A69A-58D75B862494}"/>
              </a:ext>
            </a:extLst>
          </p:cNvPr>
          <p:cNvSpPr txBox="1"/>
          <p:nvPr/>
        </p:nvSpPr>
        <p:spPr>
          <a:xfrm>
            <a:off x="8951110" y="4076880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USHA PATI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EB1FE-CA55-E427-1FAF-51659F728C47}"/>
              </a:ext>
            </a:extLst>
          </p:cNvPr>
          <p:cNvSpPr txBox="1"/>
          <p:nvPr/>
        </p:nvSpPr>
        <p:spPr>
          <a:xfrm>
            <a:off x="9793490" y="4849402"/>
            <a:ext cx="228881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B62606-9118-3CCE-E042-111B51E20DF5}"/>
              </a:ext>
            </a:extLst>
          </p:cNvPr>
          <p:cNvSpPr txBox="1">
            <a:spLocks/>
          </p:cNvSpPr>
          <p:nvPr/>
        </p:nvSpPr>
        <p:spPr>
          <a:xfrm>
            <a:off x="1047280" y="76247"/>
            <a:ext cx="10306520" cy="771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rgbClr val="00B0F0"/>
                </a:solidFill>
                <a:latin typeface="Calibri Light"/>
                <a:cs typeface="Calibri Light"/>
              </a:rPr>
              <a:t>Team members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29C24-2064-136E-CB25-BEEF80161832}"/>
              </a:ext>
            </a:extLst>
          </p:cNvPr>
          <p:cNvSpPr txBox="1"/>
          <p:nvPr/>
        </p:nvSpPr>
        <p:spPr>
          <a:xfrm>
            <a:off x="4777545" y="4065507"/>
            <a:ext cx="2722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SAJIDA MOHAMMAD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8CFDD-ADBF-C870-BAE4-EBC769426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19" y="1479009"/>
            <a:ext cx="2215522" cy="24059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A13634-D155-8C67-BC26-1E72F9C313B6}"/>
              </a:ext>
            </a:extLst>
          </p:cNvPr>
          <p:cNvSpPr txBox="1"/>
          <p:nvPr/>
        </p:nvSpPr>
        <p:spPr>
          <a:xfrm>
            <a:off x="2972241" y="6356350"/>
            <a:ext cx="214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HARI KIRAN ALURI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F9542-68D7-598F-17C2-CE7459EB7C13}"/>
              </a:ext>
            </a:extLst>
          </p:cNvPr>
          <p:cNvSpPr txBox="1"/>
          <p:nvPr/>
        </p:nvSpPr>
        <p:spPr>
          <a:xfrm>
            <a:off x="7070556" y="6253061"/>
            <a:ext cx="200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accent2">
                    <a:lumMod val="75000"/>
                  </a:schemeClr>
                </a:solidFill>
              </a:rPr>
              <a:t>KIRAN KUMAR GUNDAPUNENI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1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427AD-2D36-50BA-E045-89820326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01347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>
                <a:solidFill>
                  <a:srgbClr val="FFFFFF"/>
                </a:solidFill>
              </a:rPr>
              <a:t>MARKETPLACE FOR NORTHWEST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89B10-8436-DEBF-76A9-C7E41F9BB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38" y="2335547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Dr. Chandra </a:t>
            </a:r>
            <a:r>
              <a:rPr lang="en-US" err="1">
                <a:solidFill>
                  <a:schemeClr val="tx1"/>
                </a:solidFill>
              </a:rPr>
              <a:t>mouli</a:t>
            </a:r>
            <a:r>
              <a:rPr lang="en-US">
                <a:solidFill>
                  <a:schemeClr val="tx1"/>
                </a:solidFill>
              </a:rPr>
              <a:t> KOTTETI – </a:t>
            </a:r>
            <a:r>
              <a:rPr lang="en-US" cap="none">
                <a:solidFill>
                  <a:schemeClr val="tx1"/>
                </a:solidFill>
              </a:rPr>
              <a:t>Client/mentor</a:t>
            </a:r>
          </a:p>
          <a:p>
            <a:r>
              <a:rPr lang="en-US">
                <a:solidFill>
                  <a:schemeClr val="tx1"/>
                </a:solidFill>
              </a:rPr>
              <a:t>Sajida </a:t>
            </a:r>
            <a:r>
              <a:rPr lang="en-US" err="1">
                <a:solidFill>
                  <a:schemeClr val="tx1"/>
                </a:solidFill>
              </a:rPr>
              <a:t>mohammad</a:t>
            </a:r>
            <a:r>
              <a:rPr lang="en-US">
                <a:solidFill>
                  <a:schemeClr val="tx1"/>
                </a:solidFill>
              </a:rPr>
              <a:t> – </a:t>
            </a:r>
            <a:r>
              <a:rPr lang="en-US" cap="none">
                <a:solidFill>
                  <a:schemeClr val="tx1"/>
                </a:solidFill>
              </a:rPr>
              <a:t>Backend developer</a:t>
            </a:r>
          </a:p>
          <a:p>
            <a:r>
              <a:rPr lang="en-US" cap="none">
                <a:solidFill>
                  <a:schemeClr val="tx1"/>
                </a:solidFill>
              </a:rPr>
              <a:t>USHA PATI – Front End Developer</a:t>
            </a:r>
          </a:p>
          <a:p>
            <a:r>
              <a:rPr lang="en-US">
                <a:solidFill>
                  <a:schemeClr val="tx1"/>
                </a:solidFill>
              </a:rPr>
              <a:t>Hari Kiran </a:t>
            </a:r>
            <a:r>
              <a:rPr lang="en-US" err="1">
                <a:solidFill>
                  <a:schemeClr val="tx1"/>
                </a:solidFill>
              </a:rPr>
              <a:t>aluri</a:t>
            </a:r>
            <a:r>
              <a:rPr lang="en-US">
                <a:solidFill>
                  <a:schemeClr val="tx1"/>
                </a:solidFill>
              </a:rPr>
              <a:t> – T</a:t>
            </a:r>
            <a:r>
              <a:rPr lang="en-US" cap="none">
                <a:solidFill>
                  <a:schemeClr val="tx1"/>
                </a:solidFill>
              </a:rPr>
              <a:t>eam lead/Front-end developer</a:t>
            </a:r>
          </a:p>
          <a:p>
            <a:r>
              <a:rPr lang="en-US" cap="none">
                <a:solidFill>
                  <a:schemeClr val="tx1"/>
                </a:solidFill>
              </a:rPr>
              <a:t>KIRAN KUMAR  GUNDAPUNENI– Backend developer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                  APP : </a:t>
            </a:r>
            <a:r>
              <a:rPr lang="en-US" u="sng" cap="none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</a:t>
            </a:r>
            <a:r>
              <a:rPr lang="en-US" u="sng" cap="none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ttp://52.</a:t>
            </a:r>
            <a:r>
              <a:rPr lang="en-US" u="sng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22.24.58:8080/</a:t>
            </a:r>
            <a:endParaRPr lang="en-US" u="sng">
              <a:solidFill>
                <a:schemeClr val="tx2">
                  <a:lumMod val="60000"/>
                  <a:lumOff val="40000"/>
                </a:schemeClr>
              </a:solidFill>
              <a:ea typeface="+mj-lt"/>
              <a:cs typeface="+mj-lt"/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102" name="Picture 6" descr="Check out the Northwest logos">
            <a:extLst>
              <a:ext uri="{FF2B5EF4-FFF2-40B4-BE49-F238E27FC236}">
                <a16:creationId xmlns:a16="http://schemas.microsoft.com/office/drawing/2014/main" id="{86939248-A606-1770-F9F1-81A49ABB4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4145" y="6076"/>
            <a:ext cx="3591854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C83AB-3533-9A9C-8578-D97DF2A9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096DD-3DC2-B066-A341-709066369A7A}"/>
              </a:ext>
            </a:extLst>
          </p:cNvPr>
          <p:cNvSpPr txBox="1"/>
          <p:nvPr/>
        </p:nvSpPr>
        <p:spPr>
          <a:xfrm>
            <a:off x="8753929" y="5515428"/>
            <a:ext cx="2439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93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Introduction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Protecting routes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Web Storage API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S3 Bucket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Lessons Learnt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Design Challenges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Summary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A1CE5-F515-9CFC-28A8-D41A61CA0FC6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Sajida Mohammad</a:t>
            </a:r>
          </a:p>
        </p:txBody>
      </p:sp>
    </p:spTree>
    <p:extLst>
      <p:ext uri="{BB962C8B-B14F-4D97-AF65-F5344CB8AC3E}">
        <p14:creationId xmlns:p14="http://schemas.microsoft.com/office/powerpoint/2010/main" val="426141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Routes Protection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374151"/>
                </a:solidFill>
                <a:latin typeface="Söhne"/>
              </a:rPr>
              <a:t>Navigation Guard is used to protect web pages from unauthorized access</a:t>
            </a:r>
          </a:p>
          <a:p>
            <a:pPr marL="0" indent="0">
              <a:buNone/>
            </a:pPr>
            <a:endParaRPr lang="en-US">
              <a:solidFill>
                <a:srgbClr val="374151"/>
              </a:solidFill>
              <a:latin typeface="Söhne"/>
            </a:endParaRP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Function that can either allow or block the Navigation</a:t>
            </a:r>
          </a:p>
          <a:p>
            <a:endParaRPr lang="en-US">
              <a:solidFill>
                <a:srgbClr val="374151"/>
              </a:solidFill>
              <a:latin typeface="Söhne"/>
            </a:endParaRPr>
          </a:p>
          <a:p>
            <a:r>
              <a:rPr lang="en-US" err="1">
                <a:solidFill>
                  <a:srgbClr val="374151"/>
                </a:solidFill>
                <a:latin typeface="Söhne"/>
              </a:rPr>
              <a:t>beforeEach</a:t>
            </a:r>
            <a:r>
              <a:rPr lang="en-US">
                <a:solidFill>
                  <a:srgbClr val="374151"/>
                </a:solidFill>
                <a:latin typeface="Söhne"/>
              </a:rPr>
              <a:t>() method of Vue Router can be used for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0187-8FD1-F821-775B-45380DF64CA9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Sajida Mohammad</a:t>
            </a:r>
          </a:p>
        </p:txBody>
      </p:sp>
    </p:spTree>
    <p:extLst>
      <p:ext uri="{BB962C8B-B14F-4D97-AF65-F5344CB8AC3E}">
        <p14:creationId xmlns:p14="http://schemas.microsoft.com/office/powerpoint/2010/main" val="14412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Routes Protection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374151"/>
                </a:solidFill>
                <a:latin typeface="Söhne"/>
              </a:rPr>
              <a:t>Set the Meta data in the routes which require authentication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9B593-6E67-841D-FFEE-E04B6EB9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62" y="3196434"/>
            <a:ext cx="7643177" cy="281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44A3E9-73C9-97AA-A9EB-50B4021C5877}"/>
              </a:ext>
            </a:extLst>
          </p:cNvPr>
          <p:cNvSpPr txBox="1"/>
          <p:nvPr/>
        </p:nvSpPr>
        <p:spPr>
          <a:xfrm>
            <a:off x="2846070" y="6248399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Fig 1.1 index.js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68516-1331-A167-CE96-7AF34D07038E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Sajida Mohammad</a:t>
            </a:r>
          </a:p>
        </p:txBody>
      </p:sp>
    </p:spTree>
    <p:extLst>
      <p:ext uri="{BB962C8B-B14F-4D97-AF65-F5344CB8AC3E}">
        <p14:creationId xmlns:p14="http://schemas.microsoft.com/office/powerpoint/2010/main" val="2872246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Routes Protection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374151"/>
                </a:solidFill>
                <a:latin typeface="Söhne"/>
              </a:rPr>
              <a:t>Call </a:t>
            </a:r>
            <a:r>
              <a:rPr lang="en-US" err="1">
                <a:solidFill>
                  <a:srgbClr val="374151"/>
                </a:solidFill>
                <a:latin typeface="Söhne"/>
              </a:rPr>
              <a:t>beforeEach</a:t>
            </a:r>
            <a:r>
              <a:rPr lang="en-US">
                <a:solidFill>
                  <a:srgbClr val="374151"/>
                </a:solidFill>
                <a:latin typeface="Söhne"/>
              </a:rPr>
              <a:t>() method of router 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CDE9B-43B1-A807-938D-E6C451BE2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6" y="3215449"/>
            <a:ext cx="9727524" cy="3091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A5BBB2-5187-DE41-1F84-981CE3084922}"/>
              </a:ext>
            </a:extLst>
          </p:cNvPr>
          <p:cNvSpPr txBox="1"/>
          <p:nvPr/>
        </p:nvSpPr>
        <p:spPr>
          <a:xfrm>
            <a:off x="2034540" y="6503670"/>
            <a:ext cx="266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Fig 1.2 index.js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166442" y="6248399"/>
            <a:ext cx="269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Sajida Mohammad</a:t>
            </a:r>
          </a:p>
        </p:txBody>
      </p:sp>
    </p:spTree>
    <p:extLst>
      <p:ext uri="{BB962C8B-B14F-4D97-AF65-F5344CB8AC3E}">
        <p14:creationId xmlns:p14="http://schemas.microsoft.com/office/powerpoint/2010/main" val="1009364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Web Storage API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Web Storage API is a set of web standards that allows web applications to store data on the client-side, specifically within the user's web browser.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The two main types of storage provided by the Web Storage API</a:t>
            </a:r>
          </a:p>
          <a:p>
            <a:pPr lvl="1"/>
            <a:r>
              <a:rPr lang="en-US">
                <a:solidFill>
                  <a:srgbClr val="374151"/>
                </a:solidFill>
                <a:latin typeface="Söhne"/>
              </a:rPr>
              <a:t>Local Storage</a:t>
            </a:r>
          </a:p>
          <a:p>
            <a:pPr lvl="1"/>
            <a:r>
              <a:rPr lang="en-US">
                <a:solidFill>
                  <a:srgbClr val="374151"/>
                </a:solidFill>
                <a:latin typeface="Söhne"/>
              </a:rPr>
              <a:t>Session Storage</a:t>
            </a:r>
          </a:p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15EDA-3E40-A38D-635E-5A6D443A49C2}"/>
              </a:ext>
            </a:extLst>
          </p:cNvPr>
          <p:cNvSpPr txBox="1"/>
          <p:nvPr/>
        </p:nvSpPr>
        <p:spPr>
          <a:xfrm>
            <a:off x="9916998" y="6248399"/>
            <a:ext cx="194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Usha Pati</a:t>
            </a:r>
          </a:p>
        </p:txBody>
      </p:sp>
    </p:spTree>
    <p:extLst>
      <p:ext uri="{BB962C8B-B14F-4D97-AF65-F5344CB8AC3E}">
        <p14:creationId xmlns:p14="http://schemas.microsoft.com/office/powerpoint/2010/main" val="1824323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Web Storage API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5BBB2-5187-DE41-1F84-981CE3084922}"/>
              </a:ext>
            </a:extLst>
          </p:cNvPr>
          <p:cNvSpPr txBox="1"/>
          <p:nvPr/>
        </p:nvSpPr>
        <p:spPr>
          <a:xfrm>
            <a:off x="1944211" y="6248398"/>
            <a:ext cx="35155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Fig 2 Web Storage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766168" y="6248399"/>
            <a:ext cx="209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Usha Pati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4135A-BFC0-73DC-312A-26408EEF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894" y="2583401"/>
            <a:ext cx="6851498" cy="366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F8D5-E879-8392-9B1E-FAE161E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DBD4-F5E5-6FA0-CE15-913C2216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Advantages of Web Storage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243E-9733-72F4-6CA9-E688682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Client-side storage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Easy to use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Cross-browser compatibility</a:t>
            </a: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Improved performance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Scalability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DD9D5-F3BF-4E4D-2E40-44B6E8640CD7}"/>
              </a:ext>
            </a:extLst>
          </p:cNvPr>
          <p:cNvSpPr txBox="1"/>
          <p:nvPr/>
        </p:nvSpPr>
        <p:spPr>
          <a:xfrm>
            <a:off x="9841584" y="6248399"/>
            <a:ext cx="202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Usha Pati</a:t>
            </a:r>
          </a:p>
        </p:txBody>
      </p:sp>
    </p:spTree>
    <p:extLst>
      <p:ext uri="{BB962C8B-B14F-4D97-AF65-F5344CB8AC3E}">
        <p14:creationId xmlns:p14="http://schemas.microsoft.com/office/powerpoint/2010/main" val="2391259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006C7A57D3CF48B6082BEFDC9CABBA" ma:contentTypeVersion="4" ma:contentTypeDescription="Create a new document." ma:contentTypeScope="" ma:versionID="a734b407bdf46444da808ce83146da84">
  <xsd:schema xmlns:xsd="http://www.w3.org/2001/XMLSchema" xmlns:xs="http://www.w3.org/2001/XMLSchema" xmlns:p="http://schemas.microsoft.com/office/2006/metadata/properties" xmlns:ns2="9d0009f0-f181-4a3f-812e-4a83ad271a65" xmlns:ns3="ca4a34cf-f61e-4165-b56c-b7072f07cd5e" targetNamespace="http://schemas.microsoft.com/office/2006/metadata/properties" ma:root="true" ma:fieldsID="280a5d2d868e725ee02465c6524762b8" ns2:_="" ns3:_="">
    <xsd:import namespace="9d0009f0-f181-4a3f-812e-4a83ad271a65"/>
    <xsd:import namespace="ca4a34cf-f61e-4165-b56c-b7072f07cd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009f0-f181-4a3f-812e-4a83ad271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a34cf-f61e-4165-b56c-b7072f07cd5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6B6452-DDAF-4F42-B1C7-B6E18466A7A6}">
  <ds:schemaRefs>
    <ds:schemaRef ds:uri="9d0009f0-f181-4a3f-812e-4a83ad271a65"/>
    <ds:schemaRef ds:uri="ca4a34cf-f61e-4165-b56c-b7072f07cd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C93FFDC-EAA4-4EF0-8558-C3B1FEA02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A92CC3-4C94-4533-B5DE-4FCCE9615948}">
  <ds:schemaRefs>
    <ds:schemaRef ds:uri="http://purl.org/dc/terms/"/>
    <ds:schemaRef ds:uri="ca4a34cf-f61e-4165-b56c-b7072f07cd5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9d0009f0-f181-4a3f-812e-4a83ad271a6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Söhne</vt:lpstr>
      <vt:lpstr>Wingdings 3</vt:lpstr>
      <vt:lpstr>Ion</vt:lpstr>
      <vt:lpstr>Office Theme</vt:lpstr>
      <vt:lpstr>MARKETPLACE FOR NORTHWEST</vt:lpstr>
      <vt:lpstr>PowerPoint Presentation</vt:lpstr>
      <vt:lpstr>Agenda</vt:lpstr>
      <vt:lpstr>Routes Protection</vt:lpstr>
      <vt:lpstr>Routes Protection</vt:lpstr>
      <vt:lpstr>Routes Protection</vt:lpstr>
      <vt:lpstr>Web Storage API </vt:lpstr>
      <vt:lpstr>Web Storage API </vt:lpstr>
      <vt:lpstr>Advantages of Web Storage</vt:lpstr>
      <vt:lpstr>Application Properties</vt:lpstr>
      <vt:lpstr>Upload File method in java</vt:lpstr>
      <vt:lpstr>Method in java</vt:lpstr>
      <vt:lpstr>Lessons learnt</vt:lpstr>
      <vt:lpstr>Design Challenges</vt:lpstr>
      <vt:lpstr>Summary</vt:lpstr>
      <vt:lpstr>References</vt:lpstr>
      <vt:lpstr>THANK YOU</vt:lpstr>
      <vt:lpstr>PowerPoint Presentation</vt:lpstr>
      <vt:lpstr>PowerPoint Presentation</vt:lpstr>
      <vt:lpstr>MARKETPLACE FOR NORTHWEST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FOR NORTHWEST</dc:title>
  <dc:creator>Mohammad,Sajida</dc:creator>
  <cp:lastModifiedBy>Pati,Usha R</cp:lastModifiedBy>
  <cp:revision>1</cp:revision>
  <dcterms:created xsi:type="dcterms:W3CDTF">2023-04-06T04:59:09Z</dcterms:created>
  <dcterms:modified xsi:type="dcterms:W3CDTF">2023-04-15T02:41:22Z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0x010100FC006C7A57D3CF48B6082BEFDC9CABBA</vt:lpwstr>
  </property>
</Properties>
</file>