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32"/>
  </p:notesMasterIdLst>
  <p:handoutMasterIdLst>
    <p:handoutMasterId r:id="rId33"/>
  </p:handoutMasterIdLst>
  <p:sldIdLst>
    <p:sldId id="320" r:id="rId5"/>
    <p:sldId id="306" r:id="rId6"/>
    <p:sldId id="297" r:id="rId7"/>
    <p:sldId id="294" r:id="rId8"/>
    <p:sldId id="298" r:id="rId9"/>
    <p:sldId id="302" r:id="rId10"/>
    <p:sldId id="266" r:id="rId11"/>
    <p:sldId id="309" r:id="rId12"/>
    <p:sldId id="310" r:id="rId13"/>
    <p:sldId id="311" r:id="rId14"/>
    <p:sldId id="312" r:id="rId15"/>
    <p:sldId id="267" r:id="rId16"/>
    <p:sldId id="301" r:id="rId17"/>
    <p:sldId id="304" r:id="rId18"/>
    <p:sldId id="319" r:id="rId19"/>
    <p:sldId id="308" r:id="rId20"/>
    <p:sldId id="313" r:id="rId21"/>
    <p:sldId id="307" r:id="rId22"/>
    <p:sldId id="303" r:id="rId23"/>
    <p:sldId id="305" r:id="rId24"/>
    <p:sldId id="315" r:id="rId25"/>
    <p:sldId id="314" r:id="rId26"/>
    <p:sldId id="316" r:id="rId27"/>
    <p:sldId id="268" r:id="rId28"/>
    <p:sldId id="291" r:id="rId29"/>
    <p:sldId id="317" r:id="rId30"/>
    <p:sldId id="31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06EA0-B9BC-4810-A1EF-EA1B134A61E6}" v="640" dt="2023-03-20T05:00:06.607"/>
    <p1510:client id="{0593E434-E750-9FD6-3F3E-6D2DF03E6840}" v="324" dt="2023-03-20T04:57:04.285"/>
    <p1510:client id="{091CE4A9-9C55-4515-B211-C912FA4B41CB}" v="5" dt="2023-03-20T15:28:51.075"/>
    <p1510:client id="{3036D389-3687-4192-BA8F-BA9AF4E4B90A}" v="1208" dt="2023-03-20T15:19:53.217"/>
    <p1510:client id="{494163DE-7A42-1B89-5CFA-9F7D92AF7FC1}" v="4" dt="2023-03-20T15:26:30.780"/>
    <p1510:client id="{936A1ADF-EC9C-4C8F-AF00-231F1A9932BE}" vWet="2" dt="2023-03-20T15:21:40.109"/>
    <p1510:client id="{C06B7C3C-BF47-0421-D21A-00777636DF62}" v="188" dt="2023-03-20T13:50:4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Sajida" userId="S::s546648@nwmissouri.edu::ba87b2c1-b24d-4384-be46-f5b0c3bdbbb2" providerId="AD" clId="Web-{24761C4A-F972-47A3-9609-B140F65DF544}"/>
    <pc:docChg chg="addSld delSld modSld">
      <pc:chgData name="Mohammad,Sajida" userId="S::s546648@nwmissouri.edu::ba87b2c1-b24d-4384-be46-f5b0c3bdbbb2" providerId="AD" clId="Web-{24761C4A-F972-47A3-9609-B140F65DF544}" dt="2023-03-18T19:41:43.757" v="378" actId="1076"/>
      <pc:docMkLst>
        <pc:docMk/>
      </pc:docMkLst>
      <pc:sldChg chg="modSp">
        <pc:chgData name="Mohammad,Sajida" userId="S::s546648@nwmissouri.edu::ba87b2c1-b24d-4384-be46-f5b0c3bdbbb2" providerId="AD" clId="Web-{24761C4A-F972-47A3-9609-B140F65DF544}" dt="2023-03-18T18:44:55.054" v="36" actId="20577"/>
        <pc:sldMkLst>
          <pc:docMk/>
          <pc:sldMk cId="792342606" sldId="266"/>
        </pc:sldMkLst>
        <pc:graphicFrameChg chg="modGraphic">
          <ac:chgData name="Mohammad,Sajida" userId="S::s546648@nwmissouri.edu::ba87b2c1-b24d-4384-be46-f5b0c3bdbbb2" providerId="AD" clId="Web-{24761C4A-F972-47A3-9609-B140F65DF544}" dt="2023-03-18T18:44:55.054" v="36" actId="20577"/>
          <ac:graphicFrameMkLst>
            <pc:docMk/>
            <pc:sldMk cId="792342606" sldId="266"/>
            <ac:graphicFrameMk id="51" creationId="{BF441EFB-0809-A6F1-59AF-DDA42271AD34}"/>
          </ac:graphicFrameMkLst>
        </pc:graphicFrameChg>
      </pc:sldChg>
      <pc:sldChg chg="delSp modSp del">
        <pc:chgData name="Mohammad,Sajida" userId="S::s546648@nwmissouri.edu::ba87b2c1-b24d-4384-be46-f5b0c3bdbbb2" providerId="AD" clId="Web-{24761C4A-F972-47A3-9609-B140F65DF544}" dt="2023-03-18T18:53:28.858" v="260"/>
        <pc:sldMkLst>
          <pc:docMk/>
          <pc:sldMk cId="896682756" sldId="295"/>
        </pc:sldMkLst>
        <pc:spChg chg="mod">
          <ac:chgData name="Mohammad,Sajida" userId="S::s546648@nwmissouri.edu::ba87b2c1-b24d-4384-be46-f5b0c3bdbbb2" providerId="AD" clId="Web-{24761C4A-F972-47A3-9609-B140F65DF544}" dt="2023-03-18T18:46:07.260" v="55" actId="20577"/>
          <ac:spMkLst>
            <pc:docMk/>
            <pc:sldMk cId="896682756" sldId="295"/>
            <ac:spMk id="2" creationId="{9D2E4233-6C33-EFED-AF9B-A4BA48FDB3C8}"/>
          </ac:spMkLst>
        </pc:spChg>
        <pc:picChg chg="del">
          <ac:chgData name="Mohammad,Sajida" userId="S::s546648@nwmissouri.edu::ba87b2c1-b24d-4384-be46-f5b0c3bdbbb2" providerId="AD" clId="Web-{24761C4A-F972-47A3-9609-B140F65DF544}" dt="2023-03-18T18:46:09.244" v="56"/>
          <ac:picMkLst>
            <pc:docMk/>
            <pc:sldMk cId="896682756" sldId="295"/>
            <ac:picMk id="1026" creationId="{FC6214D3-8C23-9041-2D80-3170596CB219}"/>
          </ac:picMkLst>
        </pc:picChg>
      </pc:sldChg>
      <pc:sldChg chg="modSp">
        <pc:chgData name="Mohammad,Sajida" userId="S::s546648@nwmissouri.edu::ba87b2c1-b24d-4384-be46-f5b0c3bdbbb2" providerId="AD" clId="Web-{24761C4A-F972-47A3-9609-B140F65DF544}" dt="2023-03-18T19:01:10.563" v="375" actId="14100"/>
        <pc:sldMkLst>
          <pc:docMk/>
          <pc:sldMk cId="3320909205" sldId="298"/>
        </pc:sldMkLst>
        <pc:spChg chg="mod">
          <ac:chgData name="Mohammad,Sajida" userId="S::s546648@nwmissouri.edu::ba87b2c1-b24d-4384-be46-f5b0c3bdbbb2" providerId="AD" clId="Web-{24761C4A-F972-47A3-9609-B140F65DF544}" dt="2023-03-18T19:01:10.563" v="375" actId="14100"/>
          <ac:spMkLst>
            <pc:docMk/>
            <pc:sldMk cId="3320909205" sldId="298"/>
            <ac:spMk id="5" creationId="{A023E3E2-EDAE-F291-9A8F-5394352C09B9}"/>
          </ac:spMkLst>
        </pc:spChg>
        <pc:picChg chg="mod">
          <ac:chgData name="Mohammad,Sajida" userId="S::s546648@nwmissouri.edu::ba87b2c1-b24d-4384-be46-f5b0c3bdbbb2" providerId="AD" clId="Web-{24761C4A-F972-47A3-9609-B140F65DF544}" dt="2023-03-18T19:00:58" v="370" actId="1076"/>
          <ac:picMkLst>
            <pc:docMk/>
            <pc:sldMk cId="3320909205" sldId="298"/>
            <ac:picMk id="6" creationId="{90C4E81B-4186-598B-97EC-06B43DEA72E7}"/>
          </ac:picMkLst>
        </pc:picChg>
      </pc:sldChg>
      <pc:sldChg chg="modSp">
        <pc:chgData name="Mohammad,Sajida" userId="S::s546648@nwmissouri.edu::ba87b2c1-b24d-4384-be46-f5b0c3bdbbb2" providerId="AD" clId="Web-{24761C4A-F972-47A3-9609-B140F65DF544}" dt="2023-03-18T19:41:43.757" v="378" actId="1076"/>
        <pc:sldMkLst>
          <pc:docMk/>
          <pc:sldMk cId="372534127" sldId="306"/>
        </pc:sldMkLst>
        <pc:spChg chg="mod">
          <ac:chgData name="Mohammad,Sajida" userId="S::s546648@nwmissouri.edu::ba87b2c1-b24d-4384-be46-f5b0c3bdbbb2" providerId="AD" clId="Web-{24761C4A-F972-47A3-9609-B140F65DF544}" dt="2023-03-18T19:41:43.757" v="378" actId="1076"/>
          <ac:spMkLst>
            <pc:docMk/>
            <pc:sldMk cId="372534127" sldId="306"/>
            <ac:spMk id="25" creationId="{4D60FA37-8ABC-EABA-8DDF-EE36DEB56F11}"/>
          </ac:spMkLst>
        </pc:spChg>
      </pc:sldChg>
      <pc:sldChg chg="modSp add replId">
        <pc:chgData name="Mohammad,Sajida" userId="S::s546648@nwmissouri.edu::ba87b2c1-b24d-4384-be46-f5b0c3bdbbb2" providerId="AD" clId="Web-{24761C4A-F972-47A3-9609-B140F65DF544}" dt="2023-03-18T18:56:08.489" v="282" actId="20577"/>
        <pc:sldMkLst>
          <pc:docMk/>
          <pc:sldMk cId="3333296862" sldId="309"/>
        </pc:sldMkLst>
        <pc:spChg chg="mod">
          <ac:chgData name="Mohammad,Sajida" userId="S::s546648@nwmissouri.edu::ba87b2c1-b24d-4384-be46-f5b0c3bdbbb2" providerId="AD" clId="Web-{24761C4A-F972-47A3-9609-B140F65DF544}" dt="2023-03-18T18:56:08.489" v="282" actId="20577"/>
          <ac:spMkLst>
            <pc:docMk/>
            <pc:sldMk cId="3333296862" sldId="309"/>
            <ac:spMk id="2" creationId="{5235DBD4-F5E5-6FA0-CE15-913C2216186C}"/>
          </ac:spMkLst>
        </pc:spChg>
        <pc:spChg chg="mod">
          <ac:chgData name="Mohammad,Sajida" userId="S::s546648@nwmissouri.edu::ba87b2c1-b24d-4384-be46-f5b0c3bdbbb2" providerId="AD" clId="Web-{24761C4A-F972-47A3-9609-B140F65DF544}" dt="2023-03-18T18:55:57.707" v="277" actId="14100"/>
          <ac:spMkLst>
            <pc:docMk/>
            <pc:sldMk cId="3333296862" sldId="309"/>
            <ac:spMk id="3" creationId="{3795243E-9733-72F4-6CA9-E688682B093A}"/>
          </ac:spMkLst>
        </pc:spChg>
        <pc:spChg chg="mod">
          <ac:chgData name="Mohammad,Sajida" userId="S::s546648@nwmissouri.edu::ba87b2c1-b24d-4384-be46-f5b0c3bdbbb2" providerId="AD" clId="Web-{24761C4A-F972-47A3-9609-B140F65DF544}" dt="2023-03-18T18:52:10.918" v="254" actId="20577"/>
          <ac:spMkLst>
            <pc:docMk/>
            <pc:sldMk cId="3333296862" sldId="309"/>
            <ac:spMk id="6" creationId="{2249B057-6839-26A2-7574-9FC17041E6F2}"/>
          </ac:spMkLst>
        </pc:spChg>
      </pc:sldChg>
      <pc:sldChg chg="addSp delSp modSp new">
        <pc:chgData name="Mohammad,Sajida" userId="S::s546648@nwmissouri.edu::ba87b2c1-b24d-4384-be46-f5b0c3bdbbb2" providerId="AD" clId="Web-{24761C4A-F972-47A3-9609-B140F65DF544}" dt="2023-03-18T18:59:57.560" v="360" actId="20577"/>
        <pc:sldMkLst>
          <pc:docMk/>
          <pc:sldMk cId="1381990329" sldId="310"/>
        </pc:sldMkLst>
        <pc:spChg chg="mod">
          <ac:chgData name="Mohammad,Sajida" userId="S::s546648@nwmissouri.edu::ba87b2c1-b24d-4384-be46-f5b0c3bdbbb2" providerId="AD" clId="Web-{24761C4A-F972-47A3-9609-B140F65DF544}" dt="2023-03-18T18:55:37.925" v="274" actId="20577"/>
          <ac:spMkLst>
            <pc:docMk/>
            <pc:sldMk cId="1381990329" sldId="310"/>
            <ac:spMk id="2" creationId="{8D03D308-11CD-A636-E6ED-F28834896308}"/>
          </ac:spMkLst>
        </pc:spChg>
        <pc:spChg chg="del">
          <ac:chgData name="Mohammad,Sajida" userId="S::s546648@nwmissouri.edu::ba87b2c1-b24d-4384-be46-f5b0c3bdbbb2" providerId="AD" clId="Web-{24761C4A-F972-47A3-9609-B140F65DF544}" dt="2023-03-18T18:55:21.690" v="270"/>
          <ac:spMkLst>
            <pc:docMk/>
            <pc:sldMk cId="1381990329" sldId="310"/>
            <ac:spMk id="3" creationId="{79A8B8C6-8582-D63A-CC64-7B30232BDDAF}"/>
          </ac:spMkLst>
        </pc:spChg>
        <pc:spChg chg="add">
          <ac:chgData name="Mohammad,Sajida" userId="S::s546648@nwmissouri.edu::ba87b2c1-b24d-4384-be46-f5b0c3bdbbb2" providerId="AD" clId="Web-{24761C4A-F972-47A3-9609-B140F65DF544}" dt="2023-03-18T18:57:45.305" v="306"/>
          <ac:spMkLst>
            <pc:docMk/>
            <pc:sldMk cId="1381990329" sldId="310"/>
            <ac:spMk id="7" creationId="{62FB558C-239B-0325-8A17-2B7CB6B8A7DC}"/>
          </ac:spMkLst>
        </pc:spChg>
        <pc:spChg chg="add mod">
          <ac:chgData name="Mohammad,Sajida" userId="S::s546648@nwmissouri.edu::ba87b2c1-b24d-4384-be46-f5b0c3bdbbb2" providerId="AD" clId="Web-{24761C4A-F972-47A3-9609-B140F65DF544}" dt="2023-03-18T18:59:57.560" v="360" actId="20577"/>
          <ac:spMkLst>
            <pc:docMk/>
            <pc:sldMk cId="1381990329" sldId="310"/>
            <ac:spMk id="8" creationId="{CBA2D34A-13FD-B47F-7DEF-E5576DB83E20}"/>
          </ac:spMkLst>
        </pc:spChg>
        <pc:picChg chg="add mod ord">
          <ac:chgData name="Mohammad,Sajida" userId="S::s546648@nwmissouri.edu::ba87b2c1-b24d-4384-be46-f5b0c3bdbbb2" providerId="AD" clId="Web-{24761C4A-F972-47A3-9609-B140F65DF544}" dt="2023-03-18T18:58:08.494" v="310" actId="14100"/>
          <ac:picMkLst>
            <pc:docMk/>
            <pc:sldMk cId="1381990329" sldId="310"/>
            <ac:picMk id="5" creationId="{9A41D7B1-E57E-8059-B4BC-4254B922E074}"/>
          </ac:picMkLst>
        </pc:picChg>
      </pc:sldChg>
      <pc:sldChg chg="addSp delSp modSp add replId">
        <pc:chgData name="Mohammad,Sajida" userId="S::s546648@nwmissouri.edu::ba87b2c1-b24d-4384-be46-f5b0c3bdbbb2" providerId="AD" clId="Web-{24761C4A-F972-47A3-9609-B140F65DF544}" dt="2023-03-18T18:59:36.700" v="352" actId="20577"/>
        <pc:sldMkLst>
          <pc:docMk/>
          <pc:sldMk cId="3839887941" sldId="311"/>
        </pc:sldMkLst>
        <pc:spChg chg="mod">
          <ac:chgData name="Mohammad,Sajida" userId="S::s546648@nwmissouri.edu::ba87b2c1-b24d-4384-be46-f5b0c3bdbbb2" providerId="AD" clId="Web-{24761C4A-F972-47A3-9609-B140F65DF544}" dt="2023-03-18T18:56:32.881" v="287" actId="20577"/>
          <ac:spMkLst>
            <pc:docMk/>
            <pc:sldMk cId="3839887941" sldId="311"/>
            <ac:spMk id="2" creationId="{8D03D308-11CD-A636-E6ED-F28834896308}"/>
          </ac:spMkLst>
        </pc:spChg>
        <pc:spChg chg="add del mod">
          <ac:chgData name="Mohammad,Sajida" userId="S::s546648@nwmissouri.edu::ba87b2c1-b24d-4384-be46-f5b0c3bdbbb2" providerId="AD" clId="Web-{24761C4A-F972-47A3-9609-B140F65DF544}" dt="2023-03-18T18:56:44.990" v="289"/>
          <ac:spMkLst>
            <pc:docMk/>
            <pc:sldMk cId="3839887941" sldId="311"/>
            <ac:spMk id="6" creationId="{40FE849D-7C03-F70B-5BCB-33574BF23441}"/>
          </ac:spMkLst>
        </pc:spChg>
        <pc:spChg chg="add">
          <ac:chgData name="Mohammad,Sajida" userId="S::s546648@nwmissouri.edu::ba87b2c1-b24d-4384-be46-f5b0c3bdbbb2" providerId="AD" clId="Web-{24761C4A-F972-47A3-9609-B140F65DF544}" dt="2023-03-18T18:57:46.993" v="307"/>
          <ac:spMkLst>
            <pc:docMk/>
            <pc:sldMk cId="3839887941" sldId="311"/>
            <ac:spMk id="9" creationId="{68AC52BA-2D25-8CFB-15B7-BB7803102BB3}"/>
          </ac:spMkLst>
        </pc:spChg>
        <pc:spChg chg="add mod">
          <ac:chgData name="Mohammad,Sajida" userId="S::s546648@nwmissouri.edu::ba87b2c1-b24d-4384-be46-f5b0c3bdbbb2" providerId="AD" clId="Web-{24761C4A-F972-47A3-9609-B140F65DF544}" dt="2023-03-18T18:59:36.700" v="352" actId="20577"/>
          <ac:spMkLst>
            <pc:docMk/>
            <pc:sldMk cId="3839887941" sldId="311"/>
            <ac:spMk id="10" creationId="{4CB91A95-641F-D8CD-AFF5-97BA8248907D}"/>
          </ac:spMkLst>
        </pc:spChg>
        <pc:picChg chg="del">
          <ac:chgData name="Mohammad,Sajida" userId="S::s546648@nwmissouri.edu::ba87b2c1-b24d-4384-be46-f5b0c3bdbbb2" providerId="AD" clId="Web-{24761C4A-F972-47A3-9609-B140F65DF544}" dt="2023-03-18T18:56:34.834" v="288"/>
          <ac:picMkLst>
            <pc:docMk/>
            <pc:sldMk cId="3839887941" sldId="311"/>
            <ac:picMk id="5" creationId="{9A41D7B1-E57E-8059-B4BC-4254B922E074}"/>
          </ac:picMkLst>
        </pc:picChg>
        <pc:picChg chg="add mod ord">
          <ac:chgData name="Mohammad,Sajida" userId="S::s546648@nwmissouri.edu::ba87b2c1-b24d-4384-be46-f5b0c3bdbbb2" providerId="AD" clId="Web-{24761C4A-F972-47A3-9609-B140F65DF544}" dt="2023-03-18T18:58:52.151" v="330" actId="14100"/>
          <ac:picMkLst>
            <pc:docMk/>
            <pc:sldMk cId="3839887941" sldId="311"/>
            <ac:picMk id="7" creationId="{A3447375-A7EB-86A4-1C95-53B87F1E1F90}"/>
          </ac:picMkLst>
        </pc:picChg>
      </pc:sldChg>
      <pc:sldChg chg="addSp delSp modSp add replId">
        <pc:chgData name="Mohammad,Sajida" userId="S::s546648@nwmissouri.edu::ba87b2c1-b24d-4384-be46-f5b0c3bdbbb2" providerId="AD" clId="Web-{24761C4A-F972-47A3-9609-B140F65DF544}" dt="2023-03-18T19:00:36.937" v="369" actId="20577"/>
        <pc:sldMkLst>
          <pc:docMk/>
          <pc:sldMk cId="3184410885" sldId="312"/>
        </pc:sldMkLst>
        <pc:spChg chg="mod">
          <ac:chgData name="Mohammad,Sajida" userId="S::s546648@nwmissouri.edu::ba87b2c1-b24d-4384-be46-f5b0c3bdbbb2" providerId="AD" clId="Web-{24761C4A-F972-47A3-9609-B140F65DF544}" dt="2023-03-18T18:57:19.054" v="301" actId="20577"/>
          <ac:spMkLst>
            <pc:docMk/>
            <pc:sldMk cId="3184410885" sldId="312"/>
            <ac:spMk id="2" creationId="{8D03D308-11CD-A636-E6ED-F28834896308}"/>
          </ac:spMkLst>
        </pc:spChg>
        <pc:spChg chg="add del mod">
          <ac:chgData name="Mohammad,Sajida" userId="S::s546648@nwmissouri.edu::ba87b2c1-b24d-4384-be46-f5b0c3bdbbb2" providerId="AD" clId="Web-{24761C4A-F972-47A3-9609-B140F65DF544}" dt="2023-03-18T18:57:28.383" v="303"/>
          <ac:spMkLst>
            <pc:docMk/>
            <pc:sldMk cId="3184410885" sldId="312"/>
            <ac:spMk id="5" creationId="{5F281A22-7CAE-4FA9-6ED8-7839E527E158}"/>
          </ac:spMkLst>
        </pc:spChg>
        <pc:spChg chg="add">
          <ac:chgData name="Mohammad,Sajida" userId="S::s546648@nwmissouri.edu::ba87b2c1-b24d-4384-be46-f5b0c3bdbbb2" providerId="AD" clId="Web-{24761C4A-F972-47A3-9609-B140F65DF544}" dt="2023-03-18T18:57:49.118" v="308"/>
          <ac:spMkLst>
            <pc:docMk/>
            <pc:sldMk cId="3184410885" sldId="312"/>
            <ac:spMk id="9" creationId="{32093997-8801-16B7-E94D-B119C9C1A680}"/>
          </ac:spMkLst>
        </pc:spChg>
        <pc:spChg chg="add mod">
          <ac:chgData name="Mohammad,Sajida" userId="S::s546648@nwmissouri.edu::ba87b2c1-b24d-4384-be46-f5b0c3bdbbb2" providerId="AD" clId="Web-{24761C4A-F972-47A3-9609-B140F65DF544}" dt="2023-03-18T19:00:36.937" v="369" actId="20577"/>
          <ac:spMkLst>
            <pc:docMk/>
            <pc:sldMk cId="3184410885" sldId="312"/>
            <ac:spMk id="10" creationId="{C985DD00-02F8-0E7C-2419-F10FA34F1E3C}"/>
          </ac:spMkLst>
        </pc:spChg>
        <pc:picChg chg="add mod ord">
          <ac:chgData name="Mohammad,Sajida" userId="S::s546648@nwmissouri.edu::ba87b2c1-b24d-4384-be46-f5b0c3bdbbb2" providerId="AD" clId="Web-{24761C4A-F972-47A3-9609-B140F65DF544}" dt="2023-03-18T19:00:21.295" v="362" actId="14100"/>
          <ac:picMkLst>
            <pc:docMk/>
            <pc:sldMk cId="3184410885" sldId="312"/>
            <ac:picMk id="6" creationId="{49FE8DAB-29F1-BC21-70D2-AA8EB1A63F10}"/>
          </ac:picMkLst>
        </pc:picChg>
        <pc:picChg chg="del">
          <ac:chgData name="Mohammad,Sajida" userId="S::s546648@nwmissouri.edu::ba87b2c1-b24d-4384-be46-f5b0c3bdbbb2" providerId="AD" clId="Web-{24761C4A-F972-47A3-9609-B140F65DF544}" dt="2023-03-18T18:57:21.164" v="302"/>
          <ac:picMkLst>
            <pc:docMk/>
            <pc:sldMk cId="3184410885" sldId="312"/>
            <ac:picMk id="7" creationId="{A3447375-A7EB-86A4-1C95-53B87F1E1F90}"/>
          </ac:picMkLst>
        </pc:picChg>
      </pc:sldChg>
    </pc:docChg>
  </pc:docChgLst>
  <pc:docChgLst>
    <pc:chgData name="Aluri,Hari Kiran" userId="S::s547051@nwmissouri.edu::fd1b1c24-3773-4139-a53d-3b2c31cc0fba" providerId="AD" clId="Web-{0593E434-E750-9FD6-3F3E-6D2DF03E6840}"/>
    <pc:docChg chg="addSld modSld">
      <pc:chgData name="Aluri,Hari Kiran" userId="S::s547051@nwmissouri.edu::fd1b1c24-3773-4139-a53d-3b2c31cc0fba" providerId="AD" clId="Web-{0593E434-E750-9FD6-3F3E-6D2DF03E6840}" dt="2023-03-20T04:57:04.285" v="181" actId="20577"/>
      <pc:docMkLst>
        <pc:docMk/>
      </pc:docMkLst>
      <pc:sldChg chg="addSp modSp">
        <pc:chgData name="Aluri,Hari Kiran" userId="S::s547051@nwmissouri.edu::fd1b1c24-3773-4139-a53d-3b2c31cc0fba" providerId="AD" clId="Web-{0593E434-E750-9FD6-3F3E-6D2DF03E6840}" dt="2023-03-20T04:34:45.504" v="70" actId="20577"/>
        <pc:sldMkLst>
          <pc:docMk/>
          <pc:sldMk cId="623639678" sldId="301"/>
        </pc:sldMkLst>
        <pc:spChg chg="add mod">
          <ac:chgData name="Aluri,Hari Kiran" userId="S::s547051@nwmissouri.edu::fd1b1c24-3773-4139-a53d-3b2c31cc0fba" providerId="AD" clId="Web-{0593E434-E750-9FD6-3F3E-6D2DF03E6840}" dt="2023-03-20T04:34:25.159" v="56" actId="1076"/>
          <ac:spMkLst>
            <pc:docMk/>
            <pc:sldMk cId="623639678" sldId="301"/>
            <ac:spMk id="18" creationId="{D1574DC1-B395-0705-A31F-752E8F49B551}"/>
          </ac:spMkLst>
        </pc:spChg>
        <pc:spChg chg="add mod">
          <ac:chgData name="Aluri,Hari Kiran" userId="S::s547051@nwmissouri.edu::fd1b1c24-3773-4139-a53d-3b2c31cc0fba" providerId="AD" clId="Web-{0593E434-E750-9FD6-3F3E-6D2DF03E6840}" dt="2023-03-20T04:34:45.504" v="70" actId="20577"/>
          <ac:spMkLst>
            <pc:docMk/>
            <pc:sldMk cId="623639678" sldId="301"/>
            <ac:spMk id="19" creationId="{A158FDD1-2C9B-D5C2-42A5-3AB6F06682EA}"/>
          </ac:spMkLst>
        </pc:spChg>
      </pc:sldChg>
      <pc:sldChg chg="addSp delSp modSp">
        <pc:chgData name="Aluri,Hari Kiran" userId="S::s547051@nwmissouri.edu::fd1b1c24-3773-4139-a53d-3b2c31cc0fba" providerId="AD" clId="Web-{0593E434-E750-9FD6-3F3E-6D2DF03E6840}" dt="2023-03-20T04:40:26.140" v="122" actId="20577"/>
        <pc:sldMkLst>
          <pc:docMk/>
          <pc:sldMk cId="3834850325" sldId="308"/>
        </pc:sldMkLst>
        <pc:spChg chg="mod">
          <ac:chgData name="Aluri,Hari Kiran" userId="S::s547051@nwmissouri.edu::fd1b1c24-3773-4139-a53d-3b2c31cc0fba" providerId="AD" clId="Web-{0593E434-E750-9FD6-3F3E-6D2DF03E6840}" dt="2023-03-20T04:19:31.598" v="2" actId="20577"/>
          <ac:spMkLst>
            <pc:docMk/>
            <pc:sldMk cId="3834850325" sldId="308"/>
            <ac:spMk id="2" creationId="{108638B2-219E-D00B-7FC5-C58C2DD33D06}"/>
          </ac:spMkLst>
        </pc:spChg>
        <pc:spChg chg="mod">
          <ac:chgData name="Aluri,Hari Kiran" userId="S::s547051@nwmissouri.edu::fd1b1c24-3773-4139-a53d-3b2c31cc0fba" providerId="AD" clId="Web-{0593E434-E750-9FD6-3F3E-6D2DF03E6840}" dt="2023-03-20T04:21:20.461" v="4" actId="20577"/>
          <ac:spMkLst>
            <pc:docMk/>
            <pc:sldMk cId="3834850325" sldId="308"/>
            <ac:spMk id="3" creationId="{6FACEBA8-BB06-A00E-B495-E66720DC14D4}"/>
          </ac:spMkLst>
        </pc:spChg>
        <pc:spChg chg="add del">
          <ac:chgData name="Aluri,Hari Kiran" userId="S::s547051@nwmissouri.edu::fd1b1c24-3773-4139-a53d-3b2c31cc0fba" providerId="AD" clId="Web-{0593E434-E750-9FD6-3F3E-6D2DF03E6840}" dt="2023-03-20T04:28:28.382" v="17"/>
          <ac:spMkLst>
            <pc:docMk/>
            <pc:sldMk cId="3834850325" sldId="308"/>
            <ac:spMk id="6" creationId="{D9D5A4DD-2D28-8DE2-8AE8-0C4407080EBF}"/>
          </ac:spMkLst>
        </pc:spChg>
        <pc:spChg chg="add mod">
          <ac:chgData name="Aluri,Hari Kiran" userId="S::s547051@nwmissouri.edu::fd1b1c24-3773-4139-a53d-3b2c31cc0fba" providerId="AD" clId="Web-{0593E434-E750-9FD6-3F3E-6D2DF03E6840}" dt="2023-03-20T04:31:38.357" v="35" actId="20577"/>
          <ac:spMkLst>
            <pc:docMk/>
            <pc:sldMk cId="3834850325" sldId="308"/>
            <ac:spMk id="7" creationId="{78A06F56-D4D1-D5ED-8580-C2439B0EAFEA}"/>
          </ac:spMkLst>
        </pc:spChg>
        <pc:spChg chg="add mod">
          <ac:chgData name="Aluri,Hari Kiran" userId="S::s547051@nwmissouri.edu::fd1b1c24-3773-4139-a53d-3b2c31cc0fba" providerId="AD" clId="Web-{0593E434-E750-9FD6-3F3E-6D2DF03E6840}" dt="2023-03-20T04:40:26.140" v="122" actId="20577"/>
          <ac:spMkLst>
            <pc:docMk/>
            <pc:sldMk cId="3834850325" sldId="308"/>
            <ac:spMk id="9" creationId="{88C02E16-CDB8-1FEF-CDB2-39DE1B1A6DA4}"/>
          </ac:spMkLst>
        </pc:spChg>
        <pc:picChg chg="add mod">
          <ac:chgData name="Aluri,Hari Kiran" userId="S::s547051@nwmissouri.edu::fd1b1c24-3773-4139-a53d-3b2c31cc0fba" providerId="AD" clId="Web-{0593E434-E750-9FD6-3F3E-6D2DF03E6840}" dt="2023-03-20T04:21:36.133" v="8" actId="14100"/>
          <ac:picMkLst>
            <pc:docMk/>
            <pc:sldMk cId="3834850325" sldId="308"/>
            <ac:picMk id="5" creationId="{EAE3352B-C286-5A70-DDF2-9D69D6D274BB}"/>
          </ac:picMkLst>
        </pc:picChg>
      </pc:sldChg>
      <pc:sldChg chg="addSp modSp add replId">
        <pc:chgData name="Aluri,Hari Kiran" userId="S::s547051@nwmissouri.edu::fd1b1c24-3773-4139-a53d-3b2c31cc0fba" providerId="AD" clId="Web-{0593E434-E750-9FD6-3F3E-6D2DF03E6840}" dt="2023-03-20T04:42:26.973" v="175" actId="20577"/>
        <pc:sldMkLst>
          <pc:docMk/>
          <pc:sldMk cId="1086291802" sldId="313"/>
        </pc:sldMkLst>
        <pc:spChg chg="mod">
          <ac:chgData name="Aluri,Hari Kiran" userId="S::s547051@nwmissouri.edu::fd1b1c24-3773-4139-a53d-3b2c31cc0fba" providerId="AD" clId="Web-{0593E434-E750-9FD6-3F3E-6D2DF03E6840}" dt="2023-03-20T04:27:36.786" v="9" actId="20577"/>
          <ac:spMkLst>
            <pc:docMk/>
            <pc:sldMk cId="1086291802" sldId="313"/>
            <ac:spMk id="3" creationId="{6FACEBA8-BB06-A00E-B495-E66720DC14D4}"/>
          </ac:spMkLst>
        </pc:spChg>
        <pc:spChg chg="add mod">
          <ac:chgData name="Aluri,Hari Kiran" userId="S::s547051@nwmissouri.edu::fd1b1c24-3773-4139-a53d-3b2c31cc0fba" providerId="AD" clId="Web-{0593E434-E750-9FD6-3F3E-6D2DF03E6840}" dt="2023-03-20T04:42:26.973" v="175" actId="20577"/>
          <ac:spMkLst>
            <pc:docMk/>
            <pc:sldMk cId="1086291802" sldId="313"/>
            <ac:spMk id="6" creationId="{66CB4789-B1D6-4177-AD2C-6B3BC9CCCAB2}"/>
          </ac:spMkLst>
        </pc:spChg>
        <pc:picChg chg="add mod">
          <ac:chgData name="Aluri,Hari Kiran" userId="S::s547051@nwmissouri.edu::fd1b1c24-3773-4139-a53d-3b2c31cc0fba" providerId="AD" clId="Web-{0593E434-E750-9FD6-3F3E-6D2DF03E6840}" dt="2023-03-20T04:27:55.849" v="15" actId="14100"/>
          <ac:picMkLst>
            <pc:docMk/>
            <pc:sldMk cId="1086291802" sldId="313"/>
            <ac:picMk id="5" creationId="{B68EEFE7-EE55-84F6-3BC7-08B04DE124C2}"/>
          </ac:picMkLst>
        </pc:picChg>
      </pc:sldChg>
      <pc:sldChg chg="modSp">
        <pc:chgData name="Aluri,Hari Kiran" userId="S::s547051@nwmissouri.edu::fd1b1c24-3773-4139-a53d-3b2c31cc0fba" providerId="AD" clId="Web-{0593E434-E750-9FD6-3F3E-6D2DF03E6840}" dt="2023-03-20T04:57:04.285" v="181" actId="20577"/>
        <pc:sldMkLst>
          <pc:docMk/>
          <pc:sldMk cId="3003570455" sldId="315"/>
        </pc:sldMkLst>
        <pc:spChg chg="mod">
          <ac:chgData name="Aluri,Hari Kiran" userId="S::s547051@nwmissouri.edu::fd1b1c24-3773-4139-a53d-3b2c31cc0fba" providerId="AD" clId="Web-{0593E434-E750-9FD6-3F3E-6D2DF03E6840}" dt="2023-03-20T04:57:04.285" v="181" actId="20577"/>
          <ac:spMkLst>
            <pc:docMk/>
            <pc:sldMk cId="3003570455" sldId="315"/>
            <ac:spMk id="3" creationId="{B1EEFE7E-F64E-AD0E-FA40-D6C30126F6D4}"/>
          </ac:spMkLst>
        </pc:spChg>
      </pc:sldChg>
    </pc:docChg>
  </pc:docChgLst>
  <pc:docChgLst>
    <pc:chgData name="Aluri,Hari Kiran" userId="S::s547051@nwmissouri.edu::fd1b1c24-3773-4139-a53d-3b2c31cc0fba" providerId="AD" clId="Web-{3DF0989D-C1DF-3E38-BC13-D7A877D83A8B}"/>
    <pc:docChg chg="addSld delSld modSld">
      <pc:chgData name="Aluri,Hari Kiran" userId="S::s547051@nwmissouri.edu::fd1b1c24-3773-4139-a53d-3b2c31cc0fba" providerId="AD" clId="Web-{3DF0989D-C1DF-3E38-BC13-D7A877D83A8B}" dt="2023-03-16T17:49:32.465" v="6"/>
      <pc:docMkLst>
        <pc:docMk/>
      </pc:docMkLst>
      <pc:sldChg chg="new del">
        <pc:chgData name="Aluri,Hari Kiran" userId="S::s547051@nwmissouri.edu::fd1b1c24-3773-4139-a53d-3b2c31cc0fba" providerId="AD" clId="Web-{3DF0989D-C1DF-3E38-BC13-D7A877D83A8B}" dt="2023-03-16T17:49:09.965" v="3"/>
        <pc:sldMkLst>
          <pc:docMk/>
          <pc:sldMk cId="621481762" sldId="296"/>
        </pc:sldMkLst>
      </pc:sldChg>
      <pc:sldChg chg="delSp modSp add">
        <pc:chgData name="Aluri,Hari Kiran" userId="S::s547051@nwmissouri.edu::fd1b1c24-3773-4139-a53d-3b2c31cc0fba" providerId="AD" clId="Web-{3DF0989D-C1DF-3E38-BC13-D7A877D83A8B}" dt="2023-03-16T17:49:32.465" v="6"/>
        <pc:sldMkLst>
          <pc:docMk/>
          <pc:sldMk cId="1594839906" sldId="296"/>
        </pc:sldMkLst>
        <pc:spChg chg="mod">
          <ac:chgData name="Aluri,Hari Kiran" userId="S::s547051@nwmissouri.edu::fd1b1c24-3773-4139-a53d-3b2c31cc0fba" providerId="AD" clId="Web-{3DF0989D-C1DF-3E38-BC13-D7A877D83A8B}" dt="2023-03-16T17:49:24.887" v="5" actId="20577"/>
          <ac:spMkLst>
            <pc:docMk/>
            <pc:sldMk cId="1594839906" sldId="296"/>
            <ac:spMk id="3" creationId="{CF7F840D-31F0-9F25-EAB2-EC213187EEF7}"/>
          </ac:spMkLst>
        </pc:spChg>
        <pc:picChg chg="del">
          <ac:chgData name="Aluri,Hari Kiran" userId="S::s547051@nwmissouri.edu::fd1b1c24-3773-4139-a53d-3b2c31cc0fba" providerId="AD" clId="Web-{3DF0989D-C1DF-3E38-BC13-D7A877D83A8B}" dt="2023-03-16T17:49:32.465" v="6"/>
          <ac:picMkLst>
            <pc:docMk/>
            <pc:sldMk cId="1594839906" sldId="296"/>
            <ac:picMk id="3074" creationId="{CECCF537-37D0-CA77-E0AF-B28C8841F789}"/>
          </ac:picMkLst>
        </pc:picChg>
      </pc:sldChg>
      <pc:sldChg chg="new del">
        <pc:chgData name="Aluri,Hari Kiran" userId="S::s547051@nwmissouri.edu::fd1b1c24-3773-4139-a53d-3b2c31cc0fba" providerId="AD" clId="Web-{3DF0989D-C1DF-3E38-BC13-D7A877D83A8B}" dt="2023-03-16T17:48:39.683" v="1"/>
        <pc:sldMkLst>
          <pc:docMk/>
          <pc:sldMk cId="3481679751" sldId="296"/>
        </pc:sldMkLst>
      </pc:sldChg>
    </pc:docChg>
  </pc:docChgLst>
  <pc:docChgLst>
    <pc:chgData name="Gundapuneni,Kiran Kumar" userId="1cc6b4ff-2736-482f-aedf-07a08daf7e20" providerId="ADAL" clId="{936A1ADF-EC9C-4C8F-AF00-231F1A9932BE}"/>
    <pc:docChg chg="undo custSel addSld modSld sldOrd">
      <pc:chgData name="Gundapuneni,Kiran Kumar" userId="1cc6b4ff-2736-482f-aedf-07a08daf7e20" providerId="ADAL" clId="{936A1ADF-EC9C-4C8F-AF00-231F1A9932BE}" dt="2023-03-17T15:15:26.681" v="690" actId="20577"/>
      <pc:docMkLst>
        <pc:docMk/>
      </pc:docMkLst>
      <pc:sldChg chg="addSp delSp modSp mod ord">
        <pc:chgData name="Gundapuneni,Kiran Kumar" userId="1cc6b4ff-2736-482f-aedf-07a08daf7e20" providerId="ADAL" clId="{936A1ADF-EC9C-4C8F-AF00-231F1A9932BE}" dt="2023-03-17T15:15:26.681" v="690" actId="20577"/>
        <pc:sldMkLst>
          <pc:docMk/>
          <pc:sldMk cId="1580707256" sldId="294"/>
        </pc:sldMkLst>
        <pc:spChg chg="mod">
          <ac:chgData name="Gundapuneni,Kiran Kumar" userId="1cc6b4ff-2736-482f-aedf-07a08daf7e20" providerId="ADAL" clId="{936A1ADF-EC9C-4C8F-AF00-231F1A9932BE}" dt="2023-03-16T18:02:10.478" v="360" actId="26606"/>
          <ac:spMkLst>
            <pc:docMk/>
            <pc:sldMk cId="1580707256" sldId="294"/>
            <ac:spMk id="2" creationId="{5235DBD4-F5E5-6FA0-CE15-913C2216186C}"/>
          </ac:spMkLst>
        </pc:spChg>
        <pc:spChg chg="del mod">
          <ac:chgData name="Gundapuneni,Kiran Kumar" userId="1cc6b4ff-2736-482f-aedf-07a08daf7e20" providerId="ADAL" clId="{936A1ADF-EC9C-4C8F-AF00-231F1A9932BE}" dt="2023-03-16T18:02:10.478" v="360" actId="26606"/>
          <ac:spMkLst>
            <pc:docMk/>
            <pc:sldMk cId="1580707256" sldId="294"/>
            <ac:spMk id="3" creationId="{3795243E-9733-72F4-6CA9-E688682B093A}"/>
          </ac:spMkLst>
        </pc:spChg>
        <pc:spChg chg="mod">
          <ac:chgData name="Gundapuneni,Kiran Kumar" userId="1cc6b4ff-2736-482f-aedf-07a08daf7e20" providerId="ADAL" clId="{936A1ADF-EC9C-4C8F-AF00-231F1A9932BE}" dt="2023-03-16T18:02:10.478" v="360" actId="26606"/>
          <ac:spMkLst>
            <pc:docMk/>
            <pc:sldMk cId="1580707256" sldId="294"/>
            <ac:spMk id="4" creationId="{7CD8F8D5-E879-8392-9B1E-FAE161EC6ACC}"/>
          </ac:spMkLst>
        </pc:spChg>
        <pc:spChg chg="add">
          <ac:chgData name="Gundapuneni,Kiran Kumar" userId="1cc6b4ff-2736-482f-aedf-07a08daf7e20" providerId="ADAL" clId="{936A1ADF-EC9C-4C8F-AF00-231F1A9932BE}" dt="2023-03-16T18:02:10.478" v="360" actId="26606"/>
          <ac:spMkLst>
            <pc:docMk/>
            <pc:sldMk cId="1580707256" sldId="294"/>
            <ac:spMk id="10" creationId="{F747F1B4-B831-4277-8AB0-32767F7EB7BF}"/>
          </ac:spMkLst>
        </pc:spChg>
        <pc:spChg chg="add">
          <ac:chgData name="Gundapuneni,Kiran Kumar" userId="1cc6b4ff-2736-482f-aedf-07a08daf7e20" providerId="ADAL" clId="{936A1ADF-EC9C-4C8F-AF00-231F1A9932BE}" dt="2023-03-16T18:02:10.478" v="360" actId="26606"/>
          <ac:spMkLst>
            <pc:docMk/>
            <pc:sldMk cId="1580707256" sldId="294"/>
            <ac:spMk id="12" creationId="{D80CFA21-AB7C-4BEB-9BFF-05764FBBF3C6}"/>
          </ac:spMkLst>
        </pc:spChg>
        <pc:spChg chg="add">
          <ac:chgData name="Gundapuneni,Kiran Kumar" userId="1cc6b4ff-2736-482f-aedf-07a08daf7e20" providerId="ADAL" clId="{936A1ADF-EC9C-4C8F-AF00-231F1A9932BE}" dt="2023-03-16T18:02:10.478" v="360" actId="26606"/>
          <ac:spMkLst>
            <pc:docMk/>
            <pc:sldMk cId="1580707256" sldId="294"/>
            <ac:spMk id="14" creationId="{12F7E335-851A-4CAE-B09F-E657819D4600}"/>
          </ac:spMkLst>
        </pc:spChg>
        <pc:spChg chg="add">
          <ac:chgData name="Gundapuneni,Kiran Kumar" userId="1cc6b4ff-2736-482f-aedf-07a08daf7e20" providerId="ADAL" clId="{936A1ADF-EC9C-4C8F-AF00-231F1A9932BE}" dt="2023-03-16T18:02:10.478" v="360" actId="26606"/>
          <ac:spMkLst>
            <pc:docMk/>
            <pc:sldMk cId="1580707256" sldId="294"/>
            <ac:spMk id="16" creationId="{10B541F0-7F6E-402E-84D8-CF96EACA5FBC}"/>
          </ac:spMkLst>
        </pc:spChg>
        <pc:spChg chg="mod">
          <ac:chgData name="Gundapuneni,Kiran Kumar" userId="1cc6b4ff-2736-482f-aedf-07a08daf7e20" providerId="ADAL" clId="{936A1ADF-EC9C-4C8F-AF00-231F1A9932BE}" dt="2023-03-17T15:15:26.681" v="690" actId="20577"/>
          <ac:spMkLst>
            <pc:docMk/>
            <pc:sldMk cId="1580707256" sldId="294"/>
            <ac:spMk id="26" creationId="{5608C8CC-E37B-3CC1-6CD3-0BC55972FA59}"/>
          </ac:spMkLst>
        </pc:spChg>
        <pc:graphicFrameChg chg="add">
          <ac:chgData name="Gundapuneni,Kiran Kumar" userId="1cc6b4ff-2736-482f-aedf-07a08daf7e20" providerId="ADAL" clId="{936A1ADF-EC9C-4C8F-AF00-231F1A9932BE}" dt="2023-03-16T18:02:10.478" v="360" actId="26606"/>
          <ac:graphicFrameMkLst>
            <pc:docMk/>
            <pc:sldMk cId="1580707256" sldId="294"/>
            <ac:graphicFrameMk id="6" creationId="{C56DA884-4BC7-9F26-6E89-C074D3A34620}"/>
          </ac:graphicFrameMkLst>
        </pc:graphicFrameChg>
      </pc:sldChg>
      <pc:sldChg chg="add">
        <pc:chgData name="Gundapuneni,Kiran Kumar" userId="1cc6b4ff-2736-482f-aedf-07a08daf7e20" providerId="ADAL" clId="{936A1ADF-EC9C-4C8F-AF00-231F1A9932BE}" dt="2023-03-16T17:55:46.422" v="0" actId="2890"/>
        <pc:sldMkLst>
          <pc:docMk/>
          <pc:sldMk cId="3330133882" sldId="297"/>
        </pc:sldMkLst>
      </pc:sldChg>
      <pc:sldChg chg="addSp delSp modSp new mod setBg setClrOvrMap">
        <pc:chgData name="Gundapuneni,Kiran Kumar" userId="1cc6b4ff-2736-482f-aedf-07a08daf7e20" providerId="ADAL" clId="{936A1ADF-EC9C-4C8F-AF00-231F1A9932BE}" dt="2023-03-17T15:12:20.691" v="654" actId="14100"/>
        <pc:sldMkLst>
          <pc:docMk/>
          <pc:sldMk cId="3320909205" sldId="298"/>
        </pc:sldMkLst>
        <pc:spChg chg="mod">
          <ac:chgData name="Gundapuneni,Kiran Kumar" userId="1cc6b4ff-2736-482f-aedf-07a08daf7e20" providerId="ADAL" clId="{936A1ADF-EC9C-4C8F-AF00-231F1A9932BE}" dt="2023-03-16T18:27:17.091" v="515" actId="26606"/>
          <ac:spMkLst>
            <pc:docMk/>
            <pc:sldMk cId="3320909205" sldId="298"/>
            <ac:spMk id="2" creationId="{C2CFAE6F-BC5A-7BBD-9E38-3D0A259C24CC}"/>
          </ac:spMkLst>
        </pc:spChg>
        <pc:spChg chg="del">
          <ac:chgData name="Gundapuneni,Kiran Kumar" userId="1cc6b4ff-2736-482f-aedf-07a08daf7e20" providerId="ADAL" clId="{936A1ADF-EC9C-4C8F-AF00-231F1A9932BE}" dt="2023-03-16T18:24:32.904" v="364" actId="931"/>
          <ac:spMkLst>
            <pc:docMk/>
            <pc:sldMk cId="3320909205" sldId="298"/>
            <ac:spMk id="3" creationId="{822175BB-EEDA-1B20-D032-CFF3DC478B3B}"/>
          </ac:spMkLst>
        </pc:spChg>
        <pc:spChg chg="mod">
          <ac:chgData name="Gundapuneni,Kiran Kumar" userId="1cc6b4ff-2736-482f-aedf-07a08daf7e20" providerId="ADAL" clId="{936A1ADF-EC9C-4C8F-AF00-231F1A9932BE}" dt="2023-03-16T18:24:41.879" v="367" actId="26606"/>
          <ac:spMkLst>
            <pc:docMk/>
            <pc:sldMk cId="3320909205" sldId="298"/>
            <ac:spMk id="4" creationId="{8A96B401-8423-3DD8-795F-FD35DABD6C64}"/>
          </ac:spMkLst>
        </pc:spChg>
        <pc:spChg chg="add mod">
          <ac:chgData name="Gundapuneni,Kiran Kumar" userId="1cc6b4ff-2736-482f-aedf-07a08daf7e20" providerId="ADAL" clId="{936A1ADF-EC9C-4C8F-AF00-231F1A9932BE}" dt="2023-03-17T15:11:45.353" v="625" actId="14100"/>
          <ac:spMkLst>
            <pc:docMk/>
            <pc:sldMk cId="3320909205" sldId="298"/>
            <ac:spMk id="5" creationId="{A023E3E2-EDAE-F291-9A8F-5394352C09B9}"/>
          </ac:spMkLst>
        </pc:spChg>
        <pc:spChg chg="mod">
          <ac:chgData name="Gundapuneni,Kiran Kumar" userId="1cc6b4ff-2736-482f-aedf-07a08daf7e20" providerId="ADAL" clId="{936A1ADF-EC9C-4C8F-AF00-231F1A9932BE}" dt="2023-03-17T15:12:20.691" v="654" actId="14100"/>
          <ac:spMkLst>
            <pc:docMk/>
            <pc:sldMk cId="3320909205" sldId="298"/>
            <ac:spMk id="8" creationId="{FCC4D0CD-F842-C296-2B42-55DA2FA68806}"/>
          </ac:spMkLst>
        </pc:spChg>
        <pc:spChg chg="add mod">
          <ac:chgData name="Gundapuneni,Kiran Kumar" userId="1cc6b4ff-2736-482f-aedf-07a08daf7e20" providerId="ADAL" clId="{936A1ADF-EC9C-4C8F-AF00-231F1A9932BE}" dt="2023-03-16T18:27:17.091" v="515" actId="26606"/>
          <ac:spMkLst>
            <pc:docMk/>
            <pc:sldMk cId="3320909205" sldId="298"/>
            <ac:spMk id="10" creationId="{01581783-CD01-BCA9-C902-71AE354FCA30}"/>
          </ac:spMkLst>
        </pc:spChg>
        <pc:spChg chg="add del">
          <ac:chgData name="Gundapuneni,Kiran Kumar" userId="1cc6b4ff-2736-482f-aedf-07a08daf7e20" providerId="ADAL" clId="{936A1ADF-EC9C-4C8F-AF00-231F1A9932BE}" dt="2023-03-16T18:27:17.091" v="515" actId="26606"/>
          <ac:spMkLst>
            <pc:docMk/>
            <pc:sldMk cId="3320909205" sldId="298"/>
            <ac:spMk id="13" creationId="{5F3FC718-FDE3-4EF7-921E-A5F374EAF824}"/>
          </ac:spMkLst>
        </pc:spChg>
        <pc:spChg chg="add del">
          <ac:chgData name="Gundapuneni,Kiran Kumar" userId="1cc6b4ff-2736-482f-aedf-07a08daf7e20" providerId="ADAL" clId="{936A1ADF-EC9C-4C8F-AF00-231F1A9932BE}" dt="2023-03-16T18:27:17.091" v="515" actId="26606"/>
          <ac:spMkLst>
            <pc:docMk/>
            <pc:sldMk cId="3320909205" sldId="298"/>
            <ac:spMk id="15" creationId="{FAA0F719-3DC8-4F08-AD8F-5A845658CB9D}"/>
          </ac:spMkLst>
        </pc:spChg>
        <pc:spChg chg="add del">
          <ac:chgData name="Gundapuneni,Kiran Kumar" userId="1cc6b4ff-2736-482f-aedf-07a08daf7e20" providerId="ADAL" clId="{936A1ADF-EC9C-4C8F-AF00-231F1A9932BE}" dt="2023-03-16T18:27:17.091" v="515" actId="26606"/>
          <ac:spMkLst>
            <pc:docMk/>
            <pc:sldMk cId="3320909205" sldId="298"/>
            <ac:spMk id="17" creationId="{7DCB61BE-FA0F-4EFB-BE0E-268BAD8E30D6}"/>
          </ac:spMkLst>
        </pc:spChg>
        <pc:spChg chg="add del">
          <ac:chgData name="Gundapuneni,Kiran Kumar" userId="1cc6b4ff-2736-482f-aedf-07a08daf7e20" providerId="ADAL" clId="{936A1ADF-EC9C-4C8F-AF00-231F1A9932BE}" dt="2023-03-16T18:27:17.091" v="515" actId="26606"/>
          <ac:spMkLst>
            <pc:docMk/>
            <pc:sldMk cId="3320909205" sldId="298"/>
            <ac:spMk id="19" creationId="{A4B31EAA-7423-46F7-9B90-4AB2B09C35C4}"/>
          </ac:spMkLst>
        </pc:spChg>
        <pc:spChg chg="add">
          <ac:chgData name="Gundapuneni,Kiran Kumar" userId="1cc6b4ff-2736-482f-aedf-07a08daf7e20" providerId="ADAL" clId="{936A1ADF-EC9C-4C8F-AF00-231F1A9932BE}" dt="2023-03-16T18:27:17.091" v="515" actId="26606"/>
          <ac:spMkLst>
            <pc:docMk/>
            <pc:sldMk cId="3320909205" sldId="298"/>
            <ac:spMk id="24" creationId="{C0B13FF8-2B3C-4BC1-B3E4-254B3F8C3EF4}"/>
          </ac:spMkLst>
        </pc:spChg>
        <pc:spChg chg="add">
          <ac:chgData name="Gundapuneni,Kiran Kumar" userId="1cc6b4ff-2736-482f-aedf-07a08daf7e20" providerId="ADAL" clId="{936A1ADF-EC9C-4C8F-AF00-231F1A9932BE}" dt="2023-03-16T18:27:17.091" v="515" actId="26606"/>
          <ac:spMkLst>
            <pc:docMk/>
            <pc:sldMk cId="3320909205" sldId="298"/>
            <ac:spMk id="26" creationId="{B9C1207E-FFD8-4821-AFE6-71C724360939}"/>
          </ac:spMkLst>
        </pc:spChg>
        <pc:spChg chg="add">
          <ac:chgData name="Gundapuneni,Kiran Kumar" userId="1cc6b4ff-2736-482f-aedf-07a08daf7e20" providerId="ADAL" clId="{936A1ADF-EC9C-4C8F-AF00-231F1A9932BE}" dt="2023-03-16T18:27:17.091" v="515" actId="26606"/>
          <ac:spMkLst>
            <pc:docMk/>
            <pc:sldMk cId="3320909205" sldId="298"/>
            <ac:spMk id="28" creationId="{2B199503-2632-490F-8EB2-759D88708F96}"/>
          </ac:spMkLst>
        </pc:spChg>
        <pc:spChg chg="add">
          <ac:chgData name="Gundapuneni,Kiran Kumar" userId="1cc6b4ff-2736-482f-aedf-07a08daf7e20" providerId="ADAL" clId="{936A1ADF-EC9C-4C8F-AF00-231F1A9932BE}" dt="2023-03-16T18:27:17.091" v="515" actId="26606"/>
          <ac:spMkLst>
            <pc:docMk/>
            <pc:sldMk cId="3320909205" sldId="298"/>
            <ac:spMk id="30" creationId="{F11C7CB4-0228-486A-931A-262ABB670EB0}"/>
          </ac:spMkLst>
        </pc:spChg>
        <pc:picChg chg="add mod ord">
          <ac:chgData name="Gundapuneni,Kiran Kumar" userId="1cc6b4ff-2736-482f-aedf-07a08daf7e20" providerId="ADAL" clId="{936A1ADF-EC9C-4C8F-AF00-231F1A9932BE}" dt="2023-03-16T18:28:08.320" v="519" actId="14100"/>
          <ac:picMkLst>
            <pc:docMk/>
            <pc:sldMk cId="3320909205" sldId="298"/>
            <ac:picMk id="6" creationId="{90C4E81B-4186-598B-97EC-06B43DEA72E7}"/>
          </ac:picMkLst>
        </pc:picChg>
      </pc:sldChg>
      <pc:sldChg chg="addSp delSp modSp new mod setBg setClrOvrMap">
        <pc:chgData name="Gundapuneni,Kiran Kumar" userId="1cc6b4ff-2736-482f-aedf-07a08daf7e20" providerId="ADAL" clId="{936A1ADF-EC9C-4C8F-AF00-231F1A9932BE}" dt="2023-03-17T15:13:45.886" v="658" actId="14100"/>
        <pc:sldMkLst>
          <pc:docMk/>
          <pc:sldMk cId="1253989574" sldId="302"/>
        </pc:sldMkLst>
        <pc:spChg chg="mod">
          <ac:chgData name="Gundapuneni,Kiran Kumar" userId="1cc6b4ff-2736-482f-aedf-07a08daf7e20" providerId="ADAL" clId="{936A1ADF-EC9C-4C8F-AF00-231F1A9932BE}" dt="2023-03-16T19:29:49.332" v="555" actId="26606"/>
          <ac:spMkLst>
            <pc:docMk/>
            <pc:sldMk cId="1253989574" sldId="302"/>
            <ac:spMk id="2" creationId="{7FDFE06C-6CBD-AEF5-B5EB-5F34CD8AD131}"/>
          </ac:spMkLst>
        </pc:spChg>
        <pc:spChg chg="del">
          <ac:chgData name="Gundapuneni,Kiran Kumar" userId="1cc6b4ff-2736-482f-aedf-07a08daf7e20" providerId="ADAL" clId="{936A1ADF-EC9C-4C8F-AF00-231F1A9932BE}" dt="2023-03-16T19:29:05.035" v="527" actId="931"/>
          <ac:spMkLst>
            <pc:docMk/>
            <pc:sldMk cId="1253989574" sldId="302"/>
            <ac:spMk id="3" creationId="{13476B91-8E6E-5DCF-86CE-0D6AD6F58F9C}"/>
          </ac:spMkLst>
        </pc:spChg>
        <pc:spChg chg="add mod">
          <ac:chgData name="Gundapuneni,Kiran Kumar" userId="1cc6b4ff-2736-482f-aedf-07a08daf7e20" providerId="ADAL" clId="{936A1ADF-EC9C-4C8F-AF00-231F1A9932BE}" dt="2023-03-17T15:13:45.886" v="658" actId="14100"/>
          <ac:spMkLst>
            <pc:docMk/>
            <pc:sldMk cId="1253989574" sldId="302"/>
            <ac:spMk id="3" creationId="{33655033-C764-7203-3EC4-EBD7660FA96F}"/>
          </ac:spMkLst>
        </pc:spChg>
        <pc:spChg chg="mod ord">
          <ac:chgData name="Gundapuneni,Kiran Kumar" userId="1cc6b4ff-2736-482f-aedf-07a08daf7e20" providerId="ADAL" clId="{936A1ADF-EC9C-4C8F-AF00-231F1A9932BE}" dt="2023-03-16T19:29:49.332" v="555" actId="26606"/>
          <ac:spMkLst>
            <pc:docMk/>
            <pc:sldMk cId="1253989574" sldId="302"/>
            <ac:spMk id="4" creationId="{7A0C9218-9D60-6915-C05A-FC3E0B7B1941}"/>
          </ac:spMkLst>
        </pc:spChg>
        <pc:spChg chg="mod">
          <ac:chgData name="Gundapuneni,Kiran Kumar" userId="1cc6b4ff-2736-482f-aedf-07a08daf7e20" providerId="ADAL" clId="{936A1ADF-EC9C-4C8F-AF00-231F1A9932BE}" dt="2023-03-17T15:12:41.501" v="655"/>
          <ac:spMkLst>
            <pc:docMk/>
            <pc:sldMk cId="1253989574" sldId="302"/>
            <ac:spMk id="5" creationId="{8D428752-1EA2-F998-2802-62B73EF5001C}"/>
          </ac:spMkLst>
        </pc:spChg>
        <pc:spChg chg="add mod ord">
          <ac:chgData name="Gundapuneni,Kiran Kumar" userId="1cc6b4ff-2736-482f-aedf-07a08daf7e20" providerId="ADAL" clId="{936A1ADF-EC9C-4C8F-AF00-231F1A9932BE}" dt="2023-03-16T19:30:12.472" v="556" actId="33524"/>
          <ac:spMkLst>
            <pc:docMk/>
            <pc:sldMk cId="1253989574" sldId="302"/>
            <ac:spMk id="10" creationId="{25B16F30-166D-028E-EAD6-F1B86339F28A}"/>
          </ac:spMkLst>
        </pc:spChg>
        <pc:spChg chg="add del">
          <ac:chgData name="Gundapuneni,Kiran Kumar" userId="1cc6b4ff-2736-482f-aedf-07a08daf7e20" providerId="ADAL" clId="{936A1ADF-EC9C-4C8F-AF00-231F1A9932BE}" dt="2023-03-16T19:29:30.645" v="552" actId="26606"/>
          <ac:spMkLst>
            <pc:docMk/>
            <pc:sldMk cId="1253989574" sldId="302"/>
            <ac:spMk id="13" creationId="{5F3FC718-FDE3-4EF7-921E-A5F374EAF824}"/>
          </ac:spMkLst>
        </pc:spChg>
        <pc:spChg chg="add del">
          <ac:chgData name="Gundapuneni,Kiran Kumar" userId="1cc6b4ff-2736-482f-aedf-07a08daf7e20" providerId="ADAL" clId="{936A1ADF-EC9C-4C8F-AF00-231F1A9932BE}" dt="2023-03-16T19:29:30.645" v="552" actId="26606"/>
          <ac:spMkLst>
            <pc:docMk/>
            <pc:sldMk cId="1253989574" sldId="302"/>
            <ac:spMk id="15" creationId="{FAA0F719-3DC8-4F08-AD8F-5A845658CB9D}"/>
          </ac:spMkLst>
        </pc:spChg>
        <pc:spChg chg="add del">
          <ac:chgData name="Gundapuneni,Kiran Kumar" userId="1cc6b4ff-2736-482f-aedf-07a08daf7e20" providerId="ADAL" clId="{936A1ADF-EC9C-4C8F-AF00-231F1A9932BE}" dt="2023-03-16T19:29:30.645" v="552" actId="26606"/>
          <ac:spMkLst>
            <pc:docMk/>
            <pc:sldMk cId="1253989574" sldId="302"/>
            <ac:spMk id="17" creationId="{7DCB61BE-FA0F-4EFB-BE0E-268BAD8E30D6}"/>
          </ac:spMkLst>
        </pc:spChg>
        <pc:spChg chg="add del">
          <ac:chgData name="Gundapuneni,Kiran Kumar" userId="1cc6b4ff-2736-482f-aedf-07a08daf7e20" providerId="ADAL" clId="{936A1ADF-EC9C-4C8F-AF00-231F1A9932BE}" dt="2023-03-16T19:29:30.645" v="552" actId="26606"/>
          <ac:spMkLst>
            <pc:docMk/>
            <pc:sldMk cId="1253989574" sldId="302"/>
            <ac:spMk id="19" creationId="{A4B31EAA-7423-46F7-9B90-4AB2B09C35C4}"/>
          </ac:spMkLst>
        </pc:spChg>
        <pc:spChg chg="add del">
          <ac:chgData name="Gundapuneni,Kiran Kumar" userId="1cc6b4ff-2736-482f-aedf-07a08daf7e20" providerId="ADAL" clId="{936A1ADF-EC9C-4C8F-AF00-231F1A9932BE}" dt="2023-03-16T19:29:49.332" v="555" actId="26606"/>
          <ac:spMkLst>
            <pc:docMk/>
            <pc:sldMk cId="1253989574" sldId="302"/>
            <ac:spMk id="28" creationId="{4AC0CD9D-7610-4620-93B4-798CCD9AB581}"/>
          </ac:spMkLst>
        </pc:spChg>
        <pc:spChg chg="add del">
          <ac:chgData name="Gundapuneni,Kiran Kumar" userId="1cc6b4ff-2736-482f-aedf-07a08daf7e20" providerId="ADAL" clId="{936A1ADF-EC9C-4C8F-AF00-231F1A9932BE}" dt="2023-03-16T19:29:49.332" v="555" actId="26606"/>
          <ac:spMkLst>
            <pc:docMk/>
            <pc:sldMk cId="1253989574" sldId="302"/>
            <ac:spMk id="34" creationId="{DE4D62F9-188E-4530-84C2-24BDEE4BEB82}"/>
          </ac:spMkLst>
        </pc:spChg>
        <pc:spChg chg="add del">
          <ac:chgData name="Gundapuneni,Kiran Kumar" userId="1cc6b4ff-2736-482f-aedf-07a08daf7e20" providerId="ADAL" clId="{936A1ADF-EC9C-4C8F-AF00-231F1A9932BE}" dt="2023-03-16T19:29:49.332" v="555" actId="26606"/>
          <ac:spMkLst>
            <pc:docMk/>
            <pc:sldMk cId="1253989574" sldId="302"/>
            <ac:spMk id="36" creationId="{757B325C-3E35-45CF-9D07-3BCB281F3B9C}"/>
          </ac:spMkLst>
        </pc:spChg>
        <pc:spChg chg="add del">
          <ac:chgData name="Gundapuneni,Kiran Kumar" userId="1cc6b4ff-2736-482f-aedf-07a08daf7e20" providerId="ADAL" clId="{936A1ADF-EC9C-4C8F-AF00-231F1A9932BE}" dt="2023-03-16T19:29:49.332" v="555" actId="26606"/>
          <ac:spMkLst>
            <pc:docMk/>
            <pc:sldMk cId="1253989574" sldId="302"/>
            <ac:spMk id="38" creationId="{C24BEC42-AFF3-40D1-93A2-A27A42E1E23C}"/>
          </ac:spMkLst>
        </pc:spChg>
        <pc:spChg chg="add del">
          <ac:chgData name="Gundapuneni,Kiran Kumar" userId="1cc6b4ff-2736-482f-aedf-07a08daf7e20" providerId="ADAL" clId="{936A1ADF-EC9C-4C8F-AF00-231F1A9932BE}" dt="2023-03-16T19:29:49.332" v="555" actId="26606"/>
          <ac:spMkLst>
            <pc:docMk/>
            <pc:sldMk cId="1253989574" sldId="302"/>
            <ac:spMk id="40" creationId="{608F427C-1EC9-4280-9367-F2B3AA063E82}"/>
          </ac:spMkLst>
        </pc:spChg>
        <pc:spChg chg="add del">
          <ac:chgData name="Gundapuneni,Kiran Kumar" userId="1cc6b4ff-2736-482f-aedf-07a08daf7e20" providerId="ADAL" clId="{936A1ADF-EC9C-4C8F-AF00-231F1A9932BE}" dt="2023-03-16T19:29:49.332" v="555" actId="26606"/>
          <ac:spMkLst>
            <pc:docMk/>
            <pc:sldMk cId="1253989574" sldId="302"/>
            <ac:spMk id="42" creationId="{F98810A7-E114-447A-A7D6-69B27CFB5650}"/>
          </ac:spMkLst>
        </pc:spChg>
        <pc:spChg chg="add del">
          <ac:chgData name="Gundapuneni,Kiran Kumar" userId="1cc6b4ff-2736-482f-aedf-07a08daf7e20" providerId="ADAL" clId="{936A1ADF-EC9C-4C8F-AF00-231F1A9932BE}" dt="2023-03-16T19:29:49.313" v="554" actId="26606"/>
          <ac:spMkLst>
            <pc:docMk/>
            <pc:sldMk cId="1253989574" sldId="302"/>
            <ac:spMk id="51" creationId="{989BE678-777B-482A-A616-FEDC47B162E5}"/>
          </ac:spMkLst>
        </pc:spChg>
        <pc:spChg chg="add del">
          <ac:chgData name="Gundapuneni,Kiran Kumar" userId="1cc6b4ff-2736-482f-aedf-07a08daf7e20" providerId="ADAL" clId="{936A1ADF-EC9C-4C8F-AF00-231F1A9932BE}" dt="2023-03-16T19:29:49.313" v="554" actId="26606"/>
          <ac:spMkLst>
            <pc:docMk/>
            <pc:sldMk cId="1253989574" sldId="302"/>
            <ac:spMk id="57" creationId="{D28BE0C3-2102-4820-B88B-A448B1840D14}"/>
          </ac:spMkLst>
        </pc:spChg>
        <pc:spChg chg="add">
          <ac:chgData name="Gundapuneni,Kiran Kumar" userId="1cc6b4ff-2736-482f-aedf-07a08daf7e20" providerId="ADAL" clId="{936A1ADF-EC9C-4C8F-AF00-231F1A9932BE}" dt="2023-03-16T19:29:49.332" v="555" actId="26606"/>
          <ac:spMkLst>
            <pc:docMk/>
            <pc:sldMk cId="1253989574" sldId="302"/>
            <ac:spMk id="59" creationId="{5F3FC718-FDE3-4EF7-921E-A5F374EAF824}"/>
          </ac:spMkLst>
        </pc:spChg>
        <pc:spChg chg="add">
          <ac:chgData name="Gundapuneni,Kiran Kumar" userId="1cc6b4ff-2736-482f-aedf-07a08daf7e20" providerId="ADAL" clId="{936A1ADF-EC9C-4C8F-AF00-231F1A9932BE}" dt="2023-03-16T19:29:49.332" v="555" actId="26606"/>
          <ac:spMkLst>
            <pc:docMk/>
            <pc:sldMk cId="1253989574" sldId="302"/>
            <ac:spMk id="60" creationId="{FAA0F719-3DC8-4F08-AD8F-5A845658CB9D}"/>
          </ac:spMkLst>
        </pc:spChg>
        <pc:spChg chg="add">
          <ac:chgData name="Gundapuneni,Kiran Kumar" userId="1cc6b4ff-2736-482f-aedf-07a08daf7e20" providerId="ADAL" clId="{936A1ADF-EC9C-4C8F-AF00-231F1A9932BE}" dt="2023-03-16T19:29:49.332" v="555" actId="26606"/>
          <ac:spMkLst>
            <pc:docMk/>
            <pc:sldMk cId="1253989574" sldId="302"/>
            <ac:spMk id="61" creationId="{7DCB61BE-FA0F-4EFB-BE0E-268BAD8E30D6}"/>
          </ac:spMkLst>
        </pc:spChg>
        <pc:spChg chg="add">
          <ac:chgData name="Gundapuneni,Kiran Kumar" userId="1cc6b4ff-2736-482f-aedf-07a08daf7e20" providerId="ADAL" clId="{936A1ADF-EC9C-4C8F-AF00-231F1A9932BE}" dt="2023-03-16T19:29:49.332" v="555" actId="26606"/>
          <ac:spMkLst>
            <pc:docMk/>
            <pc:sldMk cId="1253989574" sldId="302"/>
            <ac:spMk id="62" creationId="{A4B31EAA-7423-46F7-9B90-4AB2B09C35C4}"/>
          </ac:spMkLst>
        </pc:spChg>
        <pc:picChg chg="add mod ord">
          <ac:chgData name="Gundapuneni,Kiran Kumar" userId="1cc6b4ff-2736-482f-aedf-07a08daf7e20" providerId="ADAL" clId="{936A1ADF-EC9C-4C8F-AF00-231F1A9932BE}" dt="2023-03-16T19:29:49.332" v="555" actId="26606"/>
          <ac:picMkLst>
            <pc:docMk/>
            <pc:sldMk cId="1253989574" sldId="302"/>
            <ac:picMk id="6" creationId="{CEA5769D-2370-09A3-8F35-DF745EC0BE73}"/>
          </ac:picMkLst>
        </pc:picChg>
        <pc:picChg chg="add del">
          <ac:chgData name="Gundapuneni,Kiran Kumar" userId="1cc6b4ff-2736-482f-aedf-07a08daf7e20" providerId="ADAL" clId="{936A1ADF-EC9C-4C8F-AF00-231F1A9932BE}" dt="2023-03-16T19:29:49.332" v="555" actId="26606"/>
          <ac:picMkLst>
            <pc:docMk/>
            <pc:sldMk cId="1253989574" sldId="302"/>
            <ac:picMk id="24" creationId="{41B68C77-138E-4BF7-A276-BD0C78A4219F}"/>
          </ac:picMkLst>
        </pc:picChg>
        <pc:picChg chg="add del">
          <ac:chgData name="Gundapuneni,Kiran Kumar" userId="1cc6b4ff-2736-482f-aedf-07a08daf7e20" providerId="ADAL" clId="{936A1ADF-EC9C-4C8F-AF00-231F1A9932BE}" dt="2023-03-16T19:29:49.332" v="555" actId="26606"/>
          <ac:picMkLst>
            <pc:docMk/>
            <pc:sldMk cId="1253989574" sldId="302"/>
            <ac:picMk id="26" creationId="{7C268552-D473-46ED-B1B8-422042C4DEF1}"/>
          </ac:picMkLst>
        </pc:picChg>
        <pc:picChg chg="add del">
          <ac:chgData name="Gundapuneni,Kiran Kumar" userId="1cc6b4ff-2736-482f-aedf-07a08daf7e20" providerId="ADAL" clId="{936A1ADF-EC9C-4C8F-AF00-231F1A9932BE}" dt="2023-03-16T19:29:49.332" v="555" actId="26606"/>
          <ac:picMkLst>
            <pc:docMk/>
            <pc:sldMk cId="1253989574" sldId="302"/>
            <ac:picMk id="30" creationId="{B9238B3E-24AA-439A-B527-6C5DF6D72145}"/>
          </ac:picMkLst>
        </pc:picChg>
        <pc:picChg chg="add del">
          <ac:chgData name="Gundapuneni,Kiran Kumar" userId="1cc6b4ff-2736-482f-aedf-07a08daf7e20" providerId="ADAL" clId="{936A1ADF-EC9C-4C8F-AF00-231F1A9932BE}" dt="2023-03-16T19:29:49.332" v="555" actId="26606"/>
          <ac:picMkLst>
            <pc:docMk/>
            <pc:sldMk cId="1253989574" sldId="302"/>
            <ac:picMk id="32" creationId="{69F01145-BEA3-4CBF-AA21-10077B948CA8}"/>
          </ac:picMkLst>
        </pc:picChg>
        <pc:picChg chg="add del">
          <ac:chgData name="Gundapuneni,Kiran Kumar" userId="1cc6b4ff-2736-482f-aedf-07a08daf7e20" providerId="ADAL" clId="{936A1ADF-EC9C-4C8F-AF00-231F1A9932BE}" dt="2023-03-16T19:29:49.313" v="554" actId="26606"/>
          <ac:picMkLst>
            <pc:docMk/>
            <pc:sldMk cId="1253989574" sldId="302"/>
            <ac:picMk id="47" creationId="{DF19BAF3-7E20-4B9D-B544-BABAEEA1FA75}"/>
          </ac:picMkLst>
        </pc:picChg>
        <pc:picChg chg="add del">
          <ac:chgData name="Gundapuneni,Kiran Kumar" userId="1cc6b4ff-2736-482f-aedf-07a08daf7e20" providerId="ADAL" clId="{936A1ADF-EC9C-4C8F-AF00-231F1A9932BE}" dt="2023-03-16T19:29:49.313" v="554" actId="26606"/>
          <ac:picMkLst>
            <pc:docMk/>
            <pc:sldMk cId="1253989574" sldId="302"/>
            <ac:picMk id="49" creationId="{950648F4-ABCD-4DF0-8641-76CFB2354721}"/>
          </ac:picMkLst>
        </pc:picChg>
        <pc:picChg chg="add del">
          <ac:chgData name="Gundapuneni,Kiran Kumar" userId="1cc6b4ff-2736-482f-aedf-07a08daf7e20" providerId="ADAL" clId="{936A1ADF-EC9C-4C8F-AF00-231F1A9932BE}" dt="2023-03-16T19:29:49.313" v="554" actId="26606"/>
          <ac:picMkLst>
            <pc:docMk/>
            <pc:sldMk cId="1253989574" sldId="302"/>
            <ac:picMk id="53" creationId="{CF1EB4BD-9C7E-4AA3-9681-C7EB0DA6250B}"/>
          </ac:picMkLst>
        </pc:picChg>
        <pc:picChg chg="add del">
          <ac:chgData name="Gundapuneni,Kiran Kumar" userId="1cc6b4ff-2736-482f-aedf-07a08daf7e20" providerId="ADAL" clId="{936A1ADF-EC9C-4C8F-AF00-231F1A9932BE}" dt="2023-03-16T19:29:49.313" v="554" actId="26606"/>
          <ac:picMkLst>
            <pc:docMk/>
            <pc:sldMk cId="1253989574" sldId="302"/>
            <ac:picMk id="55" creationId="{94AAE3AA-3759-4D28-B0EF-575F25A5146C}"/>
          </ac:picMkLst>
        </pc:picChg>
      </pc:sldChg>
    </pc:docChg>
  </pc:docChgLst>
  <pc:docChgLst>
    <pc:chgData name="Mohammad,Sajida" userId="S::s546648@nwmissouri.edu::ba87b2c1-b24d-4384-be46-f5b0c3bdbbb2" providerId="AD" clId="Web-{D20C3AF0-515E-44E0-BCC2-49F79175CDB2}"/>
    <pc:docChg chg="modSld sldOrd">
      <pc:chgData name="Mohammad,Sajida" userId="S::s546648@nwmissouri.edu::ba87b2c1-b24d-4384-be46-f5b0c3bdbbb2" providerId="AD" clId="Web-{D20C3AF0-515E-44E0-BCC2-49F79175CDB2}" dt="2023-03-16T20:53:19.801" v="3" actId="14100"/>
      <pc:docMkLst>
        <pc:docMk/>
      </pc:docMkLst>
      <pc:sldChg chg="modSp ord">
        <pc:chgData name="Mohammad,Sajida" userId="S::s546648@nwmissouri.edu::ba87b2c1-b24d-4384-be46-f5b0c3bdbbb2" providerId="AD" clId="Web-{D20C3AF0-515E-44E0-BCC2-49F79175CDB2}" dt="2023-03-16T20:53:19.801" v="3" actId="14100"/>
        <pc:sldMkLst>
          <pc:docMk/>
          <pc:sldMk cId="792342606" sldId="266"/>
        </pc:sldMkLst>
        <pc:graphicFrameChg chg="mod">
          <ac:chgData name="Mohammad,Sajida" userId="S::s546648@nwmissouri.edu::ba87b2c1-b24d-4384-be46-f5b0c3bdbbb2" providerId="AD" clId="Web-{D20C3AF0-515E-44E0-BCC2-49F79175CDB2}" dt="2023-03-16T20:53:19.801" v="3" actId="14100"/>
          <ac:graphicFrameMkLst>
            <pc:docMk/>
            <pc:sldMk cId="792342606" sldId="266"/>
            <ac:graphicFrameMk id="51" creationId="{BF441EFB-0809-A6F1-59AF-DDA42271AD34}"/>
          </ac:graphicFrameMkLst>
        </pc:graphicFrameChg>
      </pc:sldChg>
    </pc:docChg>
  </pc:docChgLst>
  <pc:docChgLst>
    <pc:chgData name="Aluri,Hari Kiran" userId="S::s547051@nwmissouri.edu::fd1b1c24-3773-4139-a53d-3b2c31cc0fba" providerId="AD" clId="Web-{494163DE-7A42-1B89-5CFA-9F7D92AF7FC1}"/>
    <pc:docChg chg="modSld">
      <pc:chgData name="Aluri,Hari Kiran" userId="S::s547051@nwmissouri.edu::fd1b1c24-3773-4139-a53d-3b2c31cc0fba" providerId="AD" clId="Web-{494163DE-7A42-1B89-5CFA-9F7D92AF7FC1}" dt="2023-03-20T15:26:30.390" v="2" actId="20577"/>
      <pc:docMkLst>
        <pc:docMk/>
      </pc:docMkLst>
      <pc:sldChg chg="modSp">
        <pc:chgData name="Aluri,Hari Kiran" userId="S::s547051@nwmissouri.edu::fd1b1c24-3773-4139-a53d-3b2c31cc0fba" providerId="AD" clId="Web-{494163DE-7A42-1B89-5CFA-9F7D92AF7FC1}" dt="2023-03-20T15:26:30.390" v="2" actId="20577"/>
        <pc:sldMkLst>
          <pc:docMk/>
          <pc:sldMk cId="4061301443" sldId="304"/>
        </pc:sldMkLst>
        <pc:spChg chg="mod">
          <ac:chgData name="Aluri,Hari Kiran" userId="S::s547051@nwmissouri.edu::fd1b1c24-3773-4139-a53d-3b2c31cc0fba" providerId="AD" clId="Web-{494163DE-7A42-1B89-5CFA-9F7D92AF7FC1}" dt="2023-03-20T15:26:30.390" v="2" actId="20577"/>
          <ac:spMkLst>
            <pc:docMk/>
            <pc:sldMk cId="4061301443" sldId="304"/>
            <ac:spMk id="2" creationId="{108638B2-219E-D00B-7FC5-C58C2DD33D06}"/>
          </ac:spMkLst>
        </pc:spChg>
      </pc:sldChg>
    </pc:docChg>
  </pc:docChgLst>
  <pc:docChgLst>
    <pc:chgData name="Mohammad,Sajida" userId="S::s546648@nwmissouri.edu::ba87b2c1-b24d-4384-be46-f5b0c3bdbbb2" providerId="AD" clId="Web-{207ECDDB-B6F7-43C8-B5F9-6B652C4B454A}"/>
    <pc:docChg chg="delSld modSld">
      <pc:chgData name="Mohammad,Sajida" userId="S::s546648@nwmissouri.edu::ba87b2c1-b24d-4384-be46-f5b0c3bdbbb2" providerId="AD" clId="Web-{207ECDDB-B6F7-43C8-B5F9-6B652C4B454A}" dt="2023-03-16T18:50:54.958" v="80" actId="20577"/>
      <pc:docMkLst>
        <pc:docMk/>
      </pc:docMkLst>
      <pc:sldChg chg="modSp">
        <pc:chgData name="Mohammad,Sajida" userId="S::s546648@nwmissouri.edu::ba87b2c1-b24d-4384-be46-f5b0c3bdbbb2" providerId="AD" clId="Web-{207ECDDB-B6F7-43C8-B5F9-6B652C4B454A}" dt="2023-03-16T18:50:02.926" v="20" actId="20577"/>
        <pc:sldMkLst>
          <pc:docMk/>
          <pc:sldMk cId="896682756" sldId="295"/>
        </pc:sldMkLst>
        <pc:spChg chg="mod">
          <ac:chgData name="Mohammad,Sajida" userId="S::s546648@nwmissouri.edu::ba87b2c1-b24d-4384-be46-f5b0c3bdbbb2" providerId="AD" clId="Web-{207ECDDB-B6F7-43C8-B5F9-6B652C4B454A}" dt="2023-03-16T18:50:02.926" v="20" actId="20577"/>
          <ac:spMkLst>
            <pc:docMk/>
            <pc:sldMk cId="896682756" sldId="295"/>
            <ac:spMk id="5" creationId="{E058D4E7-8BC6-4A95-B495-5B88E99DEF10}"/>
          </ac:spMkLst>
        </pc:spChg>
      </pc:sldChg>
      <pc:sldChg chg="del">
        <pc:chgData name="Mohammad,Sajida" userId="S::s546648@nwmissouri.edu::ba87b2c1-b24d-4384-be46-f5b0c3bdbbb2" providerId="AD" clId="Web-{207ECDDB-B6F7-43C8-B5F9-6B652C4B454A}" dt="2023-03-16T18:49:19.081" v="0"/>
        <pc:sldMkLst>
          <pc:docMk/>
          <pc:sldMk cId="1594839906" sldId="296"/>
        </pc:sldMkLst>
      </pc:sldChg>
      <pc:sldChg chg="modSp">
        <pc:chgData name="Mohammad,Sajida" userId="S::s546648@nwmissouri.edu::ba87b2c1-b24d-4384-be46-f5b0c3bdbbb2" providerId="AD" clId="Web-{207ECDDB-B6F7-43C8-B5F9-6B652C4B454A}" dt="2023-03-16T18:49:38.097" v="19" actId="20577"/>
        <pc:sldMkLst>
          <pc:docMk/>
          <pc:sldMk cId="3330133882" sldId="297"/>
        </pc:sldMkLst>
        <pc:spChg chg="mod">
          <ac:chgData name="Mohammad,Sajida" userId="S::s546648@nwmissouri.edu::ba87b2c1-b24d-4384-be46-f5b0c3bdbbb2" providerId="AD" clId="Web-{207ECDDB-B6F7-43C8-B5F9-6B652C4B454A}" dt="2023-03-16T18:49:38.097" v="19" actId="20577"/>
          <ac:spMkLst>
            <pc:docMk/>
            <pc:sldMk cId="3330133882" sldId="297"/>
            <ac:spMk id="3" creationId="{3795243E-9733-72F4-6CA9-E688682B093A}"/>
          </ac:spMkLst>
        </pc:spChg>
      </pc:sldChg>
      <pc:sldChg chg="modSp">
        <pc:chgData name="Mohammad,Sajida" userId="S::s546648@nwmissouri.edu::ba87b2c1-b24d-4384-be46-f5b0c3bdbbb2" providerId="AD" clId="Web-{207ECDDB-B6F7-43C8-B5F9-6B652C4B454A}" dt="2023-03-16T18:50:54.958" v="80" actId="20577"/>
        <pc:sldMkLst>
          <pc:docMk/>
          <pc:sldMk cId="2321845795" sldId="300"/>
        </pc:sldMkLst>
        <pc:spChg chg="mod">
          <ac:chgData name="Mohammad,Sajida" userId="S::s546648@nwmissouri.edu::ba87b2c1-b24d-4384-be46-f5b0c3bdbbb2" providerId="AD" clId="Web-{207ECDDB-B6F7-43C8-B5F9-6B652C4B454A}" dt="2023-03-16T18:50:54.958" v="80" actId="20577"/>
          <ac:spMkLst>
            <pc:docMk/>
            <pc:sldMk cId="2321845795" sldId="300"/>
            <ac:spMk id="3" creationId="{BD904B08-6EAD-7A74-8252-DB169F534992}"/>
          </ac:spMkLst>
        </pc:spChg>
      </pc:sldChg>
    </pc:docChg>
  </pc:docChgLst>
  <pc:docChgLst>
    <pc:chgData name="Mohammad,Sajida" userId="S::s546648@nwmissouri.edu::ba87b2c1-b24d-4384-be46-f5b0c3bdbbb2" providerId="AD" clId="Web-{05106EA0-B9BC-4810-A1EF-EA1B134A61E6}"/>
    <pc:docChg chg="modSld">
      <pc:chgData name="Mohammad,Sajida" userId="S::s546648@nwmissouri.edu::ba87b2c1-b24d-4384-be46-f5b0c3bdbbb2" providerId="AD" clId="Web-{05106EA0-B9BC-4810-A1EF-EA1B134A61E6}" dt="2023-03-20T05:00:06.607" v="579" actId="20577"/>
      <pc:docMkLst>
        <pc:docMk/>
      </pc:docMkLst>
      <pc:sldChg chg="addSp">
        <pc:chgData name="Mohammad,Sajida" userId="S::s546648@nwmissouri.edu::ba87b2c1-b24d-4384-be46-f5b0c3bdbbb2" providerId="AD" clId="Web-{05106EA0-B9BC-4810-A1EF-EA1B134A61E6}" dt="2023-03-20T04:31:18.327" v="0"/>
        <pc:sldMkLst>
          <pc:docMk/>
          <pc:sldMk cId="1253989574" sldId="302"/>
        </pc:sldMkLst>
        <pc:spChg chg="add">
          <ac:chgData name="Mohammad,Sajida" userId="S::s546648@nwmissouri.edu::ba87b2c1-b24d-4384-be46-f5b0c3bdbbb2" providerId="AD" clId="Web-{05106EA0-B9BC-4810-A1EF-EA1B134A61E6}" dt="2023-03-20T04:31:18.327" v="0"/>
          <ac:spMkLst>
            <pc:docMk/>
            <pc:sldMk cId="1253989574" sldId="302"/>
            <ac:spMk id="5" creationId="{A59555B0-0ADA-5E30-D80A-9143DB4E76E8}"/>
          </ac:spMkLst>
        </pc:spChg>
      </pc:sldChg>
      <pc:sldChg chg="addSp modSp">
        <pc:chgData name="Mohammad,Sajida" userId="S::s546648@nwmissouri.edu::ba87b2c1-b24d-4384-be46-f5b0c3bdbbb2" providerId="AD" clId="Web-{05106EA0-B9BC-4810-A1EF-EA1B134A61E6}" dt="2023-03-20T04:33:02.614" v="55" actId="20577"/>
        <pc:sldMkLst>
          <pc:docMk/>
          <pc:sldMk cId="4061301443" sldId="304"/>
        </pc:sldMkLst>
        <pc:spChg chg="add mod">
          <ac:chgData name="Mohammad,Sajida" userId="S::s546648@nwmissouri.edu::ba87b2c1-b24d-4384-be46-f5b0c3bdbbb2" providerId="AD" clId="Web-{05106EA0-B9BC-4810-A1EF-EA1B134A61E6}" dt="2023-03-20T04:33:02.614" v="55" actId="20577"/>
          <ac:spMkLst>
            <pc:docMk/>
            <pc:sldMk cId="4061301443" sldId="304"/>
            <ac:spMk id="15" creationId="{9E231FBC-D46F-7709-D636-5EB5E01FBF84}"/>
          </ac:spMkLst>
        </pc:spChg>
      </pc:sldChg>
      <pc:sldChg chg="addSp delSp modSp">
        <pc:chgData name="Mohammad,Sajida" userId="S::s546648@nwmissouri.edu::ba87b2c1-b24d-4384-be46-f5b0c3bdbbb2" providerId="AD" clId="Web-{05106EA0-B9BC-4810-A1EF-EA1B134A61E6}" dt="2023-03-20T04:32:50.301" v="43" actId="20577"/>
        <pc:sldMkLst>
          <pc:docMk/>
          <pc:sldMk cId="3834850325" sldId="308"/>
        </pc:sldMkLst>
        <pc:spChg chg="del">
          <ac:chgData name="Mohammad,Sajida" userId="S::s546648@nwmissouri.edu::ba87b2c1-b24d-4384-be46-f5b0c3bdbbb2" providerId="AD" clId="Web-{05106EA0-B9BC-4810-A1EF-EA1B134A61E6}" dt="2023-03-20T04:31:46.721" v="2"/>
          <ac:spMkLst>
            <pc:docMk/>
            <pc:sldMk cId="3834850325" sldId="308"/>
            <ac:spMk id="7" creationId="{78A06F56-D4D1-D5ED-8580-C2439B0EAFEA}"/>
          </ac:spMkLst>
        </pc:spChg>
        <pc:spChg chg="add mod">
          <ac:chgData name="Mohammad,Sajida" userId="S::s546648@nwmissouri.edu::ba87b2c1-b24d-4384-be46-f5b0c3bdbbb2" providerId="AD" clId="Web-{05106EA0-B9BC-4810-A1EF-EA1B134A61E6}" dt="2023-03-20T04:32:50.301" v="43" actId="20577"/>
          <ac:spMkLst>
            <pc:docMk/>
            <pc:sldMk cId="3834850325" sldId="308"/>
            <ac:spMk id="8" creationId="{11C6B806-67DE-C42E-2DBB-5F6819F0420F}"/>
          </ac:spMkLst>
        </pc:spChg>
      </pc:sldChg>
      <pc:sldChg chg="addSp modSp">
        <pc:chgData name="Mohammad,Sajida" userId="S::s546648@nwmissouri.edu::ba87b2c1-b24d-4384-be46-f5b0c3bdbbb2" providerId="AD" clId="Web-{05106EA0-B9BC-4810-A1EF-EA1B134A61E6}" dt="2023-03-20T04:32:45.316" v="42" actId="20577"/>
        <pc:sldMkLst>
          <pc:docMk/>
          <pc:sldMk cId="1086291802" sldId="313"/>
        </pc:sldMkLst>
        <pc:spChg chg="mod">
          <ac:chgData name="Mohammad,Sajida" userId="S::s546648@nwmissouri.edu::ba87b2c1-b24d-4384-be46-f5b0c3bdbbb2" providerId="AD" clId="Web-{05106EA0-B9BC-4810-A1EF-EA1B134A61E6}" dt="2023-03-20T04:32:04.112" v="6" actId="20577"/>
          <ac:spMkLst>
            <pc:docMk/>
            <pc:sldMk cId="1086291802" sldId="313"/>
            <ac:spMk id="2" creationId="{108638B2-219E-D00B-7FC5-C58C2DD33D06}"/>
          </ac:spMkLst>
        </pc:spChg>
        <pc:spChg chg="add mod">
          <ac:chgData name="Mohammad,Sajida" userId="S::s546648@nwmissouri.edu::ba87b2c1-b24d-4384-be46-f5b0c3bdbbb2" providerId="AD" clId="Web-{05106EA0-B9BC-4810-A1EF-EA1B134A61E6}" dt="2023-03-20T04:32:45.316" v="42" actId="20577"/>
          <ac:spMkLst>
            <pc:docMk/>
            <pc:sldMk cId="1086291802" sldId="313"/>
            <ac:spMk id="7" creationId="{43CE7A73-D160-C8E4-CD5F-ABFE97103CB0}"/>
          </ac:spMkLst>
        </pc:spChg>
      </pc:sldChg>
      <pc:sldChg chg="modSp">
        <pc:chgData name="Mohammad,Sajida" userId="S::s546648@nwmissouri.edu::ba87b2c1-b24d-4384-be46-f5b0c3bdbbb2" providerId="AD" clId="Web-{05106EA0-B9BC-4810-A1EF-EA1B134A61E6}" dt="2023-03-20T05:00:06.607" v="579" actId="20577"/>
        <pc:sldMkLst>
          <pc:docMk/>
          <pc:sldMk cId="4038036284" sldId="314"/>
        </pc:sldMkLst>
        <pc:spChg chg="mod">
          <ac:chgData name="Mohammad,Sajida" userId="S::s546648@nwmissouri.edu::ba87b2c1-b24d-4384-be46-f5b0c3bdbbb2" providerId="AD" clId="Web-{05106EA0-B9BC-4810-A1EF-EA1B134A61E6}" dt="2023-03-20T05:00:06.607" v="579" actId="20577"/>
          <ac:spMkLst>
            <pc:docMk/>
            <pc:sldMk cId="4038036284" sldId="314"/>
            <ac:spMk id="3" creationId="{B1EEFE7E-F64E-AD0E-FA40-D6C30126F6D4}"/>
          </ac:spMkLst>
        </pc:spChg>
      </pc:sldChg>
      <pc:sldChg chg="modSp">
        <pc:chgData name="Mohammad,Sajida" userId="S::s546648@nwmissouri.edu::ba87b2c1-b24d-4384-be46-f5b0c3bdbbb2" providerId="AD" clId="Web-{05106EA0-B9BC-4810-A1EF-EA1B134A61E6}" dt="2023-03-20T04:51:29.634" v="578" actId="20577"/>
        <pc:sldMkLst>
          <pc:docMk/>
          <pc:sldMk cId="3003570455" sldId="315"/>
        </pc:sldMkLst>
        <pc:spChg chg="mod">
          <ac:chgData name="Mohammad,Sajida" userId="S::s546648@nwmissouri.edu::ba87b2c1-b24d-4384-be46-f5b0c3bdbbb2" providerId="AD" clId="Web-{05106EA0-B9BC-4810-A1EF-EA1B134A61E6}" dt="2023-03-20T04:51:29.634" v="578" actId="20577"/>
          <ac:spMkLst>
            <pc:docMk/>
            <pc:sldMk cId="3003570455" sldId="315"/>
            <ac:spMk id="3" creationId="{B1EEFE7E-F64E-AD0E-FA40-D6C30126F6D4}"/>
          </ac:spMkLst>
        </pc:spChg>
      </pc:sldChg>
      <pc:sldChg chg="modSp">
        <pc:chgData name="Mohammad,Sajida" userId="S::s546648@nwmissouri.edu::ba87b2c1-b24d-4384-be46-f5b0c3bdbbb2" providerId="AD" clId="Web-{05106EA0-B9BC-4810-A1EF-EA1B134A61E6}" dt="2023-03-20T04:36:48.379" v="187" actId="20577"/>
        <pc:sldMkLst>
          <pc:docMk/>
          <pc:sldMk cId="3036384614" sldId="316"/>
        </pc:sldMkLst>
        <pc:spChg chg="mod">
          <ac:chgData name="Mohammad,Sajida" userId="S::s546648@nwmissouri.edu::ba87b2c1-b24d-4384-be46-f5b0c3bdbbb2" providerId="AD" clId="Web-{05106EA0-B9BC-4810-A1EF-EA1B134A61E6}" dt="2023-03-20T04:36:48.379" v="187" actId="20577"/>
          <ac:spMkLst>
            <pc:docMk/>
            <pc:sldMk cId="3036384614" sldId="316"/>
            <ac:spMk id="6" creationId="{F61C20A9-735C-C7FA-61A4-5F8949A767BE}"/>
          </ac:spMkLst>
        </pc:spChg>
      </pc:sldChg>
    </pc:docChg>
  </pc:docChgLst>
  <pc:docChgLst>
    <pc:chgData name="Aluri,Hari Kiran" userId="S::s547051@nwmissouri.edu::fd1b1c24-3773-4139-a53d-3b2c31cc0fba" providerId="AD" clId="Web-{091CE4A9-9C55-4515-B211-C912FA4B41CB}"/>
    <pc:docChg chg="modSld">
      <pc:chgData name="Aluri,Hari Kiran" userId="S::s547051@nwmissouri.edu::fd1b1c24-3773-4139-a53d-3b2c31cc0fba" providerId="AD" clId="Web-{091CE4A9-9C55-4515-B211-C912FA4B41CB}" dt="2023-03-20T15:28:50.622" v="2" actId="20577"/>
      <pc:docMkLst>
        <pc:docMk/>
      </pc:docMkLst>
      <pc:sldChg chg="modSp">
        <pc:chgData name="Aluri,Hari Kiran" userId="S::s547051@nwmissouri.edu::fd1b1c24-3773-4139-a53d-3b2c31cc0fba" providerId="AD" clId="Web-{091CE4A9-9C55-4515-B211-C912FA4B41CB}" dt="2023-03-20T15:28:10.058" v="0" actId="20577"/>
        <pc:sldMkLst>
          <pc:docMk/>
          <pc:sldMk cId="4061301443" sldId="304"/>
        </pc:sldMkLst>
        <pc:spChg chg="mod">
          <ac:chgData name="Aluri,Hari Kiran" userId="S::s547051@nwmissouri.edu::fd1b1c24-3773-4139-a53d-3b2c31cc0fba" providerId="AD" clId="Web-{091CE4A9-9C55-4515-B211-C912FA4B41CB}" dt="2023-03-20T15:28:10.058" v="0" actId="20577"/>
          <ac:spMkLst>
            <pc:docMk/>
            <pc:sldMk cId="4061301443" sldId="304"/>
            <ac:spMk id="2" creationId="{108638B2-219E-D00B-7FC5-C58C2DD33D06}"/>
          </ac:spMkLst>
        </pc:spChg>
      </pc:sldChg>
      <pc:sldChg chg="modSp">
        <pc:chgData name="Aluri,Hari Kiran" userId="S::s547051@nwmissouri.edu::fd1b1c24-3773-4139-a53d-3b2c31cc0fba" providerId="AD" clId="Web-{091CE4A9-9C55-4515-B211-C912FA4B41CB}" dt="2023-03-20T15:28:50.622" v="2" actId="20577"/>
        <pc:sldMkLst>
          <pc:docMk/>
          <pc:sldMk cId="3003570455" sldId="315"/>
        </pc:sldMkLst>
        <pc:spChg chg="mod">
          <ac:chgData name="Aluri,Hari Kiran" userId="S::s547051@nwmissouri.edu::fd1b1c24-3773-4139-a53d-3b2c31cc0fba" providerId="AD" clId="Web-{091CE4A9-9C55-4515-B211-C912FA4B41CB}" dt="2023-03-20T15:28:50.622" v="2" actId="20577"/>
          <ac:spMkLst>
            <pc:docMk/>
            <pc:sldMk cId="3003570455" sldId="315"/>
            <ac:spMk id="3" creationId="{B1EEFE7E-F64E-AD0E-FA40-D6C30126F6D4}"/>
          </ac:spMkLst>
        </pc:spChg>
      </pc:sldChg>
    </pc:docChg>
  </pc:docChgLst>
  <pc:docChgLst>
    <pc:chgData name="Aluri,Hari Kiran" userId="S::s547051@nwmissouri.edu::fd1b1c24-3773-4139-a53d-3b2c31cc0fba" providerId="AD" clId="Web-{D7715CC4-E8A2-F594-7E04-8CAC47498EF9}"/>
    <pc:docChg chg="addSld delSld modSld">
      <pc:chgData name="Aluri,Hari Kiran" userId="S::s547051@nwmissouri.edu::fd1b1c24-3773-4139-a53d-3b2c31cc0fba" providerId="AD" clId="Web-{D7715CC4-E8A2-F594-7E04-8CAC47498EF9}" dt="2023-03-16T20:23:43.269" v="341" actId="20577"/>
      <pc:docMkLst>
        <pc:docMk/>
      </pc:docMkLst>
      <pc:sldChg chg="modSp">
        <pc:chgData name="Aluri,Hari Kiran" userId="S::s547051@nwmissouri.edu::fd1b1c24-3773-4139-a53d-3b2c31cc0fba" providerId="AD" clId="Web-{D7715CC4-E8A2-F594-7E04-8CAC47498EF9}" dt="2023-03-16T20:23:43.269" v="341" actId="20577"/>
        <pc:sldMkLst>
          <pc:docMk/>
          <pc:sldMk cId="3330133882" sldId="297"/>
        </pc:sldMkLst>
        <pc:spChg chg="mod">
          <ac:chgData name="Aluri,Hari Kiran" userId="S::s547051@nwmissouri.edu::fd1b1c24-3773-4139-a53d-3b2c31cc0fba" providerId="AD" clId="Web-{D7715CC4-E8A2-F594-7E04-8CAC47498EF9}" dt="2023-03-16T20:23:43.269" v="341" actId="20577"/>
          <ac:spMkLst>
            <pc:docMk/>
            <pc:sldMk cId="3330133882" sldId="297"/>
            <ac:spMk id="3" creationId="{3795243E-9733-72F4-6CA9-E688682B093A}"/>
          </ac:spMkLst>
        </pc:spChg>
      </pc:sldChg>
      <pc:sldChg chg="addSp delSp modSp del mod setBg setClrOvrMap">
        <pc:chgData name="Aluri,Hari Kiran" userId="S::s547051@nwmissouri.edu::fd1b1c24-3773-4139-a53d-3b2c31cc0fba" providerId="AD" clId="Web-{D7715CC4-E8A2-F594-7E04-8CAC47498EF9}" dt="2023-03-16T20:03:07.334" v="218"/>
        <pc:sldMkLst>
          <pc:docMk/>
          <pc:sldMk cId="2903849945" sldId="299"/>
        </pc:sldMkLst>
        <pc:spChg chg="mod">
          <ac:chgData name="Aluri,Hari Kiran" userId="S::s547051@nwmissouri.edu::fd1b1c24-3773-4139-a53d-3b2c31cc0fba" providerId="AD" clId="Web-{D7715CC4-E8A2-F594-7E04-8CAC47498EF9}" dt="2023-03-16T20:01:28.721" v="162"/>
          <ac:spMkLst>
            <pc:docMk/>
            <pc:sldMk cId="2903849945" sldId="299"/>
            <ac:spMk id="2" creationId="{108638B2-219E-D00B-7FC5-C58C2DD33D06}"/>
          </ac:spMkLst>
        </pc:spChg>
        <pc:spChg chg="add del mod">
          <ac:chgData name="Aluri,Hari Kiran" userId="S::s547051@nwmissouri.edu::fd1b1c24-3773-4139-a53d-3b2c31cc0fba" providerId="AD" clId="Web-{D7715CC4-E8A2-F594-7E04-8CAC47498EF9}" dt="2023-03-16T19:55:30.630" v="94"/>
          <ac:spMkLst>
            <pc:docMk/>
            <pc:sldMk cId="2903849945" sldId="299"/>
            <ac:spMk id="3" creationId="{6FACEBA8-BB06-A00E-B495-E66720DC14D4}"/>
          </ac:spMkLst>
        </pc:spChg>
        <pc:spChg chg="mod ord">
          <ac:chgData name="Aluri,Hari Kiran" userId="S::s547051@nwmissouri.edu::fd1b1c24-3773-4139-a53d-3b2c31cc0fba" providerId="AD" clId="Web-{D7715CC4-E8A2-F594-7E04-8CAC47498EF9}" dt="2023-03-16T19:57:16.040" v="127"/>
          <ac:spMkLst>
            <pc:docMk/>
            <pc:sldMk cId="2903849945" sldId="299"/>
            <ac:spMk id="4" creationId="{A6EFB7B5-0AEE-7E1A-3FAE-552CD0A8D369}"/>
          </ac:spMkLst>
        </pc:spChg>
        <pc:spChg chg="add del">
          <ac:chgData name="Aluri,Hari Kiran" userId="S::s547051@nwmissouri.edu::fd1b1c24-3773-4139-a53d-3b2c31cc0fba" providerId="AD" clId="Web-{D7715CC4-E8A2-F594-7E04-8CAC47498EF9}" dt="2023-03-16T19:55:30.630" v="94"/>
          <ac:spMkLst>
            <pc:docMk/>
            <pc:sldMk cId="2903849945" sldId="299"/>
            <ac:spMk id="9" creationId="{74CD14DB-BB81-479F-A1FC-1C75640E9F84}"/>
          </ac:spMkLst>
        </pc:spChg>
        <pc:spChg chg="add del">
          <ac:chgData name="Aluri,Hari Kiran" userId="S::s547051@nwmissouri.edu::fd1b1c24-3773-4139-a53d-3b2c31cc0fba" providerId="AD" clId="Web-{D7715CC4-E8A2-F594-7E04-8CAC47498EF9}" dt="2023-03-16T19:55:30.630" v="94"/>
          <ac:spMkLst>
            <pc:docMk/>
            <pc:sldMk cId="2903849945" sldId="299"/>
            <ac:spMk id="11" creationId="{C943A91B-7CA7-4592-A975-73B1BF8C4C74}"/>
          </ac:spMkLst>
        </pc:spChg>
        <pc:spChg chg="add del">
          <ac:chgData name="Aluri,Hari Kiran" userId="S::s547051@nwmissouri.edu::fd1b1c24-3773-4139-a53d-3b2c31cc0fba" providerId="AD" clId="Web-{D7715CC4-E8A2-F594-7E04-8CAC47498EF9}" dt="2023-03-16T19:55:30.630" v="94"/>
          <ac:spMkLst>
            <pc:docMk/>
            <pc:sldMk cId="2903849945" sldId="299"/>
            <ac:spMk id="13" creationId="{EC471314-E46A-414B-8D91-74880E84F187}"/>
          </ac:spMkLst>
        </pc:spChg>
        <pc:spChg chg="add del">
          <ac:chgData name="Aluri,Hari Kiran" userId="S::s547051@nwmissouri.edu::fd1b1c24-3773-4139-a53d-3b2c31cc0fba" providerId="AD" clId="Web-{D7715CC4-E8A2-F594-7E04-8CAC47498EF9}" dt="2023-03-16T19:55:30.630" v="94"/>
          <ac:spMkLst>
            <pc:docMk/>
            <pc:sldMk cId="2903849945" sldId="299"/>
            <ac:spMk id="15" creationId="{6A681326-1C9D-44A3-A627-3871BDAE4127}"/>
          </ac:spMkLst>
        </pc:spChg>
        <pc:spChg chg="add del">
          <ac:chgData name="Aluri,Hari Kiran" userId="S::s547051@nwmissouri.edu::fd1b1c24-3773-4139-a53d-3b2c31cc0fba" providerId="AD" clId="Web-{D7715CC4-E8A2-F594-7E04-8CAC47498EF9}" dt="2023-03-16T19:57:16.040" v="127"/>
          <ac:spMkLst>
            <pc:docMk/>
            <pc:sldMk cId="2903849945" sldId="299"/>
            <ac:spMk id="20" creationId="{923E8915-D2AA-4327-A45A-972C3CA9574B}"/>
          </ac:spMkLst>
        </pc:spChg>
        <pc:spChg chg="add del">
          <ac:chgData name="Aluri,Hari Kiran" userId="S::s547051@nwmissouri.edu::fd1b1c24-3773-4139-a53d-3b2c31cc0fba" providerId="AD" clId="Web-{D7715CC4-E8A2-F594-7E04-8CAC47498EF9}" dt="2023-03-16T19:55:30.583" v="93"/>
          <ac:spMkLst>
            <pc:docMk/>
            <pc:sldMk cId="2903849945" sldId="299"/>
            <ac:spMk id="21" creationId="{ABE6F9A3-300E-47F5-B41C-C8C5E758DE7C}"/>
          </ac:spMkLst>
        </pc:spChg>
        <pc:spChg chg="add del">
          <ac:chgData name="Aluri,Hari Kiran" userId="S::s547051@nwmissouri.edu::fd1b1c24-3773-4139-a53d-3b2c31cc0fba" providerId="AD" clId="Web-{D7715CC4-E8A2-F594-7E04-8CAC47498EF9}" dt="2023-03-16T19:57:16.040" v="127"/>
          <ac:spMkLst>
            <pc:docMk/>
            <pc:sldMk cId="2903849945" sldId="299"/>
            <ac:spMk id="22" creationId="{8302FC3C-9804-4950-B721-5FD704BA6065}"/>
          </ac:spMkLst>
        </pc:spChg>
        <pc:spChg chg="add del">
          <ac:chgData name="Aluri,Hari Kiran" userId="S::s547051@nwmissouri.edu::fd1b1c24-3773-4139-a53d-3b2c31cc0fba" providerId="AD" clId="Web-{D7715CC4-E8A2-F594-7E04-8CAC47498EF9}" dt="2023-03-16T19:55:30.583" v="93"/>
          <ac:spMkLst>
            <pc:docMk/>
            <pc:sldMk cId="2903849945" sldId="299"/>
            <ac:spMk id="23" creationId="{61B4701B-39FE-43B8-86AA-D6B8789C2207}"/>
          </ac:spMkLst>
        </pc:spChg>
        <pc:spChg chg="add del">
          <ac:chgData name="Aluri,Hari Kiran" userId="S::s547051@nwmissouri.edu::fd1b1c24-3773-4139-a53d-3b2c31cc0fba" providerId="AD" clId="Web-{D7715CC4-E8A2-F594-7E04-8CAC47498EF9}" dt="2023-03-16T19:55:30.583" v="93"/>
          <ac:spMkLst>
            <pc:docMk/>
            <pc:sldMk cId="2903849945" sldId="299"/>
            <ac:spMk id="25" creationId="{E9A7EF13-49FA-4355-971A-34B065F35022}"/>
          </ac:spMkLst>
        </pc:spChg>
        <pc:spChg chg="add del">
          <ac:chgData name="Aluri,Hari Kiran" userId="S::s547051@nwmissouri.edu::fd1b1c24-3773-4139-a53d-3b2c31cc0fba" providerId="AD" clId="Web-{D7715CC4-E8A2-F594-7E04-8CAC47498EF9}" dt="2023-03-16T19:55:30.583" v="93"/>
          <ac:spMkLst>
            <pc:docMk/>
            <pc:sldMk cId="2903849945" sldId="299"/>
            <ac:spMk id="27" creationId="{92CF3C3E-0F7B-4F0C-8EBD-BDD38E9C66F5}"/>
          </ac:spMkLst>
        </pc:spChg>
        <pc:spChg chg="add del">
          <ac:chgData name="Aluri,Hari Kiran" userId="S::s547051@nwmissouri.edu::fd1b1c24-3773-4139-a53d-3b2c31cc0fba" providerId="AD" clId="Web-{D7715CC4-E8A2-F594-7E04-8CAC47498EF9}" dt="2023-03-16T19:57:16.040" v="127"/>
          <ac:spMkLst>
            <pc:docMk/>
            <pc:sldMk cId="2903849945" sldId="299"/>
            <ac:spMk id="28" creationId="{F3798573-F27B-47EB-8EA4-7EE34954C2D6}"/>
          </ac:spMkLst>
        </pc:spChg>
        <pc:spChg chg="add del mod">
          <ac:chgData name="Aluri,Hari Kiran" userId="S::s547051@nwmissouri.edu::fd1b1c24-3773-4139-a53d-3b2c31cc0fba" providerId="AD" clId="Web-{D7715CC4-E8A2-F594-7E04-8CAC47498EF9}" dt="2023-03-16T19:57:16.040" v="127"/>
          <ac:spMkLst>
            <pc:docMk/>
            <pc:sldMk cId="2903849945" sldId="299"/>
            <ac:spMk id="29" creationId="{6FACEBA8-BB06-A00E-B495-E66720DC14D4}"/>
          </ac:spMkLst>
        </pc:spChg>
        <pc:spChg chg="add del">
          <ac:chgData name="Aluri,Hari Kiran" userId="S::s547051@nwmissouri.edu::fd1b1c24-3773-4139-a53d-3b2c31cc0fba" providerId="AD" clId="Web-{D7715CC4-E8A2-F594-7E04-8CAC47498EF9}" dt="2023-03-16T20:01:28.721" v="162"/>
          <ac:spMkLst>
            <pc:docMk/>
            <pc:sldMk cId="2903849945" sldId="299"/>
            <ac:spMk id="35" creationId="{ABE6F9A3-300E-47F5-B41C-C8C5E758DE7C}"/>
          </ac:spMkLst>
        </pc:spChg>
        <pc:spChg chg="add del">
          <ac:chgData name="Aluri,Hari Kiran" userId="S::s547051@nwmissouri.edu::fd1b1c24-3773-4139-a53d-3b2c31cc0fba" providerId="AD" clId="Web-{D7715CC4-E8A2-F594-7E04-8CAC47498EF9}" dt="2023-03-16T20:01:28.721" v="162"/>
          <ac:spMkLst>
            <pc:docMk/>
            <pc:sldMk cId="2903849945" sldId="299"/>
            <ac:spMk id="37" creationId="{61B4701B-39FE-43B8-86AA-D6B8789C2207}"/>
          </ac:spMkLst>
        </pc:spChg>
        <pc:spChg chg="add del">
          <ac:chgData name="Aluri,Hari Kiran" userId="S::s547051@nwmissouri.edu::fd1b1c24-3773-4139-a53d-3b2c31cc0fba" providerId="AD" clId="Web-{D7715CC4-E8A2-F594-7E04-8CAC47498EF9}" dt="2023-03-16T20:01:28.721" v="162"/>
          <ac:spMkLst>
            <pc:docMk/>
            <pc:sldMk cId="2903849945" sldId="299"/>
            <ac:spMk id="39" creationId="{E9A7EF13-49FA-4355-971A-34B065F35022}"/>
          </ac:spMkLst>
        </pc:spChg>
        <pc:spChg chg="add del">
          <ac:chgData name="Aluri,Hari Kiran" userId="S::s547051@nwmissouri.edu::fd1b1c24-3773-4139-a53d-3b2c31cc0fba" providerId="AD" clId="Web-{D7715CC4-E8A2-F594-7E04-8CAC47498EF9}" dt="2023-03-16T20:01:28.721" v="162"/>
          <ac:spMkLst>
            <pc:docMk/>
            <pc:sldMk cId="2903849945" sldId="299"/>
            <ac:spMk id="41" creationId="{92CF3C3E-0F7B-4F0C-8EBD-BDD38E9C66F5}"/>
          </ac:spMkLst>
        </pc:spChg>
        <pc:spChg chg="add del">
          <ac:chgData name="Aluri,Hari Kiran" userId="S::s547051@nwmissouri.edu::fd1b1c24-3773-4139-a53d-3b2c31cc0fba" providerId="AD" clId="Web-{D7715CC4-E8A2-F594-7E04-8CAC47498EF9}" dt="2023-03-16T20:01:28.643" v="161"/>
          <ac:spMkLst>
            <pc:docMk/>
            <pc:sldMk cId="2903849945" sldId="299"/>
            <ac:spMk id="46" creationId="{4E78424C-6FD0-41F8-9CAA-5DC19C42359F}"/>
          </ac:spMkLst>
        </pc:spChg>
        <pc:spChg chg="add del">
          <ac:chgData name="Aluri,Hari Kiran" userId="S::s547051@nwmissouri.edu::fd1b1c24-3773-4139-a53d-3b2c31cc0fba" providerId="AD" clId="Web-{D7715CC4-E8A2-F594-7E04-8CAC47498EF9}" dt="2023-03-16T20:01:28.643" v="161"/>
          <ac:spMkLst>
            <pc:docMk/>
            <pc:sldMk cId="2903849945" sldId="299"/>
            <ac:spMk id="48" creationId="{DD136760-57DC-4301-8BEA-B71AD2D13905}"/>
          </ac:spMkLst>
        </pc:spChg>
        <pc:spChg chg="add del">
          <ac:chgData name="Aluri,Hari Kiran" userId="S::s547051@nwmissouri.edu::fd1b1c24-3773-4139-a53d-3b2c31cc0fba" providerId="AD" clId="Web-{D7715CC4-E8A2-F594-7E04-8CAC47498EF9}" dt="2023-03-16T20:01:28.643" v="161"/>
          <ac:spMkLst>
            <pc:docMk/>
            <pc:sldMk cId="2903849945" sldId="299"/>
            <ac:spMk id="50" creationId="{BDC58DEA-1307-4F44-AD47-E613D8B76A89}"/>
          </ac:spMkLst>
        </pc:spChg>
        <pc:spChg chg="add del">
          <ac:chgData name="Aluri,Hari Kiran" userId="S::s547051@nwmissouri.edu::fd1b1c24-3773-4139-a53d-3b2c31cc0fba" providerId="AD" clId="Web-{D7715CC4-E8A2-F594-7E04-8CAC47498EF9}" dt="2023-03-16T20:01:28.643" v="161"/>
          <ac:spMkLst>
            <pc:docMk/>
            <pc:sldMk cId="2903849945" sldId="299"/>
            <ac:spMk id="52" creationId="{C99B912D-1E4B-42AF-A2BE-CFEFEC916EE7}"/>
          </ac:spMkLst>
        </pc:spChg>
        <pc:spChg chg="add">
          <ac:chgData name="Aluri,Hari Kiran" userId="S::s547051@nwmissouri.edu::fd1b1c24-3773-4139-a53d-3b2c31cc0fba" providerId="AD" clId="Web-{D7715CC4-E8A2-F594-7E04-8CAC47498EF9}" dt="2023-03-16T20:01:28.721" v="162"/>
          <ac:spMkLst>
            <pc:docMk/>
            <pc:sldMk cId="2903849945" sldId="299"/>
            <ac:spMk id="54" creationId="{4E78424C-6FD0-41F8-9CAA-5DC19C42359F}"/>
          </ac:spMkLst>
        </pc:spChg>
        <pc:spChg chg="add">
          <ac:chgData name="Aluri,Hari Kiran" userId="S::s547051@nwmissouri.edu::fd1b1c24-3773-4139-a53d-3b2c31cc0fba" providerId="AD" clId="Web-{D7715CC4-E8A2-F594-7E04-8CAC47498EF9}" dt="2023-03-16T20:01:28.721" v="162"/>
          <ac:spMkLst>
            <pc:docMk/>
            <pc:sldMk cId="2903849945" sldId="299"/>
            <ac:spMk id="55" creationId="{DD136760-57DC-4301-8BEA-B71AD2D13905}"/>
          </ac:spMkLst>
        </pc:spChg>
        <pc:spChg chg="add">
          <ac:chgData name="Aluri,Hari Kiran" userId="S::s547051@nwmissouri.edu::fd1b1c24-3773-4139-a53d-3b2c31cc0fba" providerId="AD" clId="Web-{D7715CC4-E8A2-F594-7E04-8CAC47498EF9}" dt="2023-03-16T20:01:28.721" v="162"/>
          <ac:spMkLst>
            <pc:docMk/>
            <pc:sldMk cId="2903849945" sldId="299"/>
            <ac:spMk id="56" creationId="{BDC58DEA-1307-4F44-AD47-E613D8B76A89}"/>
          </ac:spMkLst>
        </pc:spChg>
        <pc:spChg chg="add">
          <ac:chgData name="Aluri,Hari Kiran" userId="S::s547051@nwmissouri.edu::fd1b1c24-3773-4139-a53d-3b2c31cc0fba" providerId="AD" clId="Web-{D7715CC4-E8A2-F594-7E04-8CAC47498EF9}" dt="2023-03-16T20:01:28.721" v="162"/>
          <ac:spMkLst>
            <pc:docMk/>
            <pc:sldMk cId="2903849945" sldId="299"/>
            <ac:spMk id="57" creationId="{C99B912D-1E4B-42AF-A2BE-CFEFEC916EE7}"/>
          </ac:spMkLst>
        </pc:spChg>
        <pc:spChg chg="add del mod">
          <ac:chgData name="Aluri,Hari Kiran" userId="S::s547051@nwmissouri.edu::fd1b1c24-3773-4139-a53d-3b2c31cc0fba" providerId="AD" clId="Web-{D7715CC4-E8A2-F594-7E04-8CAC47498EF9}" dt="2023-03-16T20:02:59.896" v="217"/>
          <ac:spMkLst>
            <pc:docMk/>
            <pc:sldMk cId="2903849945" sldId="299"/>
            <ac:spMk id="611" creationId="{57A0CE97-2C6F-C734-AA56-2E7E7BFC7923}"/>
          </ac:spMkLst>
        </pc:spChg>
        <pc:graphicFrameChg chg="add del">
          <ac:chgData name="Aluri,Hari Kiran" userId="S::s547051@nwmissouri.edu::fd1b1c24-3773-4139-a53d-3b2c31cc0fba" providerId="AD" clId="Web-{D7715CC4-E8A2-F594-7E04-8CAC47498EF9}" dt="2023-03-16T19:55:30.583" v="93"/>
          <ac:graphicFrameMkLst>
            <pc:docMk/>
            <pc:sldMk cId="2903849945" sldId="299"/>
            <ac:graphicFrameMk id="17" creationId="{AD3E5629-A6F9-BE64-7465-DF09A568DD70}"/>
          </ac:graphicFrameMkLst>
        </pc:graphicFrameChg>
        <pc:graphicFrameChg chg="add del mod modGraphic">
          <ac:chgData name="Aluri,Hari Kiran" userId="S::s547051@nwmissouri.edu::fd1b1c24-3773-4139-a53d-3b2c31cc0fba" providerId="AD" clId="Web-{D7715CC4-E8A2-F594-7E04-8CAC47498EF9}" dt="2023-03-16T20:02:31.317" v="213"/>
          <ac:graphicFrameMkLst>
            <pc:docMk/>
            <pc:sldMk cId="2903849945" sldId="299"/>
            <ac:graphicFrameMk id="31" creationId="{1E00056C-922B-A3BB-1EB1-C524FFFB4EFE}"/>
          </ac:graphicFrameMkLst>
        </pc:graphicFrameChg>
        <pc:picChg chg="add del">
          <ac:chgData name="Aluri,Hari Kiran" userId="S::s547051@nwmissouri.edu::fd1b1c24-3773-4139-a53d-3b2c31cc0fba" providerId="AD" clId="Web-{D7715CC4-E8A2-F594-7E04-8CAC47498EF9}" dt="2023-03-16T19:57:16.040" v="127"/>
          <ac:picMkLst>
            <pc:docMk/>
            <pc:sldMk cId="2903849945" sldId="299"/>
            <ac:picMk id="26" creationId="{3BC6EBB2-9BDC-4075-BA6B-43A9FBF9C86C}"/>
          </ac:picMkLst>
        </pc:picChg>
        <pc:cxnChg chg="add del">
          <ac:chgData name="Aluri,Hari Kiran" userId="S::s547051@nwmissouri.edu::fd1b1c24-3773-4139-a53d-3b2c31cc0fba" providerId="AD" clId="Web-{D7715CC4-E8A2-F594-7E04-8CAC47498EF9}" dt="2023-03-16T19:57:16.040" v="127"/>
          <ac:cxnSpMkLst>
            <pc:docMk/>
            <pc:sldMk cId="2903849945" sldId="299"/>
            <ac:cxnSpMk id="24" creationId="{6B9695BD-ECF6-49CA-8877-8C493193C65D}"/>
          </ac:cxnSpMkLst>
        </pc:cxnChg>
      </pc:sldChg>
      <pc:sldChg chg="addSp delSp modSp add mod replId setBg setClrOvrMap">
        <pc:chgData name="Aluri,Hari Kiran" userId="S::s547051@nwmissouri.edu::fd1b1c24-3773-4139-a53d-3b2c31cc0fba" providerId="AD" clId="Web-{D7715CC4-E8A2-F594-7E04-8CAC47498EF9}" dt="2023-03-16T19:04:05.049" v="26" actId="20577"/>
        <pc:sldMkLst>
          <pc:docMk/>
          <pc:sldMk cId="623639678" sldId="301"/>
        </pc:sldMkLst>
        <pc:spChg chg="mod">
          <ac:chgData name="Aluri,Hari Kiran" userId="S::s547051@nwmissouri.edu::fd1b1c24-3773-4139-a53d-3b2c31cc0fba" providerId="AD" clId="Web-{D7715CC4-E8A2-F594-7E04-8CAC47498EF9}" dt="2023-03-16T19:04:05.049" v="26" actId="20577"/>
          <ac:spMkLst>
            <pc:docMk/>
            <pc:sldMk cId="623639678" sldId="301"/>
            <ac:spMk id="2" creationId="{2D8FC3DE-FD6D-A064-835F-B53B2F606396}"/>
          </ac:spMkLst>
        </pc:spChg>
        <pc:spChg chg="del mod">
          <ac:chgData name="Aluri,Hari Kiran" userId="S::s547051@nwmissouri.edu::fd1b1c24-3773-4139-a53d-3b2c31cc0fba" providerId="AD" clId="Web-{D7715CC4-E8A2-F594-7E04-8CAC47498EF9}" dt="2023-03-16T19:02:01.044" v="19"/>
          <ac:spMkLst>
            <pc:docMk/>
            <pc:sldMk cId="623639678" sldId="301"/>
            <ac:spMk id="3" creationId="{CF7F840D-31F0-9F25-EAB2-EC213187EEF7}"/>
          </ac:spMkLst>
        </pc:spChg>
        <pc:spChg chg="mod">
          <ac:chgData name="Aluri,Hari Kiran" userId="S::s547051@nwmissouri.edu::fd1b1c24-3773-4139-a53d-3b2c31cc0fba" providerId="AD" clId="Web-{D7715CC4-E8A2-F594-7E04-8CAC47498EF9}" dt="2023-03-16T19:02:01.044" v="19"/>
          <ac:spMkLst>
            <pc:docMk/>
            <pc:sldMk cId="623639678" sldId="301"/>
            <ac:spMk id="4" creationId="{8EC3A067-D6A4-FC46-BC09-ECAEE7CA13E2}"/>
          </ac:spMkLst>
        </pc:spChg>
        <pc:spChg chg="add">
          <ac:chgData name="Aluri,Hari Kiran" userId="S::s547051@nwmissouri.edu::fd1b1c24-3773-4139-a53d-3b2c31cc0fba" providerId="AD" clId="Web-{D7715CC4-E8A2-F594-7E04-8CAC47498EF9}" dt="2023-03-16T19:02:01.044" v="19"/>
          <ac:spMkLst>
            <pc:docMk/>
            <pc:sldMk cId="623639678" sldId="301"/>
            <ac:spMk id="10" creationId="{F747F1B4-B831-4277-8AB0-32767F7EB7BF}"/>
          </ac:spMkLst>
        </pc:spChg>
        <pc:spChg chg="add">
          <ac:chgData name="Aluri,Hari Kiran" userId="S::s547051@nwmissouri.edu::fd1b1c24-3773-4139-a53d-3b2c31cc0fba" providerId="AD" clId="Web-{D7715CC4-E8A2-F594-7E04-8CAC47498EF9}" dt="2023-03-16T19:02:01.044" v="19"/>
          <ac:spMkLst>
            <pc:docMk/>
            <pc:sldMk cId="623639678" sldId="301"/>
            <ac:spMk id="12" creationId="{D80CFA21-AB7C-4BEB-9BFF-05764FBBF3C6}"/>
          </ac:spMkLst>
        </pc:spChg>
        <pc:spChg chg="add">
          <ac:chgData name="Aluri,Hari Kiran" userId="S::s547051@nwmissouri.edu::fd1b1c24-3773-4139-a53d-3b2c31cc0fba" providerId="AD" clId="Web-{D7715CC4-E8A2-F594-7E04-8CAC47498EF9}" dt="2023-03-16T19:02:01.044" v="19"/>
          <ac:spMkLst>
            <pc:docMk/>
            <pc:sldMk cId="623639678" sldId="301"/>
            <ac:spMk id="14" creationId="{12F7E335-851A-4CAE-B09F-E657819D4600}"/>
          </ac:spMkLst>
        </pc:spChg>
        <pc:spChg chg="add">
          <ac:chgData name="Aluri,Hari Kiran" userId="S::s547051@nwmissouri.edu::fd1b1c24-3773-4139-a53d-3b2c31cc0fba" providerId="AD" clId="Web-{D7715CC4-E8A2-F594-7E04-8CAC47498EF9}" dt="2023-03-16T19:02:01.044" v="19"/>
          <ac:spMkLst>
            <pc:docMk/>
            <pc:sldMk cId="623639678" sldId="301"/>
            <ac:spMk id="16" creationId="{10B541F0-7F6E-402E-84D8-CF96EACA5FBC}"/>
          </ac:spMkLst>
        </pc:spChg>
        <pc:graphicFrameChg chg="add">
          <ac:chgData name="Aluri,Hari Kiran" userId="S::s547051@nwmissouri.edu::fd1b1c24-3773-4139-a53d-3b2c31cc0fba" providerId="AD" clId="Web-{D7715CC4-E8A2-F594-7E04-8CAC47498EF9}" dt="2023-03-16T19:02:01.044" v="19"/>
          <ac:graphicFrameMkLst>
            <pc:docMk/>
            <pc:sldMk cId="623639678" sldId="301"/>
            <ac:graphicFrameMk id="6" creationId="{F17FC342-258B-528F-2A28-CFF7B64C6C9A}"/>
          </ac:graphicFrameMkLst>
        </pc:graphicFrameChg>
        <pc:picChg chg="del">
          <ac:chgData name="Aluri,Hari Kiran" userId="S::s547051@nwmissouri.edu::fd1b1c24-3773-4139-a53d-3b2c31cc0fba" providerId="AD" clId="Web-{D7715CC4-E8A2-F594-7E04-8CAC47498EF9}" dt="2023-03-16T19:00:33.728" v="1"/>
          <ac:picMkLst>
            <pc:docMk/>
            <pc:sldMk cId="623639678" sldId="301"/>
            <ac:picMk id="3074" creationId="{CECCF537-37D0-CA77-E0AF-B28C8841F789}"/>
          </ac:picMkLst>
        </pc:picChg>
      </pc:sldChg>
      <pc:sldChg chg="addSp delSp modSp add mod replId setBg setClrOvrMap">
        <pc:chgData name="Aluri,Hari Kiran" userId="S::s547051@nwmissouri.edu::fd1b1c24-3773-4139-a53d-3b2c31cc0fba" providerId="AD" clId="Web-{D7715CC4-E8A2-F594-7E04-8CAC47498EF9}" dt="2023-03-16T20:21:28.452" v="330" actId="20577"/>
        <pc:sldMkLst>
          <pc:docMk/>
          <pc:sldMk cId="4061301443" sldId="304"/>
        </pc:sldMkLst>
        <pc:spChg chg="mod">
          <ac:chgData name="Aluri,Hari Kiran" userId="S::s547051@nwmissouri.edu::fd1b1c24-3773-4139-a53d-3b2c31cc0fba" providerId="AD" clId="Web-{D7715CC4-E8A2-F594-7E04-8CAC47498EF9}" dt="2023-03-16T20:20:42.169" v="322"/>
          <ac:spMkLst>
            <pc:docMk/>
            <pc:sldMk cId="4061301443" sldId="304"/>
            <ac:spMk id="2" creationId="{108638B2-219E-D00B-7FC5-C58C2DD33D06}"/>
          </ac:spMkLst>
        </pc:spChg>
        <pc:spChg chg="del mod">
          <ac:chgData name="Aluri,Hari Kiran" userId="S::s547051@nwmissouri.edu::fd1b1c24-3773-4139-a53d-3b2c31cc0fba" providerId="AD" clId="Web-{D7715CC4-E8A2-F594-7E04-8CAC47498EF9}" dt="2023-03-16T20:20:42.169" v="322"/>
          <ac:spMkLst>
            <pc:docMk/>
            <pc:sldMk cId="4061301443" sldId="304"/>
            <ac:spMk id="3" creationId="{6FACEBA8-BB06-A00E-B495-E66720DC14D4}"/>
          </ac:spMkLst>
        </pc:spChg>
        <pc:spChg chg="mod ord">
          <ac:chgData name="Aluri,Hari Kiran" userId="S::s547051@nwmissouri.edu::fd1b1c24-3773-4139-a53d-3b2c31cc0fba" providerId="AD" clId="Web-{D7715CC4-E8A2-F594-7E04-8CAC47498EF9}" dt="2023-03-16T20:20:42.169" v="322"/>
          <ac:spMkLst>
            <pc:docMk/>
            <pc:sldMk cId="4061301443" sldId="304"/>
            <ac:spMk id="4" creationId="{A6EFB7B5-0AEE-7E1A-3FAE-552CD0A8D369}"/>
          </ac:spMkLst>
        </pc:spChg>
        <pc:spChg chg="add del">
          <ac:chgData name="Aluri,Hari Kiran" userId="S::s547051@nwmissouri.edu::fd1b1c24-3773-4139-a53d-3b2c31cc0fba" providerId="AD" clId="Web-{D7715CC4-E8A2-F594-7E04-8CAC47498EF9}" dt="2023-03-16T20:10:08.443" v="288"/>
          <ac:spMkLst>
            <pc:docMk/>
            <pc:sldMk cId="4061301443" sldId="304"/>
            <ac:spMk id="9" creationId="{74CD14DB-BB81-479F-A1FC-1C75640E9F84}"/>
          </ac:spMkLst>
        </pc:spChg>
        <pc:spChg chg="add del">
          <ac:chgData name="Aluri,Hari Kiran" userId="S::s547051@nwmissouri.edu::fd1b1c24-3773-4139-a53d-3b2c31cc0fba" providerId="AD" clId="Web-{D7715CC4-E8A2-F594-7E04-8CAC47498EF9}" dt="2023-03-16T20:10:08.443" v="288"/>
          <ac:spMkLst>
            <pc:docMk/>
            <pc:sldMk cId="4061301443" sldId="304"/>
            <ac:spMk id="11" creationId="{C943A91B-7CA7-4592-A975-73B1BF8C4C74}"/>
          </ac:spMkLst>
        </pc:spChg>
        <pc:spChg chg="add del">
          <ac:chgData name="Aluri,Hari Kiran" userId="S::s547051@nwmissouri.edu::fd1b1c24-3773-4139-a53d-3b2c31cc0fba" providerId="AD" clId="Web-{D7715CC4-E8A2-F594-7E04-8CAC47498EF9}" dt="2023-03-16T20:10:08.443" v="288"/>
          <ac:spMkLst>
            <pc:docMk/>
            <pc:sldMk cId="4061301443" sldId="304"/>
            <ac:spMk id="13" creationId="{EC471314-E46A-414B-8D91-74880E84F187}"/>
          </ac:spMkLst>
        </pc:spChg>
        <pc:spChg chg="add del">
          <ac:chgData name="Aluri,Hari Kiran" userId="S::s547051@nwmissouri.edu::fd1b1c24-3773-4139-a53d-3b2c31cc0fba" providerId="AD" clId="Web-{D7715CC4-E8A2-F594-7E04-8CAC47498EF9}" dt="2023-03-16T20:10:08.443" v="288"/>
          <ac:spMkLst>
            <pc:docMk/>
            <pc:sldMk cId="4061301443" sldId="304"/>
            <ac:spMk id="15" creationId="{6A681326-1C9D-44A3-A627-3871BDAE4127}"/>
          </ac:spMkLst>
        </pc:spChg>
        <pc:spChg chg="add del">
          <ac:chgData name="Aluri,Hari Kiran" userId="S::s547051@nwmissouri.edu::fd1b1c24-3773-4139-a53d-3b2c31cc0fba" providerId="AD" clId="Web-{D7715CC4-E8A2-F594-7E04-8CAC47498EF9}" dt="2023-03-16T20:09:25.379" v="279"/>
          <ac:spMkLst>
            <pc:docMk/>
            <pc:sldMk cId="4061301443" sldId="304"/>
            <ac:spMk id="17" creationId="{0D9B8FD4-CDEB-4EB4-B4DE-C89E11938958}"/>
          </ac:spMkLst>
        </pc:spChg>
        <pc:spChg chg="add del">
          <ac:chgData name="Aluri,Hari Kiran" userId="S::s547051@nwmissouri.edu::fd1b1c24-3773-4139-a53d-3b2c31cc0fba" providerId="AD" clId="Web-{D7715CC4-E8A2-F594-7E04-8CAC47498EF9}" dt="2023-03-16T20:09:25.379" v="279"/>
          <ac:spMkLst>
            <pc:docMk/>
            <pc:sldMk cId="4061301443" sldId="304"/>
            <ac:spMk id="18" creationId="{5A2E3D1D-9E9F-4739-BA14-D4D7FA9FBDD1}"/>
          </ac:spMkLst>
        </pc:spChg>
        <pc:spChg chg="add del">
          <ac:chgData name="Aluri,Hari Kiran" userId="S::s547051@nwmissouri.edu::fd1b1c24-3773-4139-a53d-3b2c31cc0fba" providerId="AD" clId="Web-{D7715CC4-E8A2-F594-7E04-8CAC47498EF9}" dt="2023-03-16T20:09:25.379" v="279"/>
          <ac:spMkLst>
            <pc:docMk/>
            <pc:sldMk cId="4061301443" sldId="304"/>
            <ac:spMk id="19" creationId="{1FFB365B-E9DC-4859-B8AB-CB83EEBE4E28}"/>
          </ac:spMkLst>
        </pc:spChg>
        <pc:spChg chg="add del">
          <ac:chgData name="Aluri,Hari Kiran" userId="S::s547051@nwmissouri.edu::fd1b1c24-3773-4139-a53d-3b2c31cc0fba" providerId="AD" clId="Web-{D7715CC4-E8A2-F594-7E04-8CAC47498EF9}" dt="2023-03-16T20:09:25.379" v="279"/>
          <ac:spMkLst>
            <pc:docMk/>
            <pc:sldMk cId="4061301443" sldId="304"/>
            <ac:spMk id="20" creationId="{8ADAB9C8-EB37-4914-A699-C716FC8FE4FE}"/>
          </ac:spMkLst>
        </pc:spChg>
        <pc:spChg chg="add del">
          <ac:chgData name="Aluri,Hari Kiran" userId="S::s547051@nwmissouri.edu::fd1b1c24-3773-4139-a53d-3b2c31cc0fba" providerId="AD" clId="Web-{D7715CC4-E8A2-F594-7E04-8CAC47498EF9}" dt="2023-03-16T20:09:35.145" v="281"/>
          <ac:spMkLst>
            <pc:docMk/>
            <pc:sldMk cId="4061301443" sldId="304"/>
            <ac:spMk id="22" creationId="{052BEFF1-896C-45B1-B02C-96A6A1BC389A}"/>
          </ac:spMkLst>
        </pc:spChg>
        <pc:spChg chg="add del">
          <ac:chgData name="Aluri,Hari Kiran" userId="S::s547051@nwmissouri.edu::fd1b1c24-3773-4139-a53d-3b2c31cc0fba" providerId="AD" clId="Web-{D7715CC4-E8A2-F594-7E04-8CAC47498EF9}" dt="2023-03-16T20:09:35.145" v="281"/>
          <ac:spMkLst>
            <pc:docMk/>
            <pc:sldMk cId="4061301443" sldId="304"/>
            <ac:spMk id="23" creationId="{BB237A14-61B1-4C00-A670-5D8D68A8668E}"/>
          </ac:spMkLst>
        </pc:spChg>
        <pc:spChg chg="add del">
          <ac:chgData name="Aluri,Hari Kiran" userId="S::s547051@nwmissouri.edu::fd1b1c24-3773-4139-a53d-3b2c31cc0fba" providerId="AD" clId="Web-{D7715CC4-E8A2-F594-7E04-8CAC47498EF9}" dt="2023-03-16T20:09:35.145" v="281"/>
          <ac:spMkLst>
            <pc:docMk/>
            <pc:sldMk cId="4061301443" sldId="304"/>
            <ac:spMk id="24" creationId="{8598F259-6F54-47A3-8D13-1603D786A328}"/>
          </ac:spMkLst>
        </pc:spChg>
        <pc:spChg chg="add del">
          <ac:chgData name="Aluri,Hari Kiran" userId="S::s547051@nwmissouri.edu::fd1b1c24-3773-4139-a53d-3b2c31cc0fba" providerId="AD" clId="Web-{D7715CC4-E8A2-F594-7E04-8CAC47498EF9}" dt="2023-03-16T20:09:35.145" v="281"/>
          <ac:spMkLst>
            <pc:docMk/>
            <pc:sldMk cId="4061301443" sldId="304"/>
            <ac:spMk id="25" creationId="{0BA768A8-4FED-4ED8-9E46-6BE72188ECD2}"/>
          </ac:spMkLst>
        </pc:spChg>
        <pc:spChg chg="add del">
          <ac:chgData name="Aluri,Hari Kiran" userId="S::s547051@nwmissouri.edu::fd1b1c24-3773-4139-a53d-3b2c31cc0fba" providerId="AD" clId="Web-{D7715CC4-E8A2-F594-7E04-8CAC47498EF9}" dt="2023-03-16T20:09:37.551" v="283"/>
          <ac:spMkLst>
            <pc:docMk/>
            <pc:sldMk cId="4061301443" sldId="304"/>
            <ac:spMk id="27" creationId="{74CD14DB-BB81-479F-A1FC-1C75640E9F84}"/>
          </ac:spMkLst>
        </pc:spChg>
        <pc:spChg chg="add del">
          <ac:chgData name="Aluri,Hari Kiran" userId="S::s547051@nwmissouri.edu::fd1b1c24-3773-4139-a53d-3b2c31cc0fba" providerId="AD" clId="Web-{D7715CC4-E8A2-F594-7E04-8CAC47498EF9}" dt="2023-03-16T20:09:37.551" v="283"/>
          <ac:spMkLst>
            <pc:docMk/>
            <pc:sldMk cId="4061301443" sldId="304"/>
            <ac:spMk id="28" creationId="{C943A91B-7CA7-4592-A975-73B1BF8C4C74}"/>
          </ac:spMkLst>
        </pc:spChg>
        <pc:spChg chg="add del">
          <ac:chgData name="Aluri,Hari Kiran" userId="S::s547051@nwmissouri.edu::fd1b1c24-3773-4139-a53d-3b2c31cc0fba" providerId="AD" clId="Web-{D7715CC4-E8A2-F594-7E04-8CAC47498EF9}" dt="2023-03-16T20:09:37.551" v="283"/>
          <ac:spMkLst>
            <pc:docMk/>
            <pc:sldMk cId="4061301443" sldId="304"/>
            <ac:spMk id="29" creationId="{EC471314-E46A-414B-8D91-74880E84F187}"/>
          </ac:spMkLst>
        </pc:spChg>
        <pc:spChg chg="add del">
          <ac:chgData name="Aluri,Hari Kiran" userId="S::s547051@nwmissouri.edu::fd1b1c24-3773-4139-a53d-3b2c31cc0fba" providerId="AD" clId="Web-{D7715CC4-E8A2-F594-7E04-8CAC47498EF9}" dt="2023-03-16T20:09:37.551" v="283"/>
          <ac:spMkLst>
            <pc:docMk/>
            <pc:sldMk cId="4061301443" sldId="304"/>
            <ac:spMk id="30" creationId="{6A681326-1C9D-44A3-A627-3871BDAE4127}"/>
          </ac:spMkLst>
        </pc:spChg>
        <pc:spChg chg="add del">
          <ac:chgData name="Aluri,Hari Kiran" userId="S::s547051@nwmissouri.edu::fd1b1c24-3773-4139-a53d-3b2c31cc0fba" providerId="AD" clId="Web-{D7715CC4-E8A2-F594-7E04-8CAC47498EF9}" dt="2023-03-16T20:10:08.443" v="288"/>
          <ac:spMkLst>
            <pc:docMk/>
            <pc:sldMk cId="4061301443" sldId="304"/>
            <ac:spMk id="32" creationId="{923E8915-D2AA-4327-A45A-972C3CA9574B}"/>
          </ac:spMkLst>
        </pc:spChg>
        <pc:spChg chg="add del">
          <ac:chgData name="Aluri,Hari Kiran" userId="S::s547051@nwmissouri.edu::fd1b1c24-3773-4139-a53d-3b2c31cc0fba" providerId="AD" clId="Web-{D7715CC4-E8A2-F594-7E04-8CAC47498EF9}" dt="2023-03-16T20:10:08.443" v="288"/>
          <ac:spMkLst>
            <pc:docMk/>
            <pc:sldMk cId="4061301443" sldId="304"/>
            <ac:spMk id="33" creationId="{8302FC3C-9804-4950-B721-5FD704BA6065}"/>
          </ac:spMkLst>
        </pc:spChg>
        <pc:spChg chg="add del">
          <ac:chgData name="Aluri,Hari Kiran" userId="S::s547051@nwmissouri.edu::fd1b1c24-3773-4139-a53d-3b2c31cc0fba" providerId="AD" clId="Web-{D7715CC4-E8A2-F594-7E04-8CAC47498EF9}" dt="2023-03-16T20:10:08.443" v="288"/>
          <ac:spMkLst>
            <pc:docMk/>
            <pc:sldMk cId="4061301443" sldId="304"/>
            <ac:spMk id="36" creationId="{F3798573-F27B-47EB-8EA4-7EE34954C2D6}"/>
          </ac:spMkLst>
        </pc:spChg>
        <pc:spChg chg="add del">
          <ac:chgData name="Aluri,Hari Kiran" userId="S::s547051@nwmissouri.edu::fd1b1c24-3773-4139-a53d-3b2c31cc0fba" providerId="AD" clId="Web-{D7715CC4-E8A2-F594-7E04-8CAC47498EF9}" dt="2023-03-16T20:11:52.243" v="296"/>
          <ac:spMkLst>
            <pc:docMk/>
            <pc:sldMk cId="4061301443" sldId="304"/>
            <ac:spMk id="41" creationId="{74CD14DB-BB81-479F-A1FC-1C75640E9F84}"/>
          </ac:spMkLst>
        </pc:spChg>
        <pc:spChg chg="add del">
          <ac:chgData name="Aluri,Hari Kiran" userId="S::s547051@nwmissouri.edu::fd1b1c24-3773-4139-a53d-3b2c31cc0fba" providerId="AD" clId="Web-{D7715CC4-E8A2-F594-7E04-8CAC47498EF9}" dt="2023-03-16T20:11:52.243" v="296"/>
          <ac:spMkLst>
            <pc:docMk/>
            <pc:sldMk cId="4061301443" sldId="304"/>
            <ac:spMk id="43" creationId="{C943A91B-7CA7-4592-A975-73B1BF8C4C74}"/>
          </ac:spMkLst>
        </pc:spChg>
        <pc:spChg chg="add del">
          <ac:chgData name="Aluri,Hari Kiran" userId="S::s547051@nwmissouri.edu::fd1b1c24-3773-4139-a53d-3b2c31cc0fba" providerId="AD" clId="Web-{D7715CC4-E8A2-F594-7E04-8CAC47498EF9}" dt="2023-03-16T20:11:52.243" v="296"/>
          <ac:spMkLst>
            <pc:docMk/>
            <pc:sldMk cId="4061301443" sldId="304"/>
            <ac:spMk id="45" creationId="{EC471314-E46A-414B-8D91-74880E84F187}"/>
          </ac:spMkLst>
        </pc:spChg>
        <pc:spChg chg="add del">
          <ac:chgData name="Aluri,Hari Kiran" userId="S::s547051@nwmissouri.edu::fd1b1c24-3773-4139-a53d-3b2c31cc0fba" providerId="AD" clId="Web-{D7715CC4-E8A2-F594-7E04-8CAC47498EF9}" dt="2023-03-16T20:11:52.243" v="296"/>
          <ac:spMkLst>
            <pc:docMk/>
            <pc:sldMk cId="4061301443" sldId="304"/>
            <ac:spMk id="47" creationId="{6A681326-1C9D-44A3-A627-3871BDAE4127}"/>
          </ac:spMkLst>
        </pc:spChg>
        <pc:spChg chg="add del">
          <ac:chgData name="Aluri,Hari Kiran" userId="S::s547051@nwmissouri.edu::fd1b1c24-3773-4139-a53d-3b2c31cc0fba" providerId="AD" clId="Web-{D7715CC4-E8A2-F594-7E04-8CAC47498EF9}" dt="2023-03-16T20:19:42.135" v="315"/>
          <ac:spMkLst>
            <pc:docMk/>
            <pc:sldMk cId="4061301443" sldId="304"/>
            <ac:spMk id="52" creationId="{74CD14DB-BB81-479F-A1FC-1C75640E9F84}"/>
          </ac:spMkLst>
        </pc:spChg>
        <pc:spChg chg="add del">
          <ac:chgData name="Aluri,Hari Kiran" userId="S::s547051@nwmissouri.edu::fd1b1c24-3773-4139-a53d-3b2c31cc0fba" providerId="AD" clId="Web-{D7715CC4-E8A2-F594-7E04-8CAC47498EF9}" dt="2023-03-16T20:19:42.135" v="315"/>
          <ac:spMkLst>
            <pc:docMk/>
            <pc:sldMk cId="4061301443" sldId="304"/>
            <ac:spMk id="54" creationId="{C943A91B-7CA7-4592-A975-73B1BF8C4C74}"/>
          </ac:spMkLst>
        </pc:spChg>
        <pc:spChg chg="add del">
          <ac:chgData name="Aluri,Hari Kiran" userId="S::s547051@nwmissouri.edu::fd1b1c24-3773-4139-a53d-3b2c31cc0fba" providerId="AD" clId="Web-{D7715CC4-E8A2-F594-7E04-8CAC47498EF9}" dt="2023-03-16T20:19:42.135" v="315"/>
          <ac:spMkLst>
            <pc:docMk/>
            <pc:sldMk cId="4061301443" sldId="304"/>
            <ac:spMk id="56" creationId="{EC471314-E46A-414B-8D91-74880E84F187}"/>
          </ac:spMkLst>
        </pc:spChg>
        <pc:spChg chg="add del">
          <ac:chgData name="Aluri,Hari Kiran" userId="S::s547051@nwmissouri.edu::fd1b1c24-3773-4139-a53d-3b2c31cc0fba" providerId="AD" clId="Web-{D7715CC4-E8A2-F594-7E04-8CAC47498EF9}" dt="2023-03-16T20:19:42.135" v="315"/>
          <ac:spMkLst>
            <pc:docMk/>
            <pc:sldMk cId="4061301443" sldId="304"/>
            <ac:spMk id="58" creationId="{6A681326-1C9D-44A3-A627-3871BDAE4127}"/>
          </ac:spMkLst>
        </pc:spChg>
        <pc:spChg chg="add del">
          <ac:chgData name="Aluri,Hari Kiran" userId="S::s547051@nwmissouri.edu::fd1b1c24-3773-4139-a53d-3b2c31cc0fba" providerId="AD" clId="Web-{D7715CC4-E8A2-F594-7E04-8CAC47498EF9}" dt="2023-03-16T20:20:42.169" v="322"/>
          <ac:spMkLst>
            <pc:docMk/>
            <pc:sldMk cId="4061301443" sldId="304"/>
            <ac:spMk id="63" creationId="{052BEFF1-896C-45B1-B02C-96A6A1BC389A}"/>
          </ac:spMkLst>
        </pc:spChg>
        <pc:spChg chg="add del">
          <ac:chgData name="Aluri,Hari Kiran" userId="S::s547051@nwmissouri.edu::fd1b1c24-3773-4139-a53d-3b2c31cc0fba" providerId="AD" clId="Web-{D7715CC4-E8A2-F594-7E04-8CAC47498EF9}" dt="2023-03-16T20:20:42.169" v="322"/>
          <ac:spMkLst>
            <pc:docMk/>
            <pc:sldMk cId="4061301443" sldId="304"/>
            <ac:spMk id="65" creationId="{BB237A14-61B1-4C00-A670-5D8D68A8668E}"/>
          </ac:spMkLst>
        </pc:spChg>
        <pc:spChg chg="add del">
          <ac:chgData name="Aluri,Hari Kiran" userId="S::s547051@nwmissouri.edu::fd1b1c24-3773-4139-a53d-3b2c31cc0fba" providerId="AD" clId="Web-{D7715CC4-E8A2-F594-7E04-8CAC47498EF9}" dt="2023-03-16T20:20:42.169" v="322"/>
          <ac:spMkLst>
            <pc:docMk/>
            <pc:sldMk cId="4061301443" sldId="304"/>
            <ac:spMk id="67" creationId="{8598F259-6F54-47A3-8D13-1603D786A328}"/>
          </ac:spMkLst>
        </pc:spChg>
        <pc:spChg chg="add del">
          <ac:chgData name="Aluri,Hari Kiran" userId="S::s547051@nwmissouri.edu::fd1b1c24-3773-4139-a53d-3b2c31cc0fba" providerId="AD" clId="Web-{D7715CC4-E8A2-F594-7E04-8CAC47498EF9}" dt="2023-03-16T20:20:42.169" v="322"/>
          <ac:spMkLst>
            <pc:docMk/>
            <pc:sldMk cId="4061301443" sldId="304"/>
            <ac:spMk id="69" creationId="{0BA768A8-4FED-4ED8-9E46-6BE72188ECD2}"/>
          </ac:spMkLst>
        </pc:spChg>
        <pc:spChg chg="add">
          <ac:chgData name="Aluri,Hari Kiran" userId="S::s547051@nwmissouri.edu::fd1b1c24-3773-4139-a53d-3b2c31cc0fba" providerId="AD" clId="Web-{D7715CC4-E8A2-F594-7E04-8CAC47498EF9}" dt="2023-03-16T20:20:42.169" v="322"/>
          <ac:spMkLst>
            <pc:docMk/>
            <pc:sldMk cId="4061301443" sldId="304"/>
            <ac:spMk id="75" creationId="{F747F1B4-B831-4277-8AB0-32767F7EB7BF}"/>
          </ac:spMkLst>
        </pc:spChg>
        <pc:spChg chg="add">
          <ac:chgData name="Aluri,Hari Kiran" userId="S::s547051@nwmissouri.edu::fd1b1c24-3773-4139-a53d-3b2c31cc0fba" providerId="AD" clId="Web-{D7715CC4-E8A2-F594-7E04-8CAC47498EF9}" dt="2023-03-16T20:20:42.169" v="322"/>
          <ac:spMkLst>
            <pc:docMk/>
            <pc:sldMk cId="4061301443" sldId="304"/>
            <ac:spMk id="77" creationId="{D80CFA21-AB7C-4BEB-9BFF-05764FBBF3C6}"/>
          </ac:spMkLst>
        </pc:spChg>
        <pc:spChg chg="add">
          <ac:chgData name="Aluri,Hari Kiran" userId="S::s547051@nwmissouri.edu::fd1b1c24-3773-4139-a53d-3b2c31cc0fba" providerId="AD" clId="Web-{D7715CC4-E8A2-F594-7E04-8CAC47498EF9}" dt="2023-03-16T20:20:42.169" v="322"/>
          <ac:spMkLst>
            <pc:docMk/>
            <pc:sldMk cId="4061301443" sldId="304"/>
            <ac:spMk id="79" creationId="{12F7E335-851A-4CAE-B09F-E657819D4600}"/>
          </ac:spMkLst>
        </pc:spChg>
        <pc:spChg chg="add">
          <ac:chgData name="Aluri,Hari Kiran" userId="S::s547051@nwmissouri.edu::fd1b1c24-3773-4139-a53d-3b2c31cc0fba" providerId="AD" clId="Web-{D7715CC4-E8A2-F594-7E04-8CAC47498EF9}" dt="2023-03-16T20:20:42.169" v="322"/>
          <ac:spMkLst>
            <pc:docMk/>
            <pc:sldMk cId="4061301443" sldId="304"/>
            <ac:spMk id="81" creationId="{10B541F0-7F6E-402E-84D8-CF96EACA5FBC}"/>
          </ac:spMkLst>
        </pc:spChg>
        <pc:graphicFrameChg chg="add modGraphic">
          <ac:chgData name="Aluri,Hari Kiran" userId="S::s547051@nwmissouri.edu::fd1b1c24-3773-4139-a53d-3b2c31cc0fba" providerId="AD" clId="Web-{D7715CC4-E8A2-F594-7E04-8CAC47498EF9}" dt="2023-03-16T20:21:28.452" v="330" actId="20577"/>
          <ac:graphicFrameMkLst>
            <pc:docMk/>
            <pc:sldMk cId="4061301443" sldId="304"/>
            <ac:graphicFrameMk id="71" creationId="{D8CF7ED3-53E1-02F2-E4FD-91841EB36139}"/>
          </ac:graphicFrameMkLst>
        </pc:graphicFrameChg>
        <pc:picChg chg="add del">
          <ac:chgData name="Aluri,Hari Kiran" userId="S::s547051@nwmissouri.edu::fd1b1c24-3773-4139-a53d-3b2c31cc0fba" providerId="AD" clId="Web-{D7715CC4-E8A2-F594-7E04-8CAC47498EF9}" dt="2023-03-16T20:10:08.443" v="288"/>
          <ac:picMkLst>
            <pc:docMk/>
            <pc:sldMk cId="4061301443" sldId="304"/>
            <ac:picMk id="35" creationId="{3BC6EBB2-9BDC-4075-BA6B-43A9FBF9C86C}"/>
          </ac:picMkLst>
        </pc:picChg>
        <pc:cxnChg chg="add del">
          <ac:chgData name="Aluri,Hari Kiran" userId="S::s547051@nwmissouri.edu::fd1b1c24-3773-4139-a53d-3b2c31cc0fba" providerId="AD" clId="Web-{D7715CC4-E8A2-F594-7E04-8CAC47498EF9}" dt="2023-03-16T20:10:08.443" v="288"/>
          <ac:cxnSpMkLst>
            <pc:docMk/>
            <pc:sldMk cId="4061301443" sldId="304"/>
            <ac:cxnSpMk id="34" creationId="{6B9695BD-ECF6-49CA-8877-8C493193C65D}"/>
          </ac:cxnSpMkLst>
        </pc:cxnChg>
      </pc:sldChg>
      <pc:sldChg chg="add del replId">
        <pc:chgData name="Aluri,Hari Kiran" userId="S::s547051@nwmissouri.edu::fd1b1c24-3773-4139-a53d-3b2c31cc0fba" providerId="AD" clId="Web-{D7715CC4-E8A2-F594-7E04-8CAC47498EF9}" dt="2023-03-16T19:49:01.585" v="28"/>
        <pc:sldMkLst>
          <pc:docMk/>
          <pc:sldMk cId="4281710449" sldId="304"/>
        </pc:sldMkLst>
      </pc:sldChg>
      <pc:sldChg chg="add replId">
        <pc:chgData name="Aluri,Hari Kiran" userId="S::s547051@nwmissouri.edu::fd1b1c24-3773-4139-a53d-3b2c31cc0fba" providerId="AD" clId="Web-{D7715CC4-E8A2-F594-7E04-8CAC47498EF9}" dt="2023-03-16T20:03:16.975" v="219"/>
        <pc:sldMkLst>
          <pc:docMk/>
          <pc:sldMk cId="3527721115" sldId="307"/>
        </pc:sldMkLst>
      </pc:sldChg>
      <pc:sldChg chg="addSp delSp modSp add mod replId setBg">
        <pc:chgData name="Aluri,Hari Kiran" userId="S::s547051@nwmissouri.edu::fd1b1c24-3773-4139-a53d-3b2c31cc0fba" providerId="AD" clId="Web-{D7715CC4-E8A2-F594-7E04-8CAC47498EF9}" dt="2023-03-16T20:18:55.759" v="308"/>
        <pc:sldMkLst>
          <pc:docMk/>
          <pc:sldMk cId="3834850325" sldId="308"/>
        </pc:sldMkLst>
        <pc:spChg chg="mod">
          <ac:chgData name="Aluri,Hari Kiran" userId="S::s547051@nwmissouri.edu::fd1b1c24-3773-4139-a53d-3b2c31cc0fba" providerId="AD" clId="Web-{D7715CC4-E8A2-F594-7E04-8CAC47498EF9}" dt="2023-03-16T20:18:55.759" v="308"/>
          <ac:spMkLst>
            <pc:docMk/>
            <pc:sldMk cId="3834850325" sldId="308"/>
            <ac:spMk id="2" creationId="{108638B2-219E-D00B-7FC5-C58C2DD33D06}"/>
          </ac:spMkLst>
        </pc:spChg>
        <pc:spChg chg="mod">
          <ac:chgData name="Aluri,Hari Kiran" userId="S::s547051@nwmissouri.edu::fd1b1c24-3773-4139-a53d-3b2c31cc0fba" providerId="AD" clId="Web-{D7715CC4-E8A2-F594-7E04-8CAC47498EF9}" dt="2023-03-16T20:18:55.759" v="308"/>
          <ac:spMkLst>
            <pc:docMk/>
            <pc:sldMk cId="3834850325" sldId="308"/>
            <ac:spMk id="3" creationId="{6FACEBA8-BB06-A00E-B495-E66720DC14D4}"/>
          </ac:spMkLst>
        </pc:spChg>
        <pc:spChg chg="del">
          <ac:chgData name="Aluri,Hari Kiran" userId="S::s547051@nwmissouri.edu::fd1b1c24-3773-4139-a53d-3b2c31cc0fba" providerId="AD" clId="Web-{D7715CC4-E8A2-F594-7E04-8CAC47498EF9}" dt="2023-03-16T20:18:55.759" v="308"/>
          <ac:spMkLst>
            <pc:docMk/>
            <pc:sldMk cId="3834850325" sldId="308"/>
            <ac:spMk id="52" creationId="{74CD14DB-BB81-479F-A1FC-1C75640E9F84}"/>
          </ac:spMkLst>
        </pc:spChg>
        <pc:spChg chg="del">
          <ac:chgData name="Aluri,Hari Kiran" userId="S::s547051@nwmissouri.edu::fd1b1c24-3773-4139-a53d-3b2c31cc0fba" providerId="AD" clId="Web-{D7715CC4-E8A2-F594-7E04-8CAC47498EF9}" dt="2023-03-16T20:18:55.759" v="308"/>
          <ac:spMkLst>
            <pc:docMk/>
            <pc:sldMk cId="3834850325" sldId="308"/>
            <ac:spMk id="54" creationId="{C943A91B-7CA7-4592-A975-73B1BF8C4C74}"/>
          </ac:spMkLst>
        </pc:spChg>
        <pc:spChg chg="del">
          <ac:chgData name="Aluri,Hari Kiran" userId="S::s547051@nwmissouri.edu::fd1b1c24-3773-4139-a53d-3b2c31cc0fba" providerId="AD" clId="Web-{D7715CC4-E8A2-F594-7E04-8CAC47498EF9}" dt="2023-03-16T20:18:55.759" v="308"/>
          <ac:spMkLst>
            <pc:docMk/>
            <pc:sldMk cId="3834850325" sldId="308"/>
            <ac:spMk id="56" creationId="{EC471314-E46A-414B-8D91-74880E84F187}"/>
          </ac:spMkLst>
        </pc:spChg>
        <pc:spChg chg="del">
          <ac:chgData name="Aluri,Hari Kiran" userId="S::s547051@nwmissouri.edu::fd1b1c24-3773-4139-a53d-3b2c31cc0fba" providerId="AD" clId="Web-{D7715CC4-E8A2-F594-7E04-8CAC47498EF9}" dt="2023-03-16T20:18:55.759" v="308"/>
          <ac:spMkLst>
            <pc:docMk/>
            <pc:sldMk cId="3834850325" sldId="308"/>
            <ac:spMk id="58" creationId="{6A681326-1C9D-44A3-A627-3871BDAE4127}"/>
          </ac:spMkLst>
        </pc:spChg>
        <pc:spChg chg="add">
          <ac:chgData name="Aluri,Hari Kiran" userId="S::s547051@nwmissouri.edu::fd1b1c24-3773-4139-a53d-3b2c31cc0fba" providerId="AD" clId="Web-{D7715CC4-E8A2-F594-7E04-8CAC47498EF9}" dt="2023-03-16T20:18:55.759" v="308"/>
          <ac:spMkLst>
            <pc:docMk/>
            <pc:sldMk cId="3834850325" sldId="308"/>
            <ac:spMk id="63" creationId="{052BEFF1-896C-45B1-B02C-96A6A1BC389A}"/>
          </ac:spMkLst>
        </pc:spChg>
        <pc:spChg chg="add">
          <ac:chgData name="Aluri,Hari Kiran" userId="S::s547051@nwmissouri.edu::fd1b1c24-3773-4139-a53d-3b2c31cc0fba" providerId="AD" clId="Web-{D7715CC4-E8A2-F594-7E04-8CAC47498EF9}" dt="2023-03-16T20:18:55.759" v="308"/>
          <ac:spMkLst>
            <pc:docMk/>
            <pc:sldMk cId="3834850325" sldId="308"/>
            <ac:spMk id="65" creationId="{BB237A14-61B1-4C00-A670-5D8D68A8668E}"/>
          </ac:spMkLst>
        </pc:spChg>
        <pc:spChg chg="add">
          <ac:chgData name="Aluri,Hari Kiran" userId="S::s547051@nwmissouri.edu::fd1b1c24-3773-4139-a53d-3b2c31cc0fba" providerId="AD" clId="Web-{D7715CC4-E8A2-F594-7E04-8CAC47498EF9}" dt="2023-03-16T20:18:55.759" v="308"/>
          <ac:spMkLst>
            <pc:docMk/>
            <pc:sldMk cId="3834850325" sldId="308"/>
            <ac:spMk id="67" creationId="{8598F259-6F54-47A3-8D13-1603D786A328}"/>
          </ac:spMkLst>
        </pc:spChg>
        <pc:spChg chg="add">
          <ac:chgData name="Aluri,Hari Kiran" userId="S::s547051@nwmissouri.edu::fd1b1c24-3773-4139-a53d-3b2c31cc0fba" providerId="AD" clId="Web-{D7715CC4-E8A2-F594-7E04-8CAC47498EF9}" dt="2023-03-16T20:18:55.759" v="308"/>
          <ac:spMkLst>
            <pc:docMk/>
            <pc:sldMk cId="3834850325" sldId="308"/>
            <ac:spMk id="69" creationId="{0BA768A8-4FED-4ED8-9E46-6BE72188ECD2}"/>
          </ac:spMkLst>
        </pc:spChg>
      </pc:sldChg>
    </pc:docChg>
  </pc:docChgLst>
  <pc:docChgLst>
    <pc:chgData name="Mohammad,Sajida" userId="S::s546648@nwmissouri.edu::ba87b2c1-b24d-4384-be46-f5b0c3bdbbb2" providerId="AD" clId="Web-{858C2EB3-F679-4C10-BB2E-0136272A6B35}"/>
    <pc:docChg chg="modSld">
      <pc:chgData name="Mohammad,Sajida" userId="S::s546648@nwmissouri.edu::ba87b2c1-b24d-4384-be46-f5b0c3bdbbb2" providerId="AD" clId="Web-{858C2EB3-F679-4C10-BB2E-0136272A6B35}" dt="2023-03-17T15:13:00.775" v="110" actId="20577"/>
      <pc:docMkLst>
        <pc:docMk/>
      </pc:docMkLst>
      <pc:sldChg chg="addSp modSp">
        <pc:chgData name="Mohammad,Sajida" userId="S::s546648@nwmissouri.edu::ba87b2c1-b24d-4384-be46-f5b0c3bdbbb2" providerId="AD" clId="Web-{858C2EB3-F679-4C10-BB2E-0136272A6B35}" dt="2023-03-17T15:10:05.552" v="17" actId="20577"/>
        <pc:sldMkLst>
          <pc:docMk/>
          <pc:sldMk cId="792342606" sldId="266"/>
        </pc:sldMkLst>
        <pc:spChg chg="add mod">
          <ac:chgData name="Mohammad,Sajida" userId="S::s546648@nwmissouri.edu::ba87b2c1-b24d-4384-be46-f5b0c3bdbbb2" providerId="AD" clId="Web-{858C2EB3-F679-4C10-BB2E-0136272A6B35}" dt="2023-03-17T15:10:05.552" v="17" actId="20577"/>
          <ac:spMkLst>
            <pc:docMk/>
            <pc:sldMk cId="792342606" sldId="266"/>
            <ac:spMk id="11" creationId="{EA04F730-5F80-EEF2-26C1-D7668329CAF8}"/>
          </ac:spMkLst>
        </pc:spChg>
      </pc:sldChg>
      <pc:sldChg chg="addSp delSp modSp">
        <pc:chgData name="Mohammad,Sajida" userId="S::s546648@nwmissouri.edu::ba87b2c1-b24d-4384-be46-f5b0c3bdbbb2" providerId="AD" clId="Web-{858C2EB3-F679-4C10-BB2E-0136272A6B35}" dt="2023-03-17T15:10:38.631" v="26"/>
        <pc:sldMkLst>
          <pc:docMk/>
          <pc:sldMk cId="2058588510" sldId="267"/>
        </pc:sldMkLst>
        <pc:spChg chg="add del mod">
          <ac:chgData name="Mohammad,Sajida" userId="S::s546648@nwmissouri.edu::ba87b2c1-b24d-4384-be46-f5b0c3bdbbb2" providerId="AD" clId="Web-{858C2EB3-F679-4C10-BB2E-0136272A6B35}" dt="2023-03-17T15:10:25.740" v="25"/>
          <ac:spMkLst>
            <pc:docMk/>
            <pc:sldMk cId="2058588510" sldId="267"/>
            <ac:spMk id="5" creationId="{924FAA3A-4101-EC1D-DB1A-459BBA20CA84}"/>
          </ac:spMkLst>
        </pc:spChg>
        <pc:spChg chg="add">
          <ac:chgData name="Mohammad,Sajida" userId="S::s546648@nwmissouri.edu::ba87b2c1-b24d-4384-be46-f5b0c3bdbbb2" providerId="AD" clId="Web-{858C2EB3-F679-4C10-BB2E-0136272A6B35}" dt="2023-03-17T15:10:38.631" v="26"/>
          <ac:spMkLst>
            <pc:docMk/>
            <pc:sldMk cId="2058588510" sldId="267"/>
            <ac:spMk id="7" creationId="{C42BC260-61FE-5EDF-F772-5965AF5A1F82}"/>
          </ac:spMkLst>
        </pc:spChg>
      </pc:sldChg>
      <pc:sldChg chg="addSp">
        <pc:chgData name="Mohammad,Sajida" userId="S::s546648@nwmissouri.edu::ba87b2c1-b24d-4384-be46-f5b0c3bdbbb2" providerId="AD" clId="Web-{858C2EB3-F679-4C10-BB2E-0136272A6B35}" dt="2023-03-17T15:11:05.897" v="32"/>
        <pc:sldMkLst>
          <pc:docMk/>
          <pc:sldMk cId="1580707256" sldId="294"/>
        </pc:sldMkLst>
        <pc:spChg chg="add">
          <ac:chgData name="Mohammad,Sajida" userId="S::s546648@nwmissouri.edu::ba87b2c1-b24d-4384-be46-f5b0c3bdbbb2" providerId="AD" clId="Web-{858C2EB3-F679-4C10-BB2E-0136272A6B35}" dt="2023-03-17T15:11:05.897" v="32"/>
          <ac:spMkLst>
            <pc:docMk/>
            <pc:sldMk cId="1580707256" sldId="294"/>
            <ac:spMk id="26" creationId="{5608C8CC-E37B-3CC1-6CD3-0BC55972FA59}"/>
          </ac:spMkLst>
        </pc:spChg>
      </pc:sldChg>
      <pc:sldChg chg="addSp delSp modSp">
        <pc:chgData name="Mohammad,Sajida" userId="S::s546648@nwmissouri.edu::ba87b2c1-b24d-4384-be46-f5b0c3bdbbb2" providerId="AD" clId="Web-{858C2EB3-F679-4C10-BB2E-0136272A6B35}" dt="2023-03-17T15:10:54.678" v="30" actId="1076"/>
        <pc:sldMkLst>
          <pc:docMk/>
          <pc:sldMk cId="896682756" sldId="295"/>
        </pc:sldMkLst>
        <pc:spChg chg="add del mod">
          <ac:chgData name="Mohammad,Sajida" userId="S::s546648@nwmissouri.edu::ba87b2c1-b24d-4384-be46-f5b0c3bdbbb2" providerId="AD" clId="Web-{858C2EB3-F679-4C10-BB2E-0136272A6B35}" dt="2023-03-17T15:10:45.412" v="28"/>
          <ac:spMkLst>
            <pc:docMk/>
            <pc:sldMk cId="896682756" sldId="295"/>
            <ac:spMk id="3" creationId="{2B78C83A-87D3-690C-04BF-12ACA7431639}"/>
          </ac:spMkLst>
        </pc:spChg>
        <pc:spChg chg="mod">
          <ac:chgData name="Mohammad,Sajida" userId="S::s546648@nwmissouri.edu::ba87b2c1-b24d-4384-be46-f5b0c3bdbbb2" providerId="AD" clId="Web-{858C2EB3-F679-4C10-BB2E-0136272A6B35}" dt="2023-03-17T15:10:54.678" v="30" actId="1076"/>
          <ac:spMkLst>
            <pc:docMk/>
            <pc:sldMk cId="896682756" sldId="295"/>
            <ac:spMk id="5" creationId="{E058D4E7-8BC6-4A95-B495-5B88E99DEF10}"/>
          </ac:spMkLst>
        </pc:spChg>
        <pc:spChg chg="add">
          <ac:chgData name="Mohammad,Sajida" userId="S::s546648@nwmissouri.edu::ba87b2c1-b24d-4384-be46-f5b0c3bdbbb2" providerId="AD" clId="Web-{858C2EB3-F679-4C10-BB2E-0136272A6B35}" dt="2023-03-17T15:10:40.881" v="27"/>
          <ac:spMkLst>
            <pc:docMk/>
            <pc:sldMk cId="896682756" sldId="295"/>
            <ac:spMk id="7" creationId="{64F8C775-426D-0072-4E6B-AE172751D3F4}"/>
          </ac:spMkLst>
        </pc:spChg>
        <pc:picChg chg="mod">
          <ac:chgData name="Mohammad,Sajida" userId="S::s546648@nwmissouri.edu::ba87b2c1-b24d-4384-be46-f5b0c3bdbbb2" providerId="AD" clId="Web-{858C2EB3-F679-4C10-BB2E-0136272A6B35}" dt="2023-03-17T15:10:48.584" v="29" actId="1076"/>
          <ac:picMkLst>
            <pc:docMk/>
            <pc:sldMk cId="896682756" sldId="295"/>
            <ac:picMk id="1026" creationId="{FC6214D3-8C23-9041-2D80-3170596CB219}"/>
          </ac:picMkLst>
        </pc:picChg>
      </pc:sldChg>
      <pc:sldChg chg="addSp">
        <pc:chgData name="Mohammad,Sajida" userId="S::s546648@nwmissouri.edu::ba87b2c1-b24d-4384-be46-f5b0c3bdbbb2" providerId="AD" clId="Web-{858C2EB3-F679-4C10-BB2E-0136272A6B35}" dt="2023-03-17T15:11:00.444" v="31"/>
        <pc:sldMkLst>
          <pc:docMk/>
          <pc:sldMk cId="3330133882" sldId="297"/>
        </pc:sldMkLst>
        <pc:spChg chg="add">
          <ac:chgData name="Mohammad,Sajida" userId="S::s546648@nwmissouri.edu::ba87b2c1-b24d-4384-be46-f5b0c3bdbbb2" providerId="AD" clId="Web-{858C2EB3-F679-4C10-BB2E-0136272A6B35}" dt="2023-03-17T15:11:00.444" v="31"/>
          <ac:spMkLst>
            <pc:docMk/>
            <pc:sldMk cId="3330133882" sldId="297"/>
            <ac:spMk id="6" creationId="{2249B057-6839-26A2-7574-9FC17041E6F2}"/>
          </ac:spMkLst>
        </pc:spChg>
      </pc:sldChg>
      <pc:sldChg chg="addSp">
        <pc:chgData name="Mohammad,Sajida" userId="S::s546648@nwmissouri.edu::ba87b2c1-b24d-4384-be46-f5b0c3bdbbb2" providerId="AD" clId="Web-{858C2EB3-F679-4C10-BB2E-0136272A6B35}" dt="2023-03-17T15:11:08.928" v="33"/>
        <pc:sldMkLst>
          <pc:docMk/>
          <pc:sldMk cId="3320909205" sldId="298"/>
        </pc:sldMkLst>
        <pc:spChg chg="add">
          <ac:chgData name="Mohammad,Sajida" userId="S::s546648@nwmissouri.edu::ba87b2c1-b24d-4384-be46-f5b0c3bdbbb2" providerId="AD" clId="Web-{858C2EB3-F679-4C10-BB2E-0136272A6B35}" dt="2023-03-17T15:08:04.736" v="0"/>
          <ac:spMkLst>
            <pc:docMk/>
            <pc:sldMk cId="3320909205" sldId="298"/>
            <ac:spMk id="3" creationId="{E9A479F9-EC85-9E6C-3DF5-4C2B7EAB2226}"/>
          </ac:spMkLst>
        </pc:spChg>
        <pc:spChg chg="add">
          <ac:chgData name="Mohammad,Sajida" userId="S::s546648@nwmissouri.edu::ba87b2c1-b24d-4384-be46-f5b0c3bdbbb2" providerId="AD" clId="Web-{858C2EB3-F679-4C10-BB2E-0136272A6B35}" dt="2023-03-17T15:11:08.928" v="33"/>
          <ac:spMkLst>
            <pc:docMk/>
            <pc:sldMk cId="3320909205" sldId="298"/>
            <ac:spMk id="8" creationId="{FCC4D0CD-F842-C296-2B42-55DA2FA68806}"/>
          </ac:spMkLst>
        </pc:spChg>
      </pc:sldChg>
      <pc:sldChg chg="addSp modSp">
        <pc:chgData name="Mohammad,Sajida" userId="S::s546648@nwmissouri.edu::ba87b2c1-b24d-4384-be46-f5b0c3bdbbb2" providerId="AD" clId="Web-{858C2EB3-F679-4C10-BB2E-0136272A6B35}" dt="2023-03-17T15:12:06.820" v="61" actId="20577"/>
        <pc:sldMkLst>
          <pc:docMk/>
          <pc:sldMk cId="623639678" sldId="301"/>
        </pc:sldMkLst>
        <pc:spChg chg="add mod">
          <ac:chgData name="Mohammad,Sajida" userId="S::s546648@nwmissouri.edu::ba87b2c1-b24d-4384-be46-f5b0c3bdbbb2" providerId="AD" clId="Web-{858C2EB3-F679-4C10-BB2E-0136272A6B35}" dt="2023-03-17T15:12:06.820" v="61" actId="20577"/>
          <ac:spMkLst>
            <pc:docMk/>
            <pc:sldMk cId="623639678" sldId="301"/>
            <ac:spMk id="36" creationId="{2824F350-8EDD-7C24-65EE-C6A545D2F39D}"/>
          </ac:spMkLst>
        </pc:spChg>
        <pc:graphicFrameChg chg="mod">
          <ac:chgData name="Mohammad,Sajida" userId="S::s546648@nwmissouri.edu::ba87b2c1-b24d-4384-be46-f5b0c3bdbbb2" providerId="AD" clId="Web-{858C2EB3-F679-4C10-BB2E-0136272A6B35}" dt="2023-03-17T15:12:02.695" v="54" actId="14100"/>
          <ac:graphicFrameMkLst>
            <pc:docMk/>
            <pc:sldMk cId="623639678" sldId="301"/>
            <ac:graphicFrameMk id="6" creationId="{F17FC342-258B-528F-2A28-CFF7B64C6C9A}"/>
          </ac:graphicFrameMkLst>
        </pc:graphicFrameChg>
      </pc:sldChg>
      <pc:sldChg chg="addSp">
        <pc:chgData name="Mohammad,Sajida" userId="S::s546648@nwmissouri.edu::ba87b2c1-b24d-4384-be46-f5b0c3bdbbb2" providerId="AD" clId="Web-{858C2EB3-F679-4C10-BB2E-0136272A6B35}" dt="2023-03-17T15:11:14.710" v="34"/>
        <pc:sldMkLst>
          <pc:docMk/>
          <pc:sldMk cId="1253989574" sldId="302"/>
        </pc:sldMkLst>
        <pc:spChg chg="add">
          <ac:chgData name="Mohammad,Sajida" userId="S::s546648@nwmissouri.edu::ba87b2c1-b24d-4384-be46-f5b0c3bdbbb2" providerId="AD" clId="Web-{858C2EB3-F679-4C10-BB2E-0136272A6B35}" dt="2023-03-17T15:11:14.710" v="34"/>
          <ac:spMkLst>
            <pc:docMk/>
            <pc:sldMk cId="1253989574" sldId="302"/>
            <ac:spMk id="5" creationId="{8D428752-1EA2-F998-2802-62B73EF5001C}"/>
          </ac:spMkLst>
        </pc:spChg>
      </pc:sldChg>
      <pc:sldChg chg="addSp delSp modSp">
        <pc:chgData name="Mohammad,Sajida" userId="S::s546648@nwmissouri.edu::ba87b2c1-b24d-4384-be46-f5b0c3bdbbb2" providerId="AD" clId="Web-{858C2EB3-F679-4C10-BB2E-0136272A6B35}" dt="2023-03-17T15:12:39.790" v="93" actId="20577"/>
        <pc:sldMkLst>
          <pc:docMk/>
          <pc:sldMk cId="1112876855" sldId="303"/>
        </pc:sldMkLst>
        <pc:spChg chg="add mod">
          <ac:chgData name="Mohammad,Sajida" userId="S::s546648@nwmissouri.edu::ba87b2c1-b24d-4384-be46-f5b0c3bdbbb2" providerId="AD" clId="Web-{858C2EB3-F679-4C10-BB2E-0136272A6B35}" dt="2023-03-17T15:12:39.790" v="93" actId="20577"/>
          <ac:spMkLst>
            <pc:docMk/>
            <pc:sldMk cId="1112876855" sldId="303"/>
            <ac:spMk id="5" creationId="{5A02038A-7E51-D06F-C873-931203F0EC9A}"/>
          </ac:spMkLst>
        </pc:spChg>
        <pc:spChg chg="del mod">
          <ac:chgData name="Mohammad,Sajida" userId="S::s546648@nwmissouri.edu::ba87b2c1-b24d-4384-be46-f5b0c3bdbbb2" providerId="AD" clId="Web-{858C2EB3-F679-4C10-BB2E-0136272A6B35}" dt="2023-03-17T15:12:33.227" v="79"/>
          <ac:spMkLst>
            <pc:docMk/>
            <pc:sldMk cId="1112876855" sldId="303"/>
            <ac:spMk id="9" creationId="{D1042041-FA6D-55DE-CFD1-68CD28EBBE25}"/>
          </ac:spMkLst>
        </pc:spChg>
      </pc:sldChg>
      <pc:sldChg chg="addSp modSp">
        <pc:chgData name="Mohammad,Sajida" userId="S::s546648@nwmissouri.edu::ba87b2c1-b24d-4384-be46-f5b0c3bdbbb2" providerId="AD" clId="Web-{858C2EB3-F679-4C10-BB2E-0136272A6B35}" dt="2023-03-17T15:11:52.023" v="53" actId="20577"/>
        <pc:sldMkLst>
          <pc:docMk/>
          <pc:sldMk cId="4061301443" sldId="304"/>
        </pc:sldMkLst>
        <pc:spChg chg="add mod">
          <ac:chgData name="Mohammad,Sajida" userId="S::s546648@nwmissouri.edu::ba87b2c1-b24d-4384-be46-f5b0c3bdbbb2" providerId="AD" clId="Web-{858C2EB3-F679-4C10-BB2E-0136272A6B35}" dt="2023-03-17T15:11:52.023" v="53" actId="20577"/>
          <ac:spMkLst>
            <pc:docMk/>
            <pc:sldMk cId="4061301443" sldId="304"/>
            <ac:spMk id="15" creationId="{FC7673A3-019F-C7C8-4F03-8F9136329B10}"/>
          </ac:spMkLst>
        </pc:spChg>
        <pc:graphicFrameChg chg="mod">
          <ac:chgData name="Mohammad,Sajida" userId="S::s546648@nwmissouri.edu::ba87b2c1-b24d-4384-be46-f5b0c3bdbbb2" providerId="AD" clId="Web-{858C2EB3-F679-4C10-BB2E-0136272A6B35}" dt="2023-03-17T15:11:48.210" v="47" actId="14100"/>
          <ac:graphicFrameMkLst>
            <pc:docMk/>
            <pc:sldMk cId="4061301443" sldId="304"/>
            <ac:graphicFrameMk id="71" creationId="{D8CF7ED3-53E1-02F2-E4FD-91841EB36139}"/>
          </ac:graphicFrameMkLst>
        </pc:graphicFrameChg>
      </pc:sldChg>
      <pc:sldChg chg="addSp delSp modSp">
        <pc:chgData name="Mohammad,Sajida" userId="S::s546648@nwmissouri.edu::ba87b2c1-b24d-4384-be46-f5b0c3bdbbb2" providerId="AD" clId="Web-{858C2EB3-F679-4C10-BB2E-0136272A6B35}" dt="2023-03-17T15:13:00.775" v="110" actId="20577"/>
        <pc:sldMkLst>
          <pc:docMk/>
          <pc:sldMk cId="2845932905" sldId="305"/>
        </pc:sldMkLst>
        <pc:spChg chg="del">
          <ac:chgData name="Mohammad,Sajida" userId="S::s546648@nwmissouri.edu::ba87b2c1-b24d-4384-be46-f5b0c3bdbbb2" providerId="AD" clId="Web-{858C2EB3-F679-4C10-BB2E-0136272A6B35}" dt="2023-03-17T15:12:46.446" v="94"/>
          <ac:spMkLst>
            <pc:docMk/>
            <pc:sldMk cId="2845932905" sldId="305"/>
            <ac:spMk id="5" creationId="{6481E801-FEA2-65FB-E402-C2E9A95FB41F}"/>
          </ac:spMkLst>
        </pc:spChg>
        <pc:spChg chg="add mod">
          <ac:chgData name="Mohammad,Sajida" userId="S::s546648@nwmissouri.edu::ba87b2c1-b24d-4384-be46-f5b0c3bdbbb2" providerId="AD" clId="Web-{858C2EB3-F679-4C10-BB2E-0136272A6B35}" dt="2023-03-17T15:13:00.775" v="110" actId="20577"/>
          <ac:spMkLst>
            <pc:docMk/>
            <pc:sldMk cId="2845932905" sldId="305"/>
            <ac:spMk id="13" creationId="{43A5A3AD-061F-5F97-67AA-0A8E84DA31B0}"/>
          </ac:spMkLst>
        </pc:spChg>
        <pc:graphicFrameChg chg="mod">
          <ac:chgData name="Mohammad,Sajida" userId="S::s546648@nwmissouri.edu::ba87b2c1-b24d-4384-be46-f5b0c3bdbbb2" providerId="AD" clId="Web-{858C2EB3-F679-4C10-BB2E-0136272A6B35}" dt="2023-03-17T15:12:53.556" v="96" actId="14100"/>
          <ac:graphicFrameMkLst>
            <pc:docMk/>
            <pc:sldMk cId="2845932905" sldId="305"/>
            <ac:graphicFrameMk id="7" creationId="{E2D42E0B-484D-9236-2E24-1A1A3C7D70D8}"/>
          </ac:graphicFrameMkLst>
        </pc:graphicFrameChg>
      </pc:sldChg>
      <pc:sldChg chg="addSp delSp modSp">
        <pc:chgData name="Mohammad,Sajida" userId="S::s546648@nwmissouri.edu::ba87b2c1-b24d-4384-be46-f5b0c3bdbbb2" providerId="AD" clId="Web-{858C2EB3-F679-4C10-BB2E-0136272A6B35}" dt="2023-03-17T15:12:27.305" v="77" actId="20577"/>
        <pc:sldMkLst>
          <pc:docMk/>
          <pc:sldMk cId="3527721115" sldId="307"/>
        </pc:sldMkLst>
        <pc:spChg chg="del">
          <ac:chgData name="Mohammad,Sajida" userId="S::s546648@nwmissouri.edu::ba87b2c1-b24d-4384-be46-f5b0c3bdbbb2" providerId="AD" clId="Web-{858C2EB3-F679-4C10-BB2E-0136272A6B35}" dt="2023-03-17T15:12:18.930" v="62"/>
          <ac:spMkLst>
            <pc:docMk/>
            <pc:sldMk cId="3527721115" sldId="307"/>
            <ac:spMk id="5" creationId="{1BC3F31C-500D-7F4A-D5B3-C5A182684027}"/>
          </ac:spMkLst>
        </pc:spChg>
        <pc:spChg chg="add mod">
          <ac:chgData name="Mohammad,Sajida" userId="S::s546648@nwmissouri.edu::ba87b2c1-b24d-4384-be46-f5b0c3bdbbb2" providerId="AD" clId="Web-{858C2EB3-F679-4C10-BB2E-0136272A6B35}" dt="2023-03-17T15:12:27.305" v="77" actId="20577"/>
          <ac:spMkLst>
            <pc:docMk/>
            <pc:sldMk cId="3527721115" sldId="307"/>
            <ac:spMk id="7" creationId="{390DF230-C027-512A-C31F-D5AFBD4518DF}"/>
          </ac:spMkLst>
        </pc:spChg>
      </pc:sldChg>
      <pc:sldChg chg="addSp modSp">
        <pc:chgData name="Mohammad,Sajida" userId="S::s546648@nwmissouri.edu::ba87b2c1-b24d-4384-be46-f5b0c3bdbbb2" providerId="AD" clId="Web-{858C2EB3-F679-4C10-BB2E-0136272A6B35}" dt="2023-03-17T15:11:34.351" v="45" actId="20577"/>
        <pc:sldMkLst>
          <pc:docMk/>
          <pc:sldMk cId="3834850325" sldId="308"/>
        </pc:sldMkLst>
        <pc:spChg chg="add mod">
          <ac:chgData name="Mohammad,Sajida" userId="S::s546648@nwmissouri.edu::ba87b2c1-b24d-4384-be46-f5b0c3bdbbb2" providerId="AD" clId="Web-{858C2EB3-F679-4C10-BB2E-0136272A6B35}" dt="2023-03-17T15:11:34.351" v="45" actId="20577"/>
          <ac:spMkLst>
            <pc:docMk/>
            <pc:sldMk cId="3834850325" sldId="308"/>
            <ac:spMk id="6" creationId="{733F693F-B2E7-454F-005A-E0D3F8809C9D}"/>
          </ac:spMkLst>
        </pc:spChg>
      </pc:sldChg>
    </pc:docChg>
  </pc:docChgLst>
  <pc:docChgLst>
    <pc:chgData name="Aluri,Hari Kiran" userId="S::s547051@nwmissouri.edu::fd1b1c24-3773-4139-a53d-3b2c31cc0fba" providerId="AD" clId="Web-{C06B7C3C-BF47-0421-D21A-00777636DF62}"/>
    <pc:docChg chg="addSld modSld sldOrd">
      <pc:chgData name="Aluri,Hari Kiran" userId="S::s547051@nwmissouri.edu::fd1b1c24-3773-4139-a53d-3b2c31cc0fba" providerId="AD" clId="Web-{C06B7C3C-BF47-0421-D21A-00777636DF62}" dt="2023-03-20T13:50:44.875" v="120" actId="1076"/>
      <pc:docMkLst>
        <pc:docMk/>
      </pc:docMkLst>
      <pc:sldChg chg="modSp">
        <pc:chgData name="Aluri,Hari Kiran" userId="S::s547051@nwmissouri.edu::fd1b1c24-3773-4139-a53d-3b2c31cc0fba" providerId="AD" clId="Web-{C06B7C3C-BF47-0421-D21A-00777636DF62}" dt="2023-03-20T13:48:30.870" v="55" actId="20577"/>
        <pc:sldMkLst>
          <pc:docMk/>
          <pc:sldMk cId="3834850325" sldId="308"/>
        </pc:sldMkLst>
        <pc:spChg chg="mod">
          <ac:chgData name="Aluri,Hari Kiran" userId="S::s547051@nwmissouri.edu::fd1b1c24-3773-4139-a53d-3b2c31cc0fba" providerId="AD" clId="Web-{C06B7C3C-BF47-0421-D21A-00777636DF62}" dt="2023-03-20T13:48:30.870" v="55" actId="20577"/>
          <ac:spMkLst>
            <pc:docMk/>
            <pc:sldMk cId="3834850325" sldId="308"/>
            <ac:spMk id="9" creationId="{88C02E16-CDB8-1FEF-CDB2-39DE1B1A6DA4}"/>
          </ac:spMkLst>
        </pc:spChg>
      </pc:sldChg>
      <pc:sldChg chg="modSp">
        <pc:chgData name="Aluri,Hari Kiran" userId="S::s547051@nwmissouri.edu::fd1b1c24-3773-4139-a53d-3b2c31cc0fba" providerId="AD" clId="Web-{C06B7C3C-BF47-0421-D21A-00777636DF62}" dt="2023-03-20T13:48:21.058" v="53" actId="20577"/>
        <pc:sldMkLst>
          <pc:docMk/>
          <pc:sldMk cId="1086291802" sldId="313"/>
        </pc:sldMkLst>
        <pc:spChg chg="mod">
          <ac:chgData name="Aluri,Hari Kiran" userId="S::s547051@nwmissouri.edu::fd1b1c24-3773-4139-a53d-3b2c31cc0fba" providerId="AD" clId="Web-{C06B7C3C-BF47-0421-D21A-00777636DF62}" dt="2023-03-20T13:48:21.058" v="53" actId="20577"/>
          <ac:spMkLst>
            <pc:docMk/>
            <pc:sldMk cId="1086291802" sldId="313"/>
            <ac:spMk id="6" creationId="{66CB4789-B1D6-4177-AD2C-6B3BC9CCCAB2}"/>
          </ac:spMkLst>
        </pc:spChg>
      </pc:sldChg>
      <pc:sldChg chg="addSp delSp modSp new ord">
        <pc:chgData name="Aluri,Hari Kiran" userId="S::s547051@nwmissouri.edu::fd1b1c24-3773-4139-a53d-3b2c31cc0fba" providerId="AD" clId="Web-{C06B7C3C-BF47-0421-D21A-00777636DF62}" dt="2023-03-20T13:50:44.875" v="120" actId="1076"/>
        <pc:sldMkLst>
          <pc:docMk/>
          <pc:sldMk cId="1335127086" sldId="319"/>
        </pc:sldMkLst>
        <pc:spChg chg="mod">
          <ac:chgData name="Aluri,Hari Kiran" userId="S::s547051@nwmissouri.edu::fd1b1c24-3773-4139-a53d-3b2c31cc0fba" providerId="AD" clId="Web-{C06B7C3C-BF47-0421-D21A-00777636DF62}" dt="2023-03-20T13:47:40.119" v="46" actId="20577"/>
          <ac:spMkLst>
            <pc:docMk/>
            <pc:sldMk cId="1335127086" sldId="319"/>
            <ac:spMk id="2" creationId="{D4E6D492-099C-FDE4-316D-D59E75687C4D}"/>
          </ac:spMkLst>
        </pc:spChg>
        <pc:spChg chg="del">
          <ac:chgData name="Aluri,Hari Kiran" userId="S::s547051@nwmissouri.edu::fd1b1c24-3773-4139-a53d-3b2c31cc0fba" providerId="AD" clId="Web-{C06B7C3C-BF47-0421-D21A-00777636DF62}" dt="2023-03-20T13:47:42.103" v="47"/>
          <ac:spMkLst>
            <pc:docMk/>
            <pc:sldMk cId="1335127086" sldId="319"/>
            <ac:spMk id="3" creationId="{E33BEEAE-A4BF-A081-9FF9-34F8125847DE}"/>
          </ac:spMkLst>
        </pc:spChg>
        <pc:spChg chg="add mod">
          <ac:chgData name="Aluri,Hari Kiran" userId="S::s547051@nwmissouri.edu::fd1b1c24-3773-4139-a53d-3b2c31cc0fba" providerId="AD" clId="Web-{C06B7C3C-BF47-0421-D21A-00777636DF62}" dt="2023-03-20T13:49:40.467" v="104" actId="20577"/>
          <ac:spMkLst>
            <pc:docMk/>
            <pc:sldMk cId="1335127086" sldId="319"/>
            <ac:spMk id="6" creationId="{B5CA1C26-677B-F74C-B4F2-E73674D17900}"/>
          </ac:spMkLst>
        </pc:spChg>
        <pc:spChg chg="add mod">
          <ac:chgData name="Aluri,Hari Kiran" userId="S::s547051@nwmissouri.edu::fd1b1c24-3773-4139-a53d-3b2c31cc0fba" providerId="AD" clId="Web-{C06B7C3C-BF47-0421-D21A-00777636DF62}" dt="2023-03-20T13:50:44.875" v="120" actId="1076"/>
          <ac:spMkLst>
            <pc:docMk/>
            <pc:sldMk cId="1335127086" sldId="319"/>
            <ac:spMk id="7" creationId="{577046AC-B838-4E1A-7988-C11DCF93C4A9}"/>
          </ac:spMkLst>
        </pc:spChg>
        <pc:picChg chg="add mod ord">
          <ac:chgData name="Aluri,Hari Kiran" userId="S::s547051@nwmissouri.edu::fd1b1c24-3773-4139-a53d-3b2c31cc0fba" providerId="AD" clId="Web-{C06B7C3C-BF47-0421-D21A-00777636DF62}" dt="2023-03-20T13:49:54.077" v="105" actId="1076"/>
          <ac:picMkLst>
            <pc:docMk/>
            <pc:sldMk cId="1335127086" sldId="319"/>
            <ac:picMk id="5" creationId="{A903EF88-F669-30E7-1DB5-B5C3886FA5AC}"/>
          </ac:picMkLst>
        </pc:picChg>
      </pc:sldChg>
    </pc:docChg>
  </pc:docChgLst>
  <pc:docChgLst>
    <pc:chgData name="Pati,Usha R" userId="acf6a215-17f6-4371-bfde-623ac93bb2f4" providerId="ADAL" clId="{3036D389-3687-4192-BA8F-BA9AF4E4B90A}"/>
    <pc:docChg chg="undo custSel addSld delSld modSld sldOrd">
      <pc:chgData name="Pati,Usha R" userId="acf6a215-17f6-4371-bfde-623ac93bb2f4" providerId="ADAL" clId="{3036D389-3687-4192-BA8F-BA9AF4E4B90A}" dt="2023-03-20T15:19:53.218" v="1371"/>
      <pc:docMkLst>
        <pc:docMk/>
      </pc:docMkLst>
      <pc:sldChg chg="addSp delSp modSp del mod delDesignElem chgLayout">
        <pc:chgData name="Pati,Usha R" userId="acf6a215-17f6-4371-bfde-623ac93bb2f4" providerId="ADAL" clId="{3036D389-3687-4192-BA8F-BA9AF4E4B90A}" dt="2023-03-16T18:09:23.947" v="42" actId="47"/>
        <pc:sldMkLst>
          <pc:docMk/>
          <pc:sldMk cId="1662590474" sldId="256"/>
        </pc:sldMkLst>
        <pc:spChg chg="mod ord">
          <ac:chgData name="Pati,Usha R" userId="acf6a215-17f6-4371-bfde-623ac93bb2f4" providerId="ADAL" clId="{3036D389-3687-4192-BA8F-BA9AF4E4B90A}" dt="2023-03-16T18:08:37.588" v="29" actId="700"/>
          <ac:spMkLst>
            <pc:docMk/>
            <pc:sldMk cId="1662590474" sldId="256"/>
            <ac:spMk id="2" creationId="{453427AD-2D36-50BA-E045-8982032627CD}"/>
          </ac:spMkLst>
        </pc:spChg>
        <pc:spChg chg="mod ord">
          <ac:chgData name="Pati,Usha R" userId="acf6a215-17f6-4371-bfde-623ac93bb2f4" providerId="ADAL" clId="{3036D389-3687-4192-BA8F-BA9AF4E4B90A}" dt="2023-03-16T18:08:37.588" v="29" actId="700"/>
          <ac:spMkLst>
            <pc:docMk/>
            <pc:sldMk cId="1662590474" sldId="256"/>
            <ac:spMk id="3" creationId="{96789B10-8436-DEBF-76A9-C7E41F9BB30C}"/>
          </ac:spMkLst>
        </pc:spChg>
        <pc:spChg chg="mod ord">
          <ac:chgData name="Pati,Usha R" userId="acf6a215-17f6-4371-bfde-623ac93bb2f4" providerId="ADAL" clId="{3036D389-3687-4192-BA8F-BA9AF4E4B90A}" dt="2023-03-16T18:08:37.588" v="29" actId="700"/>
          <ac:spMkLst>
            <pc:docMk/>
            <pc:sldMk cId="1662590474" sldId="256"/>
            <ac:spMk id="4" creationId="{D77C83AB-3533-9A9C-8578-D97DF2A9E887}"/>
          </ac:spMkLst>
        </pc:spChg>
        <pc:spChg chg="del">
          <ac:chgData name="Pati,Usha R" userId="acf6a215-17f6-4371-bfde-623ac93bb2f4" providerId="ADAL" clId="{3036D389-3687-4192-BA8F-BA9AF4E4B90A}" dt="2023-03-16T18:00:56.500" v="10"/>
          <ac:spMkLst>
            <pc:docMk/>
            <pc:sldMk cId="1662590474" sldId="256"/>
            <ac:spMk id="37" creationId="{1653AB08-C531-42A8-AA8D-C2ABAE87CCE6}"/>
          </ac:spMkLst>
        </pc:spChg>
        <pc:spChg chg="del">
          <ac:chgData name="Pati,Usha R" userId="acf6a215-17f6-4371-bfde-623ac93bb2f4" providerId="ADAL" clId="{3036D389-3687-4192-BA8F-BA9AF4E4B90A}" dt="2023-03-16T18:00:56.500" v="10"/>
          <ac:spMkLst>
            <pc:docMk/>
            <pc:sldMk cId="1662590474" sldId="256"/>
            <ac:spMk id="43" creationId="{CED2641B-4430-4CF4-89AB-3FADDD630F25}"/>
          </ac:spMkLst>
        </pc:spChg>
        <pc:spChg chg="del">
          <ac:chgData name="Pati,Usha R" userId="acf6a215-17f6-4371-bfde-623ac93bb2f4" providerId="ADAL" clId="{3036D389-3687-4192-BA8F-BA9AF4E4B90A}" dt="2023-03-16T18:00:56.500" v="10"/>
          <ac:spMkLst>
            <pc:docMk/>
            <pc:sldMk cId="1662590474" sldId="256"/>
            <ac:spMk id="45" creationId="{74CD14DB-BB81-479F-A1FC-1C75640E9F84}"/>
          </ac:spMkLst>
        </pc:spChg>
        <pc:spChg chg="del">
          <ac:chgData name="Pati,Usha R" userId="acf6a215-17f6-4371-bfde-623ac93bb2f4" providerId="ADAL" clId="{3036D389-3687-4192-BA8F-BA9AF4E4B90A}" dt="2023-03-16T18:00:56.500" v="10"/>
          <ac:spMkLst>
            <pc:docMk/>
            <pc:sldMk cId="1662590474" sldId="256"/>
            <ac:spMk id="47" creationId="{C943A91B-7CA7-4592-A975-73B1BF8C4C74}"/>
          </ac:spMkLst>
        </pc:spChg>
        <pc:spChg chg="del">
          <ac:chgData name="Pati,Usha R" userId="acf6a215-17f6-4371-bfde-623ac93bb2f4" providerId="ADAL" clId="{3036D389-3687-4192-BA8F-BA9AF4E4B90A}" dt="2023-03-16T18:00:56.500" v="10"/>
          <ac:spMkLst>
            <pc:docMk/>
            <pc:sldMk cId="1662590474" sldId="256"/>
            <ac:spMk id="49" creationId="{EC471314-E46A-414B-8D91-74880E84F187}"/>
          </ac:spMkLst>
        </pc:spChg>
        <pc:spChg chg="del">
          <ac:chgData name="Pati,Usha R" userId="acf6a215-17f6-4371-bfde-623ac93bb2f4" providerId="ADAL" clId="{3036D389-3687-4192-BA8F-BA9AF4E4B90A}" dt="2023-03-16T18:00:56.500" v="10"/>
          <ac:spMkLst>
            <pc:docMk/>
            <pc:sldMk cId="1662590474" sldId="256"/>
            <ac:spMk id="51" creationId="{6A681326-1C9D-44A3-A627-3871BDAE4127}"/>
          </ac:spMkLst>
        </pc:spChg>
        <pc:spChg chg="add del">
          <ac:chgData name="Pati,Usha R" userId="acf6a215-17f6-4371-bfde-623ac93bb2f4" providerId="ADAL" clId="{3036D389-3687-4192-BA8F-BA9AF4E4B90A}" dt="2023-03-16T18:02:31.828" v="16" actId="26606"/>
          <ac:spMkLst>
            <pc:docMk/>
            <pc:sldMk cId="1662590474" sldId="256"/>
            <ac:spMk id="4111" creationId="{4AC0CD9D-7610-4620-93B4-798CCD9AB581}"/>
          </ac:spMkLst>
        </pc:spChg>
        <pc:spChg chg="add del">
          <ac:chgData name="Pati,Usha R" userId="acf6a215-17f6-4371-bfde-623ac93bb2f4" providerId="ADAL" clId="{3036D389-3687-4192-BA8F-BA9AF4E4B90A}" dt="2023-03-16T18:02:31.828" v="16" actId="26606"/>
          <ac:spMkLst>
            <pc:docMk/>
            <pc:sldMk cId="1662590474" sldId="256"/>
            <ac:spMk id="4117" creationId="{DE4D62F9-188E-4530-84C2-24BDEE4BEB82}"/>
          </ac:spMkLst>
        </pc:spChg>
        <pc:spChg chg="add del">
          <ac:chgData name="Pati,Usha R" userId="acf6a215-17f6-4371-bfde-623ac93bb2f4" providerId="ADAL" clId="{3036D389-3687-4192-BA8F-BA9AF4E4B90A}" dt="2023-03-16T18:02:31.828" v="16" actId="26606"/>
          <ac:spMkLst>
            <pc:docMk/>
            <pc:sldMk cId="1662590474" sldId="256"/>
            <ac:spMk id="4119" creationId="{EE4E366E-272A-409E-840F-9A6A64A9E3FF}"/>
          </ac:spMkLst>
        </pc:spChg>
        <pc:spChg chg="add del">
          <ac:chgData name="Pati,Usha R" userId="acf6a215-17f6-4371-bfde-623ac93bb2f4" providerId="ADAL" clId="{3036D389-3687-4192-BA8F-BA9AF4E4B90A}" dt="2023-03-16T18:02:31.828" v="16" actId="26606"/>
          <ac:spMkLst>
            <pc:docMk/>
            <pc:sldMk cId="1662590474" sldId="256"/>
            <ac:spMk id="4121" creationId="{A721560C-E4AB-4287-A29C-3F6916794CB9}"/>
          </ac:spMkLst>
        </pc:spChg>
        <pc:spChg chg="add del">
          <ac:chgData name="Pati,Usha R" userId="acf6a215-17f6-4371-bfde-623ac93bb2f4" providerId="ADAL" clId="{3036D389-3687-4192-BA8F-BA9AF4E4B90A}" dt="2023-03-16T18:02:31.828" v="16" actId="26606"/>
          <ac:spMkLst>
            <pc:docMk/>
            <pc:sldMk cId="1662590474" sldId="256"/>
            <ac:spMk id="4123" creationId="{DF6CFF07-D953-4F9C-9A0E-E0A6AACB6158}"/>
          </ac:spMkLst>
        </pc:spChg>
        <pc:spChg chg="add del">
          <ac:chgData name="Pati,Usha R" userId="acf6a215-17f6-4371-bfde-623ac93bb2f4" providerId="ADAL" clId="{3036D389-3687-4192-BA8F-BA9AF4E4B90A}" dt="2023-03-16T18:02:31.828" v="16" actId="26606"/>
          <ac:spMkLst>
            <pc:docMk/>
            <pc:sldMk cId="1662590474" sldId="256"/>
            <ac:spMk id="4125" creationId="{DAA4FEEE-0B5F-41BF-825D-60F9FB089568}"/>
          </ac:spMkLst>
        </pc:spChg>
        <pc:spChg chg="add del">
          <ac:chgData name="Pati,Usha R" userId="acf6a215-17f6-4371-bfde-623ac93bb2f4" providerId="ADAL" clId="{3036D389-3687-4192-BA8F-BA9AF4E4B90A}" dt="2023-03-16T18:08:37.588" v="29" actId="700"/>
          <ac:spMkLst>
            <pc:docMk/>
            <pc:sldMk cId="1662590474" sldId="256"/>
            <ac:spMk id="4134" creationId="{4FA533C5-33E3-4611-AF9F-72811D8B26A6}"/>
          </ac:spMkLst>
        </pc:spChg>
        <pc:spChg chg="add del">
          <ac:chgData name="Pati,Usha R" userId="acf6a215-17f6-4371-bfde-623ac93bb2f4" providerId="ADAL" clId="{3036D389-3687-4192-BA8F-BA9AF4E4B90A}" dt="2023-03-16T18:08:37.588" v="29" actId="700"/>
          <ac:spMkLst>
            <pc:docMk/>
            <pc:sldMk cId="1662590474" sldId="256"/>
            <ac:spMk id="4140" creationId="{87F0FDC4-AD8C-47D9-9131-623C98ADB0AE}"/>
          </ac:spMkLst>
        </pc:spChg>
        <pc:spChg chg="add del">
          <ac:chgData name="Pati,Usha R" userId="acf6a215-17f6-4371-bfde-623ac93bb2f4" providerId="ADAL" clId="{3036D389-3687-4192-BA8F-BA9AF4E4B90A}" dt="2023-03-16T18:08:37.588" v="29" actId="700"/>
          <ac:spMkLst>
            <pc:docMk/>
            <pc:sldMk cId="1662590474" sldId="256"/>
            <ac:spMk id="4142" creationId="{74CD14DB-BB81-479F-A1FC-1C75640E9F84}"/>
          </ac:spMkLst>
        </pc:spChg>
        <pc:spChg chg="add del">
          <ac:chgData name="Pati,Usha R" userId="acf6a215-17f6-4371-bfde-623ac93bb2f4" providerId="ADAL" clId="{3036D389-3687-4192-BA8F-BA9AF4E4B90A}" dt="2023-03-16T18:08:37.588" v="29" actId="700"/>
          <ac:spMkLst>
            <pc:docMk/>
            <pc:sldMk cId="1662590474" sldId="256"/>
            <ac:spMk id="4144" creationId="{C943A91B-7CA7-4592-A975-73B1BF8C4C74}"/>
          </ac:spMkLst>
        </pc:spChg>
        <pc:spChg chg="add del">
          <ac:chgData name="Pati,Usha R" userId="acf6a215-17f6-4371-bfde-623ac93bb2f4" providerId="ADAL" clId="{3036D389-3687-4192-BA8F-BA9AF4E4B90A}" dt="2023-03-16T18:08:37.588" v="29" actId="700"/>
          <ac:spMkLst>
            <pc:docMk/>
            <pc:sldMk cId="1662590474" sldId="256"/>
            <ac:spMk id="4146" creationId="{EC471314-E46A-414B-8D91-74880E84F187}"/>
          </ac:spMkLst>
        </pc:spChg>
        <pc:spChg chg="add del">
          <ac:chgData name="Pati,Usha R" userId="acf6a215-17f6-4371-bfde-623ac93bb2f4" providerId="ADAL" clId="{3036D389-3687-4192-BA8F-BA9AF4E4B90A}" dt="2023-03-16T18:08:37.588" v="29" actId="700"/>
          <ac:spMkLst>
            <pc:docMk/>
            <pc:sldMk cId="1662590474" sldId="256"/>
            <ac:spMk id="4148" creationId="{6A681326-1C9D-44A3-A627-3871BDAE4127}"/>
          </ac:spMkLst>
        </pc:spChg>
        <pc:picChg chg="del">
          <ac:chgData name="Pati,Usha R" userId="acf6a215-17f6-4371-bfde-623ac93bb2f4" providerId="ADAL" clId="{3036D389-3687-4192-BA8F-BA9AF4E4B90A}" dt="2023-03-16T18:00:56.500" v="10"/>
          <ac:picMkLst>
            <pc:docMk/>
            <pc:sldMk cId="1662590474" sldId="256"/>
            <ac:picMk id="33" creationId="{5D2D844C-AB64-4A03-80BE-33212E61DD07}"/>
          </ac:picMkLst>
        </pc:picChg>
        <pc:picChg chg="del">
          <ac:chgData name="Pati,Usha R" userId="acf6a215-17f6-4371-bfde-623ac93bb2f4" providerId="ADAL" clId="{3036D389-3687-4192-BA8F-BA9AF4E4B90A}" dt="2023-03-16T18:00:56.500" v="10"/>
          <ac:picMkLst>
            <pc:docMk/>
            <pc:sldMk cId="1662590474" sldId="256"/>
            <ac:picMk id="35" creationId="{CAAD0E9B-89C2-4268-98B4-BA7BFFF2C705}"/>
          </ac:picMkLst>
        </pc:picChg>
        <pc:picChg chg="del">
          <ac:chgData name="Pati,Usha R" userId="acf6a215-17f6-4371-bfde-623ac93bb2f4" providerId="ADAL" clId="{3036D389-3687-4192-BA8F-BA9AF4E4B90A}" dt="2023-03-16T18:00:56.500" v="10"/>
          <ac:picMkLst>
            <pc:docMk/>
            <pc:sldMk cId="1662590474" sldId="256"/>
            <ac:picMk id="39" creationId="{72E47EEC-33C8-4EC3-8BFC-BB02B4171FDA}"/>
          </ac:picMkLst>
        </pc:picChg>
        <pc:picChg chg="del">
          <ac:chgData name="Pati,Usha R" userId="acf6a215-17f6-4371-bfde-623ac93bb2f4" providerId="ADAL" clId="{3036D389-3687-4192-BA8F-BA9AF4E4B90A}" dt="2023-03-16T18:00:56.500" v="10"/>
          <ac:picMkLst>
            <pc:docMk/>
            <pc:sldMk cId="1662590474" sldId="256"/>
            <ac:picMk id="41" creationId="{A8BC9CC6-50D5-4C61-9EDE-315A1B5F14E4}"/>
          </ac:picMkLst>
        </pc:picChg>
        <pc:picChg chg="del mod">
          <ac:chgData name="Pati,Usha R" userId="acf6a215-17f6-4371-bfde-623ac93bb2f4" providerId="ADAL" clId="{3036D389-3687-4192-BA8F-BA9AF4E4B90A}" dt="2023-03-16T18:02:28.451" v="15" actId="478"/>
          <ac:picMkLst>
            <pc:docMk/>
            <pc:sldMk cId="1662590474" sldId="256"/>
            <ac:picMk id="4102" creationId="{86939248-A606-1770-F9F1-81A49ABB454C}"/>
          </ac:picMkLst>
        </pc:picChg>
        <pc:picChg chg="add del">
          <ac:chgData name="Pati,Usha R" userId="acf6a215-17f6-4371-bfde-623ac93bb2f4" providerId="ADAL" clId="{3036D389-3687-4192-BA8F-BA9AF4E4B90A}" dt="2023-03-16T18:02:31.828" v="16" actId="26606"/>
          <ac:picMkLst>
            <pc:docMk/>
            <pc:sldMk cId="1662590474" sldId="256"/>
            <ac:picMk id="4107" creationId="{41B68C77-138E-4BF7-A276-BD0C78A4219F}"/>
          </ac:picMkLst>
        </pc:picChg>
        <pc:picChg chg="add del">
          <ac:chgData name="Pati,Usha R" userId="acf6a215-17f6-4371-bfde-623ac93bb2f4" providerId="ADAL" clId="{3036D389-3687-4192-BA8F-BA9AF4E4B90A}" dt="2023-03-16T18:02:31.828" v="16" actId="26606"/>
          <ac:picMkLst>
            <pc:docMk/>
            <pc:sldMk cId="1662590474" sldId="256"/>
            <ac:picMk id="4109" creationId="{7C268552-D473-46ED-B1B8-422042C4DEF1}"/>
          </ac:picMkLst>
        </pc:picChg>
        <pc:picChg chg="add del">
          <ac:chgData name="Pati,Usha R" userId="acf6a215-17f6-4371-bfde-623ac93bb2f4" providerId="ADAL" clId="{3036D389-3687-4192-BA8F-BA9AF4E4B90A}" dt="2023-03-16T18:02:31.828" v="16" actId="26606"/>
          <ac:picMkLst>
            <pc:docMk/>
            <pc:sldMk cId="1662590474" sldId="256"/>
            <ac:picMk id="4113" creationId="{B9238B3E-24AA-439A-B527-6C5DF6D72145}"/>
          </ac:picMkLst>
        </pc:picChg>
        <pc:picChg chg="add del">
          <ac:chgData name="Pati,Usha R" userId="acf6a215-17f6-4371-bfde-623ac93bb2f4" providerId="ADAL" clId="{3036D389-3687-4192-BA8F-BA9AF4E4B90A}" dt="2023-03-16T18:02:31.828" v="16" actId="26606"/>
          <ac:picMkLst>
            <pc:docMk/>
            <pc:sldMk cId="1662590474" sldId="256"/>
            <ac:picMk id="4115" creationId="{69F01145-BEA3-4CBF-AA21-10077B948CA8}"/>
          </ac:picMkLst>
        </pc:picChg>
        <pc:picChg chg="add del">
          <ac:chgData name="Pati,Usha R" userId="acf6a215-17f6-4371-bfde-623ac93bb2f4" providerId="ADAL" clId="{3036D389-3687-4192-BA8F-BA9AF4E4B90A}" dt="2023-03-16T18:08:37.588" v="29" actId="700"/>
          <ac:picMkLst>
            <pc:docMk/>
            <pc:sldMk cId="1662590474" sldId="256"/>
            <ac:picMk id="4130" creationId="{91B28F63-CF00-448F-B141-FE33C33B1891}"/>
          </ac:picMkLst>
        </pc:picChg>
        <pc:picChg chg="add del">
          <ac:chgData name="Pati,Usha R" userId="acf6a215-17f6-4371-bfde-623ac93bb2f4" providerId="ADAL" clId="{3036D389-3687-4192-BA8F-BA9AF4E4B90A}" dt="2023-03-16T18:08:37.588" v="29" actId="700"/>
          <ac:picMkLst>
            <pc:docMk/>
            <pc:sldMk cId="1662590474" sldId="256"/>
            <ac:picMk id="4132" creationId="{2AE609E2-8522-44E4-9077-980E5BCF3E14}"/>
          </ac:picMkLst>
        </pc:picChg>
        <pc:picChg chg="add del">
          <ac:chgData name="Pati,Usha R" userId="acf6a215-17f6-4371-bfde-623ac93bb2f4" providerId="ADAL" clId="{3036D389-3687-4192-BA8F-BA9AF4E4B90A}" dt="2023-03-16T18:08:37.588" v="29" actId="700"/>
          <ac:picMkLst>
            <pc:docMk/>
            <pc:sldMk cId="1662590474" sldId="256"/>
            <ac:picMk id="4136" creationId="{8949AD42-25FD-4C3D-9EEE-B7FEC5809988}"/>
          </ac:picMkLst>
        </pc:picChg>
        <pc:picChg chg="add del">
          <ac:chgData name="Pati,Usha R" userId="acf6a215-17f6-4371-bfde-623ac93bb2f4" providerId="ADAL" clId="{3036D389-3687-4192-BA8F-BA9AF4E4B90A}" dt="2023-03-16T18:08:37.588" v="29" actId="700"/>
          <ac:picMkLst>
            <pc:docMk/>
            <pc:sldMk cId="1662590474" sldId="256"/>
            <ac:picMk id="4138" creationId="{6AC7D913-60B7-4603-881B-831DA5D3A940}"/>
          </ac:picMkLst>
        </pc:picChg>
      </pc:sldChg>
      <pc:sldChg chg="addSp delSp modSp mod setBg setClrOvrMap delDesignElem">
        <pc:chgData name="Pati,Usha R" userId="acf6a215-17f6-4371-bfde-623ac93bb2f4" providerId="ADAL" clId="{3036D389-3687-4192-BA8F-BA9AF4E4B90A}" dt="2023-03-20T13:15:22" v="1053"/>
        <pc:sldMkLst>
          <pc:docMk/>
          <pc:sldMk cId="792342606" sldId="266"/>
        </pc:sldMkLst>
        <pc:spChg chg="mod">
          <ac:chgData name="Pati,Usha R" userId="acf6a215-17f6-4371-bfde-623ac93bb2f4" providerId="ADAL" clId="{3036D389-3687-4192-BA8F-BA9AF4E4B90A}" dt="2023-03-20T03:59:50.716" v="370" actId="113"/>
          <ac:spMkLst>
            <pc:docMk/>
            <pc:sldMk cId="792342606" sldId="266"/>
            <ac:spMk id="2" creationId="{9CB892F1-3F40-9AB8-4BE8-12C6A0168BF0}"/>
          </ac:spMkLst>
        </pc:spChg>
        <pc:spChg chg="add mod">
          <ac:chgData name="Pati,Usha R" userId="acf6a215-17f6-4371-bfde-623ac93bb2f4" providerId="ADAL" clId="{3036D389-3687-4192-BA8F-BA9AF4E4B90A}" dt="2023-03-20T13:15:22" v="1053"/>
          <ac:spMkLst>
            <pc:docMk/>
            <pc:sldMk cId="792342606" sldId="266"/>
            <ac:spMk id="3" creationId="{1751F7BD-8B71-678A-72F5-C847CAE7C25F}"/>
          </ac:spMkLst>
        </pc:spChg>
        <pc:spChg chg="del mod">
          <ac:chgData name="Pati,Usha R" userId="acf6a215-17f6-4371-bfde-623ac93bb2f4" providerId="ADAL" clId="{3036D389-3687-4192-BA8F-BA9AF4E4B90A}" dt="2023-03-16T18:11:40.685" v="49" actId="26606"/>
          <ac:spMkLst>
            <pc:docMk/>
            <pc:sldMk cId="792342606" sldId="266"/>
            <ac:spMk id="4" creationId="{08F49425-BCFC-A51A-6FD0-9F30630D8046}"/>
          </ac:spMkLst>
        </pc:spChg>
        <pc:spChg chg="del mod">
          <ac:chgData name="Pati,Usha R" userId="acf6a215-17f6-4371-bfde-623ac93bb2f4" providerId="ADAL" clId="{3036D389-3687-4192-BA8F-BA9AF4E4B90A}" dt="2023-03-20T13:15:21.219" v="1052" actId="478"/>
          <ac:spMkLst>
            <pc:docMk/>
            <pc:sldMk cId="792342606" sldId="266"/>
            <ac:spMk id="11" creationId="{EA04F730-5F80-EEF2-26C1-D7668329CAF8}"/>
          </ac:spMkLst>
        </pc:spChg>
        <pc:spChg chg="del">
          <ac:chgData name="Pati,Usha R" userId="acf6a215-17f6-4371-bfde-623ac93bb2f4" providerId="ADAL" clId="{3036D389-3687-4192-BA8F-BA9AF4E4B90A}" dt="2023-03-16T18:00:56.500" v="10"/>
          <ac:spMkLst>
            <pc:docMk/>
            <pc:sldMk cId="792342606" sldId="266"/>
            <ac:spMk id="17" creationId="{613C9C0A-47AD-49A5-838A-A43281BDCDA3}"/>
          </ac:spMkLst>
        </pc:spChg>
        <pc:spChg chg="del">
          <ac:chgData name="Pati,Usha R" userId="acf6a215-17f6-4371-bfde-623ac93bb2f4" providerId="ADAL" clId="{3036D389-3687-4192-BA8F-BA9AF4E4B90A}" dt="2023-03-16T18:00:56.500" v="10"/>
          <ac:spMkLst>
            <pc:docMk/>
            <pc:sldMk cId="792342606" sldId="266"/>
            <ac:spMk id="18" creationId="{79507746-2C84-4EB6-B021-47E52891065D}"/>
          </ac:spMkLst>
        </pc:spChg>
        <pc:spChg chg="del">
          <ac:chgData name="Pati,Usha R" userId="acf6a215-17f6-4371-bfde-623ac93bb2f4" providerId="ADAL" clId="{3036D389-3687-4192-BA8F-BA9AF4E4B90A}" dt="2023-03-16T18:00:56.500" v="10"/>
          <ac:spMkLst>
            <pc:docMk/>
            <pc:sldMk cId="792342606" sldId="266"/>
            <ac:spMk id="19" creationId="{7B0D28F5-B926-4D9B-9413-91E73A4C62EE}"/>
          </ac:spMkLst>
        </pc:spChg>
        <pc:spChg chg="del">
          <ac:chgData name="Pati,Usha R" userId="acf6a215-17f6-4371-bfde-623ac93bb2f4" providerId="ADAL" clId="{3036D389-3687-4192-BA8F-BA9AF4E4B90A}" dt="2023-03-16T18:00:56.500" v="10"/>
          <ac:spMkLst>
            <pc:docMk/>
            <pc:sldMk cId="792342606" sldId="266"/>
            <ac:spMk id="20" creationId="{2B3D24C5-CE61-47C8-A0D0-C767528D128F}"/>
          </ac:spMkLst>
        </pc:spChg>
        <pc:spChg chg="mod ord">
          <ac:chgData name="Pati,Usha R" userId="acf6a215-17f6-4371-bfde-623ac93bb2f4" providerId="ADAL" clId="{3036D389-3687-4192-BA8F-BA9AF4E4B90A}" dt="2023-03-16T18:11:40.685" v="49" actId="26606"/>
          <ac:spMkLst>
            <pc:docMk/>
            <pc:sldMk cId="792342606" sldId="266"/>
            <ac:spMk id="38" creationId="{EA75A7DF-2F64-7EDE-0B2E-150EB86678AE}"/>
          </ac:spMkLst>
        </pc:spChg>
        <pc:spChg chg="add del">
          <ac:chgData name="Pati,Usha R" userId="acf6a215-17f6-4371-bfde-623ac93bb2f4" providerId="ADAL" clId="{3036D389-3687-4192-BA8F-BA9AF4E4B90A}" dt="2023-03-16T18:11:40.685" v="49" actId="26606"/>
          <ac:spMkLst>
            <pc:docMk/>
            <pc:sldMk cId="792342606" sldId="266"/>
            <ac:spMk id="43" creationId="{74CD14DB-BB81-479F-A1FC-1C75640E9F84}"/>
          </ac:spMkLst>
        </pc:spChg>
        <pc:spChg chg="add del">
          <ac:chgData name="Pati,Usha R" userId="acf6a215-17f6-4371-bfde-623ac93bb2f4" providerId="ADAL" clId="{3036D389-3687-4192-BA8F-BA9AF4E4B90A}" dt="2023-03-16T18:11:40.685" v="49" actId="26606"/>
          <ac:spMkLst>
            <pc:docMk/>
            <pc:sldMk cId="792342606" sldId="266"/>
            <ac:spMk id="45" creationId="{C943A91B-7CA7-4592-A975-73B1BF8C4C74}"/>
          </ac:spMkLst>
        </pc:spChg>
        <pc:spChg chg="add del">
          <ac:chgData name="Pati,Usha R" userId="acf6a215-17f6-4371-bfde-623ac93bb2f4" providerId="ADAL" clId="{3036D389-3687-4192-BA8F-BA9AF4E4B90A}" dt="2023-03-16T18:11:40.685" v="49" actId="26606"/>
          <ac:spMkLst>
            <pc:docMk/>
            <pc:sldMk cId="792342606" sldId="266"/>
            <ac:spMk id="47" creationId="{EC471314-E46A-414B-8D91-74880E84F187}"/>
          </ac:spMkLst>
        </pc:spChg>
        <pc:spChg chg="add del">
          <ac:chgData name="Pati,Usha R" userId="acf6a215-17f6-4371-bfde-623ac93bb2f4" providerId="ADAL" clId="{3036D389-3687-4192-BA8F-BA9AF4E4B90A}" dt="2023-03-16T18:11:40.685" v="49" actId="26606"/>
          <ac:spMkLst>
            <pc:docMk/>
            <pc:sldMk cId="792342606" sldId="266"/>
            <ac:spMk id="49" creationId="{6A681326-1C9D-44A3-A627-3871BDAE4127}"/>
          </ac:spMkLst>
        </pc:spChg>
        <pc:graphicFrameChg chg="add mod modGraphic">
          <ac:chgData name="Pati,Usha R" userId="acf6a215-17f6-4371-bfde-623ac93bb2f4" providerId="ADAL" clId="{3036D389-3687-4192-BA8F-BA9AF4E4B90A}" dt="2023-03-20T05:10:44.887" v="902"/>
          <ac:graphicFrameMkLst>
            <pc:docMk/>
            <pc:sldMk cId="792342606" sldId="266"/>
            <ac:graphicFrameMk id="51" creationId="{BF441EFB-0809-A6F1-59AF-DDA42271AD34}"/>
          </ac:graphicFrameMkLst>
        </pc:graphicFrameChg>
      </pc:sldChg>
      <pc:sldChg chg="addSp delSp modSp mod delDesignElem">
        <pc:chgData name="Pati,Usha R" userId="acf6a215-17f6-4371-bfde-623ac93bb2f4" providerId="ADAL" clId="{3036D389-3687-4192-BA8F-BA9AF4E4B90A}" dt="2023-03-20T13:14:30.564" v="1036" actId="14100"/>
        <pc:sldMkLst>
          <pc:docMk/>
          <pc:sldMk cId="2058588510" sldId="267"/>
        </pc:sldMkLst>
        <pc:spChg chg="mod">
          <ac:chgData name="Pati,Usha R" userId="acf6a215-17f6-4371-bfde-623ac93bb2f4" providerId="ADAL" clId="{3036D389-3687-4192-BA8F-BA9AF4E4B90A}" dt="2023-03-20T04:00:54.061" v="372" actId="113"/>
          <ac:spMkLst>
            <pc:docMk/>
            <pc:sldMk cId="2058588510" sldId="267"/>
            <ac:spMk id="2" creationId="{2D8FC3DE-FD6D-A064-835F-B53B2F606396}"/>
          </ac:spMkLst>
        </pc:spChg>
        <pc:spChg chg="mod">
          <ac:chgData name="Pati,Usha R" userId="acf6a215-17f6-4371-bfde-623ac93bb2f4" providerId="ADAL" clId="{3036D389-3687-4192-BA8F-BA9AF4E4B90A}" dt="2023-03-20T05:12:04.007" v="908" actId="255"/>
          <ac:spMkLst>
            <pc:docMk/>
            <pc:sldMk cId="2058588510" sldId="267"/>
            <ac:spMk id="3" creationId="{CF7F840D-31F0-9F25-EAB2-EC213187EEF7}"/>
          </ac:spMkLst>
        </pc:spChg>
        <pc:spChg chg="mod">
          <ac:chgData name="Pati,Usha R" userId="acf6a215-17f6-4371-bfde-623ac93bb2f4" providerId="ADAL" clId="{3036D389-3687-4192-BA8F-BA9AF4E4B90A}" dt="2023-03-16T18:01:58.902" v="11"/>
          <ac:spMkLst>
            <pc:docMk/>
            <pc:sldMk cId="2058588510" sldId="267"/>
            <ac:spMk id="4" creationId="{8EC3A067-D6A4-FC46-BC09-ECAEE7CA13E2}"/>
          </ac:spMkLst>
        </pc:spChg>
        <pc:spChg chg="add mod">
          <ac:chgData name="Pati,Usha R" userId="acf6a215-17f6-4371-bfde-623ac93bb2f4" providerId="ADAL" clId="{3036D389-3687-4192-BA8F-BA9AF4E4B90A}" dt="2023-03-20T13:14:30.564" v="1036" actId="14100"/>
          <ac:spMkLst>
            <pc:docMk/>
            <pc:sldMk cId="2058588510" sldId="267"/>
            <ac:spMk id="5" creationId="{31718958-F03C-445C-EA03-354EE2C68C6A}"/>
          </ac:spMkLst>
        </pc:spChg>
        <pc:spChg chg="del mod">
          <ac:chgData name="Pati,Usha R" userId="acf6a215-17f6-4371-bfde-623ac93bb2f4" providerId="ADAL" clId="{3036D389-3687-4192-BA8F-BA9AF4E4B90A}" dt="2023-03-20T13:13:42.334" v="1021" actId="478"/>
          <ac:spMkLst>
            <pc:docMk/>
            <pc:sldMk cId="2058588510" sldId="267"/>
            <ac:spMk id="7" creationId="{C42BC260-61FE-5EDF-F772-5965AF5A1F82}"/>
          </ac:spMkLst>
        </pc:spChg>
        <pc:spChg chg="del">
          <ac:chgData name="Pati,Usha R" userId="acf6a215-17f6-4371-bfde-623ac93bb2f4" providerId="ADAL" clId="{3036D389-3687-4192-BA8F-BA9AF4E4B90A}" dt="2023-03-16T18:00:56.500" v="10"/>
          <ac:spMkLst>
            <pc:docMk/>
            <pc:sldMk cId="2058588510" sldId="267"/>
            <ac:spMk id="3088" creationId="{DD540830-1D5B-4124-AD19-E95C33AC238A}"/>
          </ac:spMkLst>
        </pc:spChg>
        <pc:spChg chg="del">
          <ac:chgData name="Pati,Usha R" userId="acf6a215-17f6-4371-bfde-623ac93bb2f4" providerId="ADAL" clId="{3036D389-3687-4192-BA8F-BA9AF4E4B90A}" dt="2023-03-16T18:00:56.500" v="10"/>
          <ac:spMkLst>
            <pc:docMk/>
            <pc:sldMk cId="2058588510" sldId="267"/>
            <ac:spMk id="3090" creationId="{8B1928F0-389D-4382-8440-F6150A01C75E}"/>
          </ac:spMkLst>
        </pc:spChg>
        <pc:spChg chg="del">
          <ac:chgData name="Pati,Usha R" userId="acf6a215-17f6-4371-bfde-623ac93bb2f4" providerId="ADAL" clId="{3036D389-3687-4192-BA8F-BA9AF4E4B90A}" dt="2023-03-16T18:00:56.500" v="10"/>
          <ac:spMkLst>
            <pc:docMk/>
            <pc:sldMk cId="2058588510" sldId="267"/>
            <ac:spMk id="3092" creationId="{DF9B0FBD-51D8-4E3C-9E78-429AE66768BB}"/>
          </ac:spMkLst>
        </pc:spChg>
      </pc:sldChg>
      <pc:sldChg chg="delSp modSp delDesignElem">
        <pc:chgData name="Pati,Usha R" userId="acf6a215-17f6-4371-bfde-623ac93bb2f4" providerId="ADAL" clId="{3036D389-3687-4192-BA8F-BA9AF4E4B90A}" dt="2023-03-16T18:01:58.902" v="11"/>
        <pc:sldMkLst>
          <pc:docMk/>
          <pc:sldMk cId="150445029" sldId="268"/>
        </pc:sldMkLst>
        <pc:spChg chg="mod">
          <ac:chgData name="Pati,Usha R" userId="acf6a215-17f6-4371-bfde-623ac93bb2f4" providerId="ADAL" clId="{3036D389-3687-4192-BA8F-BA9AF4E4B90A}" dt="2023-03-16T18:01:58.902" v="11"/>
          <ac:spMkLst>
            <pc:docMk/>
            <pc:sldMk cId="150445029" sldId="268"/>
            <ac:spMk id="3" creationId="{98D3B196-024A-8A76-4312-5A096ACB4155}"/>
          </ac:spMkLst>
        </pc:spChg>
        <pc:spChg chg="del">
          <ac:chgData name="Pati,Usha R" userId="acf6a215-17f6-4371-bfde-623ac93bb2f4" providerId="ADAL" clId="{3036D389-3687-4192-BA8F-BA9AF4E4B90A}" dt="2023-03-16T18:00:56.500" v="10"/>
          <ac:spMkLst>
            <pc:docMk/>
            <pc:sldMk cId="150445029" sldId="268"/>
            <ac:spMk id="15" creationId="{C9583823-2AA3-46EB-A803-287EC900BC41}"/>
          </ac:spMkLst>
        </pc:spChg>
        <pc:spChg chg="del">
          <ac:chgData name="Pati,Usha R" userId="acf6a215-17f6-4371-bfde-623ac93bb2f4" providerId="ADAL" clId="{3036D389-3687-4192-BA8F-BA9AF4E4B90A}" dt="2023-03-16T18:00:56.500" v="10"/>
          <ac:spMkLst>
            <pc:docMk/>
            <pc:sldMk cId="150445029" sldId="268"/>
            <ac:spMk id="16" creationId="{CA87D9D8-42FB-4157-A365-AD97CC6BAFEC}"/>
          </ac:spMkLst>
        </pc:spChg>
        <pc:spChg chg="del">
          <ac:chgData name="Pati,Usha R" userId="acf6a215-17f6-4371-bfde-623ac93bb2f4" providerId="ADAL" clId="{3036D389-3687-4192-BA8F-BA9AF4E4B90A}" dt="2023-03-16T18:00:56.500" v="10"/>
          <ac:spMkLst>
            <pc:docMk/>
            <pc:sldMk cId="150445029" sldId="268"/>
            <ac:spMk id="17" creationId="{2E6028E3-4806-4E1D-A24F-F8166F67F411}"/>
          </ac:spMkLst>
        </pc:spChg>
      </pc:sldChg>
      <pc:sldChg chg="addSp delSp modSp del mod delDesignElem">
        <pc:chgData name="Pati,Usha R" userId="acf6a215-17f6-4371-bfde-623ac93bb2f4" providerId="ADAL" clId="{3036D389-3687-4192-BA8F-BA9AF4E4B90A}" dt="2023-03-20T04:44:53.486" v="650" actId="47"/>
        <pc:sldMkLst>
          <pc:docMk/>
          <pc:sldMk cId="2927584068" sldId="290"/>
        </pc:sldMkLst>
        <pc:spChg chg="mod ord">
          <ac:chgData name="Pati,Usha R" userId="acf6a215-17f6-4371-bfde-623ac93bb2f4" providerId="ADAL" clId="{3036D389-3687-4192-BA8F-BA9AF4E4B90A}" dt="2023-03-16T18:03:58.704" v="22" actId="26606"/>
          <ac:spMkLst>
            <pc:docMk/>
            <pc:sldMk cId="2927584068" sldId="290"/>
            <ac:spMk id="2" creationId="{453427AD-2D36-50BA-E045-8982032627CD}"/>
          </ac:spMkLst>
        </pc:spChg>
        <pc:spChg chg="mod ord">
          <ac:chgData name="Pati,Usha R" userId="acf6a215-17f6-4371-bfde-623ac93bb2f4" providerId="ADAL" clId="{3036D389-3687-4192-BA8F-BA9AF4E4B90A}" dt="2023-03-16T18:03:58.704" v="22" actId="26606"/>
          <ac:spMkLst>
            <pc:docMk/>
            <pc:sldMk cId="2927584068" sldId="290"/>
            <ac:spMk id="3" creationId="{96789B10-8436-DEBF-76A9-C7E41F9BB30C}"/>
          </ac:spMkLst>
        </pc:spChg>
        <pc:spChg chg="mod">
          <ac:chgData name="Pati,Usha R" userId="acf6a215-17f6-4371-bfde-623ac93bb2f4" providerId="ADAL" clId="{3036D389-3687-4192-BA8F-BA9AF4E4B90A}" dt="2023-03-16T18:03:58.704" v="22" actId="26606"/>
          <ac:spMkLst>
            <pc:docMk/>
            <pc:sldMk cId="2927584068" sldId="290"/>
            <ac:spMk id="4" creationId="{DA517E92-E1D1-ABA8-0343-A3E4C65C6762}"/>
          </ac:spMkLst>
        </pc:spChg>
        <pc:spChg chg="del">
          <ac:chgData name="Pati,Usha R" userId="acf6a215-17f6-4371-bfde-623ac93bb2f4" providerId="ADAL" clId="{3036D389-3687-4192-BA8F-BA9AF4E4B90A}" dt="2023-03-16T18:00:56.500" v="10"/>
          <ac:spMkLst>
            <pc:docMk/>
            <pc:sldMk cId="2927584068" sldId="290"/>
            <ac:spMk id="37" creationId="{1653AB08-C531-42A8-AA8D-C2ABAE87CCE6}"/>
          </ac:spMkLst>
        </pc:spChg>
        <pc:spChg chg="del">
          <ac:chgData name="Pati,Usha R" userId="acf6a215-17f6-4371-bfde-623ac93bb2f4" providerId="ADAL" clId="{3036D389-3687-4192-BA8F-BA9AF4E4B90A}" dt="2023-03-16T18:00:56.500" v="10"/>
          <ac:spMkLst>
            <pc:docMk/>
            <pc:sldMk cId="2927584068" sldId="290"/>
            <ac:spMk id="43" creationId="{CED2641B-4430-4CF4-89AB-3FADDD630F25}"/>
          </ac:spMkLst>
        </pc:spChg>
        <pc:spChg chg="del">
          <ac:chgData name="Pati,Usha R" userId="acf6a215-17f6-4371-bfde-623ac93bb2f4" providerId="ADAL" clId="{3036D389-3687-4192-BA8F-BA9AF4E4B90A}" dt="2023-03-16T18:00:56.500" v="10"/>
          <ac:spMkLst>
            <pc:docMk/>
            <pc:sldMk cId="2927584068" sldId="290"/>
            <ac:spMk id="45" creationId="{74CD14DB-BB81-479F-A1FC-1C75640E9F84}"/>
          </ac:spMkLst>
        </pc:spChg>
        <pc:spChg chg="del">
          <ac:chgData name="Pati,Usha R" userId="acf6a215-17f6-4371-bfde-623ac93bb2f4" providerId="ADAL" clId="{3036D389-3687-4192-BA8F-BA9AF4E4B90A}" dt="2023-03-16T18:00:56.500" v="10"/>
          <ac:spMkLst>
            <pc:docMk/>
            <pc:sldMk cId="2927584068" sldId="290"/>
            <ac:spMk id="47" creationId="{C943A91B-7CA7-4592-A975-73B1BF8C4C74}"/>
          </ac:spMkLst>
        </pc:spChg>
        <pc:spChg chg="del">
          <ac:chgData name="Pati,Usha R" userId="acf6a215-17f6-4371-bfde-623ac93bb2f4" providerId="ADAL" clId="{3036D389-3687-4192-BA8F-BA9AF4E4B90A}" dt="2023-03-16T18:00:56.500" v="10"/>
          <ac:spMkLst>
            <pc:docMk/>
            <pc:sldMk cId="2927584068" sldId="290"/>
            <ac:spMk id="49" creationId="{EC471314-E46A-414B-8D91-74880E84F187}"/>
          </ac:spMkLst>
        </pc:spChg>
        <pc:spChg chg="del">
          <ac:chgData name="Pati,Usha R" userId="acf6a215-17f6-4371-bfde-623ac93bb2f4" providerId="ADAL" clId="{3036D389-3687-4192-BA8F-BA9AF4E4B90A}" dt="2023-03-16T18:00:56.500" v="10"/>
          <ac:spMkLst>
            <pc:docMk/>
            <pc:sldMk cId="2927584068" sldId="290"/>
            <ac:spMk id="51" creationId="{6A681326-1C9D-44A3-A627-3871BDAE4127}"/>
          </ac:spMkLst>
        </pc:spChg>
        <pc:spChg chg="add del">
          <ac:chgData name="Pati,Usha R" userId="acf6a215-17f6-4371-bfde-623ac93bb2f4" providerId="ADAL" clId="{3036D389-3687-4192-BA8F-BA9AF4E4B90A}" dt="2023-03-16T18:03:58.704" v="22" actId="26606"/>
          <ac:spMkLst>
            <pc:docMk/>
            <pc:sldMk cId="2927584068" sldId="290"/>
            <ac:spMk id="4111" creationId="{4AC0CD9D-7610-4620-93B4-798CCD9AB581}"/>
          </ac:spMkLst>
        </pc:spChg>
        <pc:spChg chg="add del">
          <ac:chgData name="Pati,Usha R" userId="acf6a215-17f6-4371-bfde-623ac93bb2f4" providerId="ADAL" clId="{3036D389-3687-4192-BA8F-BA9AF4E4B90A}" dt="2023-03-16T18:03:58.704" v="22" actId="26606"/>
          <ac:spMkLst>
            <pc:docMk/>
            <pc:sldMk cId="2927584068" sldId="290"/>
            <ac:spMk id="4117" creationId="{DE4D62F9-188E-4530-84C2-24BDEE4BEB82}"/>
          </ac:spMkLst>
        </pc:spChg>
        <pc:spChg chg="add del">
          <ac:chgData name="Pati,Usha R" userId="acf6a215-17f6-4371-bfde-623ac93bb2f4" providerId="ADAL" clId="{3036D389-3687-4192-BA8F-BA9AF4E4B90A}" dt="2023-03-16T18:03:58.704" v="22" actId="26606"/>
          <ac:spMkLst>
            <pc:docMk/>
            <pc:sldMk cId="2927584068" sldId="290"/>
            <ac:spMk id="4119" creationId="{B87E4204-E93C-417B-9ED0-F81552DE87E4}"/>
          </ac:spMkLst>
        </pc:spChg>
        <pc:spChg chg="add del">
          <ac:chgData name="Pati,Usha R" userId="acf6a215-17f6-4371-bfde-623ac93bb2f4" providerId="ADAL" clId="{3036D389-3687-4192-BA8F-BA9AF4E4B90A}" dt="2023-03-16T18:03:58.704" v="22" actId="26606"/>
          <ac:spMkLst>
            <pc:docMk/>
            <pc:sldMk cId="2927584068" sldId="290"/>
            <ac:spMk id="4121" creationId="{068E4A00-82CC-4AD0-B631-F820AEE40F36}"/>
          </ac:spMkLst>
        </pc:spChg>
        <pc:spChg chg="add del">
          <ac:chgData name="Pati,Usha R" userId="acf6a215-17f6-4371-bfde-623ac93bb2f4" providerId="ADAL" clId="{3036D389-3687-4192-BA8F-BA9AF4E4B90A}" dt="2023-03-16T18:03:58.704" v="22" actId="26606"/>
          <ac:spMkLst>
            <pc:docMk/>
            <pc:sldMk cId="2927584068" sldId="290"/>
            <ac:spMk id="4123" creationId="{463665DF-25B8-4EE2-8F85-921EF38BE2D0}"/>
          </ac:spMkLst>
        </pc:spChg>
        <pc:spChg chg="add del">
          <ac:chgData name="Pati,Usha R" userId="acf6a215-17f6-4371-bfde-623ac93bb2f4" providerId="ADAL" clId="{3036D389-3687-4192-BA8F-BA9AF4E4B90A}" dt="2023-03-16T18:03:58.704" v="22" actId="26606"/>
          <ac:spMkLst>
            <pc:docMk/>
            <pc:sldMk cId="2927584068" sldId="290"/>
            <ac:spMk id="4125" creationId="{B3378DC2-950E-4B63-B833-32DE4719A85C}"/>
          </ac:spMkLst>
        </pc:spChg>
        <pc:spChg chg="add">
          <ac:chgData name="Pati,Usha R" userId="acf6a215-17f6-4371-bfde-623ac93bb2f4" providerId="ADAL" clId="{3036D389-3687-4192-BA8F-BA9AF4E4B90A}" dt="2023-03-16T18:03:58.704" v="22" actId="26606"/>
          <ac:spMkLst>
            <pc:docMk/>
            <pc:sldMk cId="2927584068" sldId="290"/>
            <ac:spMk id="4134" creationId="{4FA533C5-33E3-4611-AF9F-72811D8B26A6}"/>
          </ac:spMkLst>
        </pc:spChg>
        <pc:spChg chg="add">
          <ac:chgData name="Pati,Usha R" userId="acf6a215-17f6-4371-bfde-623ac93bb2f4" providerId="ADAL" clId="{3036D389-3687-4192-BA8F-BA9AF4E4B90A}" dt="2023-03-16T18:03:58.704" v="22" actId="26606"/>
          <ac:spMkLst>
            <pc:docMk/>
            <pc:sldMk cId="2927584068" sldId="290"/>
            <ac:spMk id="4140" creationId="{87F0FDC4-AD8C-47D9-9131-623C98ADB0AE}"/>
          </ac:spMkLst>
        </pc:spChg>
        <pc:spChg chg="add">
          <ac:chgData name="Pati,Usha R" userId="acf6a215-17f6-4371-bfde-623ac93bb2f4" providerId="ADAL" clId="{3036D389-3687-4192-BA8F-BA9AF4E4B90A}" dt="2023-03-16T18:03:58.704" v="22" actId="26606"/>
          <ac:spMkLst>
            <pc:docMk/>
            <pc:sldMk cId="2927584068" sldId="290"/>
            <ac:spMk id="4142" creationId="{74CD14DB-BB81-479F-A1FC-1C75640E9F84}"/>
          </ac:spMkLst>
        </pc:spChg>
        <pc:spChg chg="add">
          <ac:chgData name="Pati,Usha R" userId="acf6a215-17f6-4371-bfde-623ac93bb2f4" providerId="ADAL" clId="{3036D389-3687-4192-BA8F-BA9AF4E4B90A}" dt="2023-03-16T18:03:58.704" v="22" actId="26606"/>
          <ac:spMkLst>
            <pc:docMk/>
            <pc:sldMk cId="2927584068" sldId="290"/>
            <ac:spMk id="4144" creationId="{C943A91B-7CA7-4592-A975-73B1BF8C4C74}"/>
          </ac:spMkLst>
        </pc:spChg>
        <pc:spChg chg="add">
          <ac:chgData name="Pati,Usha R" userId="acf6a215-17f6-4371-bfde-623ac93bb2f4" providerId="ADAL" clId="{3036D389-3687-4192-BA8F-BA9AF4E4B90A}" dt="2023-03-16T18:03:58.704" v="22" actId="26606"/>
          <ac:spMkLst>
            <pc:docMk/>
            <pc:sldMk cId="2927584068" sldId="290"/>
            <ac:spMk id="4146" creationId="{EC471314-E46A-414B-8D91-74880E84F187}"/>
          </ac:spMkLst>
        </pc:spChg>
        <pc:spChg chg="add">
          <ac:chgData name="Pati,Usha R" userId="acf6a215-17f6-4371-bfde-623ac93bb2f4" providerId="ADAL" clId="{3036D389-3687-4192-BA8F-BA9AF4E4B90A}" dt="2023-03-16T18:03:58.704" v="22" actId="26606"/>
          <ac:spMkLst>
            <pc:docMk/>
            <pc:sldMk cId="2927584068" sldId="290"/>
            <ac:spMk id="4148" creationId="{6A681326-1C9D-44A3-A627-3871BDAE4127}"/>
          </ac:spMkLst>
        </pc:spChg>
        <pc:picChg chg="del">
          <ac:chgData name="Pati,Usha R" userId="acf6a215-17f6-4371-bfde-623ac93bb2f4" providerId="ADAL" clId="{3036D389-3687-4192-BA8F-BA9AF4E4B90A}" dt="2023-03-16T18:00:56.500" v="10"/>
          <ac:picMkLst>
            <pc:docMk/>
            <pc:sldMk cId="2927584068" sldId="290"/>
            <ac:picMk id="33" creationId="{5D2D844C-AB64-4A03-80BE-33212E61DD07}"/>
          </ac:picMkLst>
        </pc:picChg>
        <pc:picChg chg="del">
          <ac:chgData name="Pati,Usha R" userId="acf6a215-17f6-4371-bfde-623ac93bb2f4" providerId="ADAL" clId="{3036D389-3687-4192-BA8F-BA9AF4E4B90A}" dt="2023-03-16T18:00:56.500" v="10"/>
          <ac:picMkLst>
            <pc:docMk/>
            <pc:sldMk cId="2927584068" sldId="290"/>
            <ac:picMk id="35" creationId="{CAAD0E9B-89C2-4268-98B4-BA7BFFF2C705}"/>
          </ac:picMkLst>
        </pc:picChg>
        <pc:picChg chg="del">
          <ac:chgData name="Pati,Usha R" userId="acf6a215-17f6-4371-bfde-623ac93bb2f4" providerId="ADAL" clId="{3036D389-3687-4192-BA8F-BA9AF4E4B90A}" dt="2023-03-16T18:00:56.500" v="10"/>
          <ac:picMkLst>
            <pc:docMk/>
            <pc:sldMk cId="2927584068" sldId="290"/>
            <ac:picMk id="39" creationId="{72E47EEC-33C8-4EC3-8BFC-BB02B4171FDA}"/>
          </ac:picMkLst>
        </pc:picChg>
        <pc:picChg chg="del">
          <ac:chgData name="Pati,Usha R" userId="acf6a215-17f6-4371-bfde-623ac93bb2f4" providerId="ADAL" clId="{3036D389-3687-4192-BA8F-BA9AF4E4B90A}" dt="2023-03-16T18:00:56.500" v="10"/>
          <ac:picMkLst>
            <pc:docMk/>
            <pc:sldMk cId="2927584068" sldId="290"/>
            <ac:picMk id="41" creationId="{A8BC9CC6-50D5-4C61-9EDE-315A1B5F14E4}"/>
          </ac:picMkLst>
        </pc:picChg>
        <pc:picChg chg="del mod">
          <ac:chgData name="Pati,Usha R" userId="acf6a215-17f6-4371-bfde-623ac93bb2f4" providerId="ADAL" clId="{3036D389-3687-4192-BA8F-BA9AF4E4B90A}" dt="2023-03-16T18:03:55.849" v="21" actId="478"/>
          <ac:picMkLst>
            <pc:docMk/>
            <pc:sldMk cId="2927584068" sldId="290"/>
            <ac:picMk id="4102" creationId="{86939248-A606-1770-F9F1-81A49ABB454C}"/>
          </ac:picMkLst>
        </pc:picChg>
        <pc:picChg chg="add del">
          <ac:chgData name="Pati,Usha R" userId="acf6a215-17f6-4371-bfde-623ac93bb2f4" providerId="ADAL" clId="{3036D389-3687-4192-BA8F-BA9AF4E4B90A}" dt="2023-03-16T18:03:58.704" v="22" actId="26606"/>
          <ac:picMkLst>
            <pc:docMk/>
            <pc:sldMk cId="2927584068" sldId="290"/>
            <ac:picMk id="4107" creationId="{41B68C77-138E-4BF7-A276-BD0C78A4219F}"/>
          </ac:picMkLst>
        </pc:picChg>
        <pc:picChg chg="add del">
          <ac:chgData name="Pati,Usha R" userId="acf6a215-17f6-4371-bfde-623ac93bb2f4" providerId="ADAL" clId="{3036D389-3687-4192-BA8F-BA9AF4E4B90A}" dt="2023-03-16T18:03:58.704" v="22" actId="26606"/>
          <ac:picMkLst>
            <pc:docMk/>
            <pc:sldMk cId="2927584068" sldId="290"/>
            <ac:picMk id="4109" creationId="{7C268552-D473-46ED-B1B8-422042C4DEF1}"/>
          </ac:picMkLst>
        </pc:picChg>
        <pc:picChg chg="add del">
          <ac:chgData name="Pati,Usha R" userId="acf6a215-17f6-4371-bfde-623ac93bb2f4" providerId="ADAL" clId="{3036D389-3687-4192-BA8F-BA9AF4E4B90A}" dt="2023-03-16T18:03:58.704" v="22" actId="26606"/>
          <ac:picMkLst>
            <pc:docMk/>
            <pc:sldMk cId="2927584068" sldId="290"/>
            <ac:picMk id="4113" creationId="{B9238B3E-24AA-439A-B527-6C5DF6D72145}"/>
          </ac:picMkLst>
        </pc:picChg>
        <pc:picChg chg="add del">
          <ac:chgData name="Pati,Usha R" userId="acf6a215-17f6-4371-bfde-623ac93bb2f4" providerId="ADAL" clId="{3036D389-3687-4192-BA8F-BA9AF4E4B90A}" dt="2023-03-16T18:03:58.704" v="22" actId="26606"/>
          <ac:picMkLst>
            <pc:docMk/>
            <pc:sldMk cId="2927584068" sldId="290"/>
            <ac:picMk id="4115" creationId="{69F01145-BEA3-4CBF-AA21-10077B948CA8}"/>
          </ac:picMkLst>
        </pc:picChg>
        <pc:picChg chg="add">
          <ac:chgData name="Pati,Usha R" userId="acf6a215-17f6-4371-bfde-623ac93bb2f4" providerId="ADAL" clId="{3036D389-3687-4192-BA8F-BA9AF4E4B90A}" dt="2023-03-16T18:03:58.704" v="22" actId="26606"/>
          <ac:picMkLst>
            <pc:docMk/>
            <pc:sldMk cId="2927584068" sldId="290"/>
            <ac:picMk id="4130" creationId="{91B28F63-CF00-448F-B141-FE33C33B1891}"/>
          </ac:picMkLst>
        </pc:picChg>
        <pc:picChg chg="add">
          <ac:chgData name="Pati,Usha R" userId="acf6a215-17f6-4371-bfde-623ac93bb2f4" providerId="ADAL" clId="{3036D389-3687-4192-BA8F-BA9AF4E4B90A}" dt="2023-03-16T18:03:58.704" v="22" actId="26606"/>
          <ac:picMkLst>
            <pc:docMk/>
            <pc:sldMk cId="2927584068" sldId="290"/>
            <ac:picMk id="4132" creationId="{2AE609E2-8522-44E4-9077-980E5BCF3E14}"/>
          </ac:picMkLst>
        </pc:picChg>
        <pc:picChg chg="add">
          <ac:chgData name="Pati,Usha R" userId="acf6a215-17f6-4371-bfde-623ac93bb2f4" providerId="ADAL" clId="{3036D389-3687-4192-BA8F-BA9AF4E4B90A}" dt="2023-03-16T18:03:58.704" v="22" actId="26606"/>
          <ac:picMkLst>
            <pc:docMk/>
            <pc:sldMk cId="2927584068" sldId="290"/>
            <ac:picMk id="4136" creationId="{8949AD42-25FD-4C3D-9EEE-B7FEC5809988}"/>
          </ac:picMkLst>
        </pc:picChg>
        <pc:picChg chg="add">
          <ac:chgData name="Pati,Usha R" userId="acf6a215-17f6-4371-bfde-623ac93bb2f4" providerId="ADAL" clId="{3036D389-3687-4192-BA8F-BA9AF4E4B90A}" dt="2023-03-16T18:03:58.704" v="22" actId="26606"/>
          <ac:picMkLst>
            <pc:docMk/>
            <pc:sldMk cId="2927584068" sldId="290"/>
            <ac:picMk id="4138" creationId="{6AC7D913-60B7-4603-881B-831DA5D3A940}"/>
          </ac:picMkLst>
        </pc:picChg>
      </pc:sldChg>
      <pc:sldChg chg="addSp delSp modSp mod setBg delDesignElem">
        <pc:chgData name="Pati,Usha R" userId="acf6a215-17f6-4371-bfde-623ac93bb2f4" providerId="ADAL" clId="{3036D389-3687-4192-BA8F-BA9AF4E4B90A}" dt="2023-03-20T04:44:30.136" v="649" actId="26606"/>
        <pc:sldMkLst>
          <pc:docMk/>
          <pc:sldMk cId="727334610" sldId="291"/>
        </pc:sldMkLst>
        <pc:spChg chg="mod ord">
          <ac:chgData name="Pati,Usha R" userId="acf6a215-17f6-4371-bfde-623ac93bb2f4" providerId="ADAL" clId="{3036D389-3687-4192-BA8F-BA9AF4E4B90A}" dt="2023-03-20T04:44:30.136" v="649" actId="26606"/>
          <ac:spMkLst>
            <pc:docMk/>
            <pc:sldMk cId="727334610" sldId="291"/>
            <ac:spMk id="4" creationId="{AD62684E-B69C-12BB-5D89-92BF234117B5}"/>
          </ac:spMkLst>
        </pc:spChg>
        <pc:spChg chg="add del">
          <ac:chgData name="Pati,Usha R" userId="acf6a215-17f6-4371-bfde-623ac93bb2f4" providerId="ADAL" clId="{3036D389-3687-4192-BA8F-BA9AF4E4B90A}" dt="2023-03-20T04:44:30.136" v="649" actId="26606"/>
          <ac:spMkLst>
            <pc:docMk/>
            <pc:sldMk cId="727334610" sldId="291"/>
            <ac:spMk id="16" creationId="{AEBE9F1A-B38D-446E-83AE-14B17CE77FF2}"/>
          </ac:spMkLst>
        </pc:spChg>
        <pc:spChg chg="add del">
          <ac:chgData name="Pati,Usha R" userId="acf6a215-17f6-4371-bfde-623ac93bb2f4" providerId="ADAL" clId="{3036D389-3687-4192-BA8F-BA9AF4E4B90A}" dt="2023-03-20T04:44:30.136" v="649" actId="26606"/>
          <ac:spMkLst>
            <pc:docMk/>
            <pc:sldMk cId="727334610" sldId="291"/>
            <ac:spMk id="22" creationId="{5E3EB826-A471-488F-9E8A-D65528A3C0CA}"/>
          </ac:spMkLst>
        </pc:spChg>
        <pc:spChg chg="add del">
          <ac:chgData name="Pati,Usha R" userId="acf6a215-17f6-4371-bfde-623ac93bb2f4" providerId="ADAL" clId="{3036D389-3687-4192-BA8F-BA9AF4E4B90A}" dt="2023-03-20T04:44:30.136" v="649" actId="26606"/>
          <ac:spMkLst>
            <pc:docMk/>
            <pc:sldMk cId="727334610" sldId="291"/>
            <ac:spMk id="24" creationId="{DFB3CEA1-88D9-42FB-88ED-1E9807FE6596}"/>
          </ac:spMkLst>
        </pc:spChg>
        <pc:spChg chg="add del">
          <ac:chgData name="Pati,Usha R" userId="acf6a215-17f6-4371-bfde-623ac93bb2f4" providerId="ADAL" clId="{3036D389-3687-4192-BA8F-BA9AF4E4B90A}" dt="2023-03-20T04:44:30.136" v="649" actId="26606"/>
          <ac:spMkLst>
            <pc:docMk/>
            <pc:sldMk cId="727334610" sldId="291"/>
            <ac:spMk id="26" creationId="{9A6C928E-4252-4F33-8C34-E50A12A3170B}"/>
          </ac:spMkLst>
        </pc:spChg>
        <pc:spChg chg="add del">
          <ac:chgData name="Pati,Usha R" userId="acf6a215-17f6-4371-bfde-623ac93bb2f4" providerId="ADAL" clId="{3036D389-3687-4192-BA8F-BA9AF4E4B90A}" dt="2023-03-20T04:44:18.582" v="644" actId="26606"/>
          <ac:spMkLst>
            <pc:docMk/>
            <pc:sldMk cId="727334610" sldId="291"/>
            <ac:spMk id="35" creationId="{AEBE9F1A-B38D-446E-83AE-14B17CE77FF2}"/>
          </ac:spMkLst>
        </pc:spChg>
        <pc:spChg chg="add del">
          <ac:chgData name="Pati,Usha R" userId="acf6a215-17f6-4371-bfde-623ac93bb2f4" providerId="ADAL" clId="{3036D389-3687-4192-BA8F-BA9AF4E4B90A}" dt="2023-03-20T04:44:18.582" v="644" actId="26606"/>
          <ac:spMkLst>
            <pc:docMk/>
            <pc:sldMk cId="727334610" sldId="291"/>
            <ac:spMk id="41" creationId="{5E3EB826-A471-488F-9E8A-D65528A3C0CA}"/>
          </ac:spMkLst>
        </pc:spChg>
        <pc:spChg chg="add del">
          <ac:chgData name="Pati,Usha R" userId="acf6a215-17f6-4371-bfde-623ac93bb2f4" providerId="ADAL" clId="{3036D389-3687-4192-BA8F-BA9AF4E4B90A}" dt="2023-03-20T04:44:18.582" v="644" actId="26606"/>
          <ac:spMkLst>
            <pc:docMk/>
            <pc:sldMk cId="727334610" sldId="291"/>
            <ac:spMk id="43" creationId="{D85D5AA8-773B-469A-8802-9645A4DC9B7D}"/>
          </ac:spMkLst>
        </pc:spChg>
        <pc:spChg chg="add del">
          <ac:chgData name="Pati,Usha R" userId="acf6a215-17f6-4371-bfde-623ac93bb2f4" providerId="ADAL" clId="{3036D389-3687-4192-BA8F-BA9AF4E4B90A}" dt="2023-03-20T04:44:18.582" v="644" actId="26606"/>
          <ac:spMkLst>
            <pc:docMk/>
            <pc:sldMk cId="727334610" sldId="291"/>
            <ac:spMk id="45" creationId="{C75AF42C-C556-454E-B2D3-2C917CB812D5}"/>
          </ac:spMkLst>
        </pc:spChg>
        <pc:spChg chg="del">
          <ac:chgData name="Pati,Usha R" userId="acf6a215-17f6-4371-bfde-623ac93bb2f4" providerId="ADAL" clId="{3036D389-3687-4192-BA8F-BA9AF4E4B90A}" dt="2023-03-16T18:00:56.500" v="10"/>
          <ac:spMkLst>
            <pc:docMk/>
            <pc:sldMk cId="727334610" sldId="291"/>
            <ac:spMk id="46" creationId="{2FEA51AE-2D18-46BE-B2CA-B90B13168980}"/>
          </ac:spMkLst>
        </pc:spChg>
        <pc:spChg chg="del">
          <ac:chgData name="Pati,Usha R" userId="acf6a215-17f6-4371-bfde-623ac93bb2f4" providerId="ADAL" clId="{3036D389-3687-4192-BA8F-BA9AF4E4B90A}" dt="2023-03-16T18:00:56.500" v="10"/>
          <ac:spMkLst>
            <pc:docMk/>
            <pc:sldMk cId="727334610" sldId="291"/>
            <ac:spMk id="48" creationId="{5E6A537E-C106-45AE-9BBB-3CE559441813}"/>
          </ac:spMkLst>
        </pc:spChg>
        <pc:spChg chg="del">
          <ac:chgData name="Pati,Usha R" userId="acf6a215-17f6-4371-bfde-623ac93bb2f4" providerId="ADAL" clId="{3036D389-3687-4192-BA8F-BA9AF4E4B90A}" dt="2023-03-16T18:00:56.500" v="10"/>
          <ac:spMkLst>
            <pc:docMk/>
            <pc:sldMk cId="727334610" sldId="291"/>
            <ac:spMk id="50" creationId="{F918BA52-E4A7-4EEC-898E-C49023767C63}"/>
          </ac:spMkLst>
        </pc:spChg>
        <pc:spChg chg="add del">
          <ac:chgData name="Pati,Usha R" userId="acf6a215-17f6-4371-bfde-623ac93bb2f4" providerId="ADAL" clId="{3036D389-3687-4192-BA8F-BA9AF4E4B90A}" dt="2023-03-20T04:44:24.505" v="646" actId="26606"/>
          <ac:spMkLst>
            <pc:docMk/>
            <pc:sldMk cId="727334610" sldId="291"/>
            <ac:spMk id="51" creationId="{DA1DAC79-DDBA-4382-9D43-6E5F685BE5FB}"/>
          </ac:spMkLst>
        </pc:spChg>
        <pc:spChg chg="del">
          <ac:chgData name="Pati,Usha R" userId="acf6a215-17f6-4371-bfde-623ac93bb2f4" providerId="ADAL" clId="{3036D389-3687-4192-BA8F-BA9AF4E4B90A}" dt="2023-03-16T18:00:56.500" v="10"/>
          <ac:spMkLst>
            <pc:docMk/>
            <pc:sldMk cId="727334610" sldId="291"/>
            <ac:spMk id="52" creationId="{86D3F3B7-282C-4DDC-AD1B-C497F2942BA6}"/>
          </ac:spMkLst>
        </pc:spChg>
        <pc:spChg chg="add del">
          <ac:chgData name="Pati,Usha R" userId="acf6a215-17f6-4371-bfde-623ac93bb2f4" providerId="ADAL" clId="{3036D389-3687-4192-BA8F-BA9AF4E4B90A}" dt="2023-03-20T04:44:24.505" v="646" actId="26606"/>
          <ac:spMkLst>
            <pc:docMk/>
            <pc:sldMk cId="727334610" sldId="291"/>
            <ac:spMk id="55" creationId="{6AACA73D-178F-4CFC-99E3-9F4FCBBDBA83}"/>
          </ac:spMkLst>
        </pc:spChg>
        <pc:spChg chg="add del">
          <ac:chgData name="Pati,Usha R" userId="acf6a215-17f6-4371-bfde-623ac93bb2f4" providerId="ADAL" clId="{3036D389-3687-4192-BA8F-BA9AF4E4B90A}" dt="2023-03-20T04:44:24.505" v="646" actId="26606"/>
          <ac:spMkLst>
            <pc:docMk/>
            <pc:sldMk cId="727334610" sldId="291"/>
            <ac:spMk id="56" creationId="{D3031615-4E70-4AA1-B27C-F56E25379C5E}"/>
          </ac:spMkLst>
        </pc:spChg>
        <pc:spChg chg="add del">
          <ac:chgData name="Pati,Usha R" userId="acf6a215-17f6-4371-bfde-623ac93bb2f4" providerId="ADAL" clId="{3036D389-3687-4192-BA8F-BA9AF4E4B90A}" dt="2023-03-20T04:44:24.505" v="646" actId="26606"/>
          <ac:spMkLst>
            <pc:docMk/>
            <pc:sldMk cId="727334610" sldId="291"/>
            <ac:spMk id="57" creationId="{32386D96-DF72-4275-B766-E00CBBFB0F2A}"/>
          </ac:spMkLst>
        </pc:spChg>
        <pc:spChg chg="add del">
          <ac:chgData name="Pati,Usha R" userId="acf6a215-17f6-4371-bfde-623ac93bb2f4" providerId="ADAL" clId="{3036D389-3687-4192-BA8F-BA9AF4E4B90A}" dt="2023-03-20T04:44:30.099" v="648" actId="26606"/>
          <ac:spMkLst>
            <pc:docMk/>
            <pc:sldMk cId="727334610" sldId="291"/>
            <ac:spMk id="61" creationId="{DA1DAC79-DDBA-4382-9D43-6E5F685BE5FB}"/>
          </ac:spMkLst>
        </pc:spChg>
        <pc:spChg chg="add del">
          <ac:chgData name="Pati,Usha R" userId="acf6a215-17f6-4371-bfde-623ac93bb2f4" providerId="ADAL" clId="{3036D389-3687-4192-BA8F-BA9AF4E4B90A}" dt="2023-03-20T04:44:30.099" v="648" actId="26606"/>
          <ac:spMkLst>
            <pc:docMk/>
            <pc:sldMk cId="727334610" sldId="291"/>
            <ac:spMk id="64" creationId="{6AACA73D-178F-4CFC-99E3-9F4FCBBDBA83}"/>
          </ac:spMkLst>
        </pc:spChg>
        <pc:spChg chg="add del">
          <ac:chgData name="Pati,Usha R" userId="acf6a215-17f6-4371-bfde-623ac93bb2f4" providerId="ADAL" clId="{3036D389-3687-4192-BA8F-BA9AF4E4B90A}" dt="2023-03-20T04:44:30.099" v="648" actId="26606"/>
          <ac:spMkLst>
            <pc:docMk/>
            <pc:sldMk cId="727334610" sldId="291"/>
            <ac:spMk id="65" creationId="{52B1435E-BAB8-43AB-AF6A-C15D437DCB1B}"/>
          </ac:spMkLst>
        </pc:spChg>
        <pc:spChg chg="add">
          <ac:chgData name="Pati,Usha R" userId="acf6a215-17f6-4371-bfde-623ac93bb2f4" providerId="ADAL" clId="{3036D389-3687-4192-BA8F-BA9AF4E4B90A}" dt="2023-03-20T04:44:30.136" v="649" actId="26606"/>
          <ac:spMkLst>
            <pc:docMk/>
            <pc:sldMk cId="727334610" sldId="291"/>
            <ac:spMk id="69" creationId="{DA1DAC79-DDBA-4382-9D43-6E5F685BE5FB}"/>
          </ac:spMkLst>
        </pc:spChg>
        <pc:spChg chg="add">
          <ac:chgData name="Pati,Usha R" userId="acf6a215-17f6-4371-bfde-623ac93bb2f4" providerId="ADAL" clId="{3036D389-3687-4192-BA8F-BA9AF4E4B90A}" dt="2023-03-20T04:44:30.136" v="649" actId="26606"/>
          <ac:spMkLst>
            <pc:docMk/>
            <pc:sldMk cId="727334610" sldId="291"/>
            <ac:spMk id="72" creationId="{6AACA73D-178F-4CFC-99E3-9F4FCBBDBA83}"/>
          </ac:spMkLst>
        </pc:spChg>
        <pc:spChg chg="add">
          <ac:chgData name="Pati,Usha R" userId="acf6a215-17f6-4371-bfde-623ac93bb2f4" providerId="ADAL" clId="{3036D389-3687-4192-BA8F-BA9AF4E4B90A}" dt="2023-03-20T04:44:30.136" v="649" actId="26606"/>
          <ac:spMkLst>
            <pc:docMk/>
            <pc:sldMk cId="727334610" sldId="291"/>
            <ac:spMk id="73" creationId="{D3031615-4E70-4AA1-B27C-F56E25379C5E}"/>
          </ac:spMkLst>
        </pc:spChg>
        <pc:spChg chg="add">
          <ac:chgData name="Pati,Usha R" userId="acf6a215-17f6-4371-bfde-623ac93bb2f4" providerId="ADAL" clId="{3036D389-3687-4192-BA8F-BA9AF4E4B90A}" dt="2023-03-20T04:44:30.136" v="649" actId="26606"/>
          <ac:spMkLst>
            <pc:docMk/>
            <pc:sldMk cId="727334610" sldId="291"/>
            <ac:spMk id="74" creationId="{32386D96-DF72-4275-B766-E00CBBFB0F2A}"/>
          </ac:spMkLst>
        </pc:spChg>
        <pc:picChg chg="add mod">
          <ac:chgData name="Pati,Usha R" userId="acf6a215-17f6-4371-bfde-623ac93bb2f4" providerId="ADAL" clId="{3036D389-3687-4192-BA8F-BA9AF4E4B90A}" dt="2023-03-20T04:44:30.136" v="649" actId="26606"/>
          <ac:picMkLst>
            <pc:docMk/>
            <pc:sldMk cId="727334610" sldId="291"/>
            <ac:picMk id="2" creationId="{0E64C466-3CFB-CF8B-D384-13733AAD080A}"/>
          </ac:picMkLst>
        </pc:picChg>
        <pc:picChg chg="del mod">
          <ac:chgData name="Pati,Usha R" userId="acf6a215-17f6-4371-bfde-623ac93bb2f4" providerId="ADAL" clId="{3036D389-3687-4192-BA8F-BA9AF4E4B90A}" dt="2023-03-20T04:44:09.017" v="641" actId="478"/>
          <ac:picMkLst>
            <pc:docMk/>
            <pc:sldMk cId="727334610" sldId="291"/>
            <ac:picMk id="7" creationId="{148E478F-0144-6E8B-8FD9-2FA765EF9FFD}"/>
          </ac:picMkLst>
        </pc:picChg>
        <pc:picChg chg="add del">
          <ac:chgData name="Pati,Usha R" userId="acf6a215-17f6-4371-bfde-623ac93bb2f4" providerId="ADAL" clId="{3036D389-3687-4192-BA8F-BA9AF4E4B90A}" dt="2023-03-20T04:44:30.136" v="649" actId="26606"/>
          <ac:picMkLst>
            <pc:docMk/>
            <pc:sldMk cId="727334610" sldId="291"/>
            <ac:picMk id="12" creationId="{C9ECDD5C-152A-4CC7-8333-0F367B3A62EA}"/>
          </ac:picMkLst>
        </pc:picChg>
        <pc:picChg chg="add del">
          <ac:chgData name="Pati,Usha R" userId="acf6a215-17f6-4371-bfde-623ac93bb2f4" providerId="ADAL" clId="{3036D389-3687-4192-BA8F-BA9AF4E4B90A}" dt="2023-03-20T04:44:30.136" v="649" actId="26606"/>
          <ac:picMkLst>
            <pc:docMk/>
            <pc:sldMk cId="727334610" sldId="291"/>
            <ac:picMk id="14" creationId="{7F5C92A3-369B-43F3-BDCE-E560B1B0EC89}"/>
          </ac:picMkLst>
        </pc:picChg>
        <pc:picChg chg="add del">
          <ac:chgData name="Pati,Usha R" userId="acf6a215-17f6-4371-bfde-623ac93bb2f4" providerId="ADAL" clId="{3036D389-3687-4192-BA8F-BA9AF4E4B90A}" dt="2023-03-20T04:44:30.136" v="649" actId="26606"/>
          <ac:picMkLst>
            <pc:docMk/>
            <pc:sldMk cId="727334610" sldId="291"/>
            <ac:picMk id="18" creationId="{915B5014-A7EC-4BA6-9C83-8840CF81DB28}"/>
          </ac:picMkLst>
        </pc:picChg>
        <pc:picChg chg="add del">
          <ac:chgData name="Pati,Usha R" userId="acf6a215-17f6-4371-bfde-623ac93bb2f4" providerId="ADAL" clId="{3036D389-3687-4192-BA8F-BA9AF4E4B90A}" dt="2023-03-20T04:44:30.136" v="649" actId="26606"/>
          <ac:picMkLst>
            <pc:docMk/>
            <pc:sldMk cId="727334610" sldId="291"/>
            <ac:picMk id="20" creationId="{022C43AB-86D7-420D-8AD7-DC0A15FDD0AF}"/>
          </ac:picMkLst>
        </pc:picChg>
        <pc:picChg chg="add del">
          <ac:chgData name="Pati,Usha R" userId="acf6a215-17f6-4371-bfde-623ac93bb2f4" providerId="ADAL" clId="{3036D389-3687-4192-BA8F-BA9AF4E4B90A}" dt="2023-03-20T04:44:18.582" v="644" actId="26606"/>
          <ac:picMkLst>
            <pc:docMk/>
            <pc:sldMk cId="727334610" sldId="291"/>
            <ac:picMk id="31" creationId="{C9ECDD5C-152A-4CC7-8333-0F367B3A62EA}"/>
          </ac:picMkLst>
        </pc:picChg>
        <pc:picChg chg="add del">
          <ac:chgData name="Pati,Usha R" userId="acf6a215-17f6-4371-bfde-623ac93bb2f4" providerId="ADAL" clId="{3036D389-3687-4192-BA8F-BA9AF4E4B90A}" dt="2023-03-20T04:44:18.582" v="644" actId="26606"/>
          <ac:picMkLst>
            <pc:docMk/>
            <pc:sldMk cId="727334610" sldId="291"/>
            <ac:picMk id="33" creationId="{7F5C92A3-369B-43F3-BDCE-E560B1B0EC89}"/>
          </ac:picMkLst>
        </pc:picChg>
        <pc:picChg chg="add del">
          <ac:chgData name="Pati,Usha R" userId="acf6a215-17f6-4371-bfde-623ac93bb2f4" providerId="ADAL" clId="{3036D389-3687-4192-BA8F-BA9AF4E4B90A}" dt="2023-03-20T04:44:18.582" v="644" actId="26606"/>
          <ac:picMkLst>
            <pc:docMk/>
            <pc:sldMk cId="727334610" sldId="291"/>
            <ac:picMk id="37" creationId="{915B5014-A7EC-4BA6-9C83-8840CF81DB28}"/>
          </ac:picMkLst>
        </pc:picChg>
        <pc:picChg chg="add del">
          <ac:chgData name="Pati,Usha R" userId="acf6a215-17f6-4371-bfde-623ac93bb2f4" providerId="ADAL" clId="{3036D389-3687-4192-BA8F-BA9AF4E4B90A}" dt="2023-03-20T04:44:18.582" v="644" actId="26606"/>
          <ac:picMkLst>
            <pc:docMk/>
            <pc:sldMk cId="727334610" sldId="291"/>
            <ac:picMk id="39" creationId="{022C43AB-86D7-420D-8AD7-DC0A15FDD0AF}"/>
          </ac:picMkLst>
        </pc:picChg>
        <pc:picChg chg="add del">
          <ac:chgData name="Pati,Usha R" userId="acf6a215-17f6-4371-bfde-623ac93bb2f4" providerId="ADAL" clId="{3036D389-3687-4192-BA8F-BA9AF4E4B90A}" dt="2023-03-20T04:44:24.505" v="646" actId="26606"/>
          <ac:picMkLst>
            <pc:docMk/>
            <pc:sldMk cId="727334610" sldId="291"/>
            <ac:picMk id="47" creationId="{5B89E5C5-A037-45B3-9D37-3658914D4799}"/>
          </ac:picMkLst>
        </pc:picChg>
        <pc:picChg chg="add del">
          <ac:chgData name="Pati,Usha R" userId="acf6a215-17f6-4371-bfde-623ac93bb2f4" providerId="ADAL" clId="{3036D389-3687-4192-BA8F-BA9AF4E4B90A}" dt="2023-03-20T04:44:24.505" v="646" actId="26606"/>
          <ac:picMkLst>
            <pc:docMk/>
            <pc:sldMk cId="727334610" sldId="291"/>
            <ac:picMk id="49" creationId="{5ACB93B0-521E-443D-9750-AFCFDDB3E801}"/>
          </ac:picMkLst>
        </pc:picChg>
        <pc:picChg chg="add del">
          <ac:chgData name="Pati,Usha R" userId="acf6a215-17f6-4371-bfde-623ac93bb2f4" providerId="ADAL" clId="{3036D389-3687-4192-BA8F-BA9AF4E4B90A}" dt="2023-03-20T04:44:24.505" v="646" actId="26606"/>
          <ac:picMkLst>
            <pc:docMk/>
            <pc:sldMk cId="727334610" sldId="291"/>
            <ac:picMk id="53" creationId="{E0880F10-995F-4F01-A83B-7ECDB7BE7905}"/>
          </ac:picMkLst>
        </pc:picChg>
        <pc:picChg chg="add del">
          <ac:chgData name="Pati,Usha R" userId="acf6a215-17f6-4371-bfde-623ac93bb2f4" providerId="ADAL" clId="{3036D389-3687-4192-BA8F-BA9AF4E4B90A}" dt="2023-03-20T04:44:24.505" v="646" actId="26606"/>
          <ac:picMkLst>
            <pc:docMk/>
            <pc:sldMk cId="727334610" sldId="291"/>
            <ac:picMk id="54" creationId="{A2D49266-1F08-40F2-B0E1-1D919DCB5780}"/>
          </ac:picMkLst>
        </pc:picChg>
        <pc:picChg chg="add del">
          <ac:chgData name="Pati,Usha R" userId="acf6a215-17f6-4371-bfde-623ac93bb2f4" providerId="ADAL" clId="{3036D389-3687-4192-BA8F-BA9AF4E4B90A}" dt="2023-03-20T04:44:30.099" v="648" actId="26606"/>
          <ac:picMkLst>
            <pc:docMk/>
            <pc:sldMk cId="727334610" sldId="291"/>
            <ac:picMk id="59" creationId="{5B89E5C5-A037-45B3-9D37-3658914D4799}"/>
          </ac:picMkLst>
        </pc:picChg>
        <pc:picChg chg="add del">
          <ac:chgData name="Pati,Usha R" userId="acf6a215-17f6-4371-bfde-623ac93bb2f4" providerId="ADAL" clId="{3036D389-3687-4192-BA8F-BA9AF4E4B90A}" dt="2023-03-20T04:44:30.099" v="648" actId="26606"/>
          <ac:picMkLst>
            <pc:docMk/>
            <pc:sldMk cId="727334610" sldId="291"/>
            <ac:picMk id="60" creationId="{5ACB93B0-521E-443D-9750-AFCFDDB3E801}"/>
          </ac:picMkLst>
        </pc:picChg>
        <pc:picChg chg="add del">
          <ac:chgData name="Pati,Usha R" userId="acf6a215-17f6-4371-bfde-623ac93bb2f4" providerId="ADAL" clId="{3036D389-3687-4192-BA8F-BA9AF4E4B90A}" dt="2023-03-20T04:44:30.099" v="648" actId="26606"/>
          <ac:picMkLst>
            <pc:docMk/>
            <pc:sldMk cId="727334610" sldId="291"/>
            <ac:picMk id="62" creationId="{E0880F10-995F-4F01-A83B-7ECDB7BE7905}"/>
          </ac:picMkLst>
        </pc:picChg>
        <pc:picChg chg="add del">
          <ac:chgData name="Pati,Usha R" userId="acf6a215-17f6-4371-bfde-623ac93bb2f4" providerId="ADAL" clId="{3036D389-3687-4192-BA8F-BA9AF4E4B90A}" dt="2023-03-20T04:44:30.099" v="648" actId="26606"/>
          <ac:picMkLst>
            <pc:docMk/>
            <pc:sldMk cId="727334610" sldId="291"/>
            <ac:picMk id="63" creationId="{A2D49266-1F08-40F2-B0E1-1D919DCB5780}"/>
          </ac:picMkLst>
        </pc:picChg>
        <pc:picChg chg="add">
          <ac:chgData name="Pati,Usha R" userId="acf6a215-17f6-4371-bfde-623ac93bb2f4" providerId="ADAL" clId="{3036D389-3687-4192-BA8F-BA9AF4E4B90A}" dt="2023-03-20T04:44:30.136" v="649" actId="26606"/>
          <ac:picMkLst>
            <pc:docMk/>
            <pc:sldMk cId="727334610" sldId="291"/>
            <ac:picMk id="67" creationId="{5B89E5C5-A037-45B3-9D37-3658914D4799}"/>
          </ac:picMkLst>
        </pc:picChg>
        <pc:picChg chg="add">
          <ac:chgData name="Pati,Usha R" userId="acf6a215-17f6-4371-bfde-623ac93bb2f4" providerId="ADAL" clId="{3036D389-3687-4192-BA8F-BA9AF4E4B90A}" dt="2023-03-20T04:44:30.136" v="649" actId="26606"/>
          <ac:picMkLst>
            <pc:docMk/>
            <pc:sldMk cId="727334610" sldId="291"/>
            <ac:picMk id="68" creationId="{5ACB93B0-521E-443D-9750-AFCFDDB3E801}"/>
          </ac:picMkLst>
        </pc:picChg>
        <pc:picChg chg="add">
          <ac:chgData name="Pati,Usha R" userId="acf6a215-17f6-4371-bfde-623ac93bb2f4" providerId="ADAL" clId="{3036D389-3687-4192-BA8F-BA9AF4E4B90A}" dt="2023-03-20T04:44:30.136" v="649" actId="26606"/>
          <ac:picMkLst>
            <pc:docMk/>
            <pc:sldMk cId="727334610" sldId="291"/>
            <ac:picMk id="70" creationId="{E0880F10-995F-4F01-A83B-7ECDB7BE7905}"/>
          </ac:picMkLst>
        </pc:picChg>
        <pc:picChg chg="add">
          <ac:chgData name="Pati,Usha R" userId="acf6a215-17f6-4371-bfde-623ac93bb2f4" providerId="ADAL" clId="{3036D389-3687-4192-BA8F-BA9AF4E4B90A}" dt="2023-03-20T04:44:30.136" v="649" actId="26606"/>
          <ac:picMkLst>
            <pc:docMk/>
            <pc:sldMk cId="727334610" sldId="291"/>
            <ac:picMk id="71" creationId="{A2D49266-1F08-40F2-B0E1-1D919DCB5780}"/>
          </ac:picMkLst>
        </pc:picChg>
      </pc:sldChg>
      <pc:sldChg chg="addSp delSp modSp mod setBg setClrOvrMap delDesignElem chgLayout">
        <pc:chgData name="Pati,Usha R" userId="acf6a215-17f6-4371-bfde-623ac93bb2f4" providerId="ADAL" clId="{3036D389-3687-4192-BA8F-BA9AF4E4B90A}" dt="2023-03-20T14:14:21.716" v="1177" actId="14100"/>
        <pc:sldMkLst>
          <pc:docMk/>
          <pc:sldMk cId="1580707256" sldId="294"/>
        </pc:sldMkLst>
        <pc:spChg chg="mod ord">
          <ac:chgData name="Pati,Usha R" userId="acf6a215-17f6-4371-bfde-623ac93bb2f4" providerId="ADAL" clId="{3036D389-3687-4192-BA8F-BA9AF4E4B90A}" dt="2023-03-16T18:11:10.007" v="48" actId="122"/>
          <ac:spMkLst>
            <pc:docMk/>
            <pc:sldMk cId="1580707256" sldId="294"/>
            <ac:spMk id="2" creationId="{5235DBD4-F5E5-6FA0-CE15-913C2216186C}"/>
          </ac:spMkLst>
        </pc:spChg>
        <pc:spChg chg="add mod">
          <ac:chgData name="Pati,Usha R" userId="acf6a215-17f6-4371-bfde-623ac93bb2f4" providerId="ADAL" clId="{3036D389-3687-4192-BA8F-BA9AF4E4B90A}" dt="2023-03-20T13:16:33.105" v="1067"/>
          <ac:spMkLst>
            <pc:docMk/>
            <pc:sldMk cId="1580707256" sldId="294"/>
            <ac:spMk id="3" creationId="{D55EA03D-399F-0E23-90C9-3E10D5248078}"/>
          </ac:spMkLst>
        </pc:spChg>
        <pc:spChg chg="mod ord">
          <ac:chgData name="Pati,Usha R" userId="acf6a215-17f6-4371-bfde-623ac93bb2f4" providerId="ADAL" clId="{3036D389-3687-4192-BA8F-BA9AF4E4B90A}" dt="2023-03-16T18:11:02.003" v="47" actId="26606"/>
          <ac:spMkLst>
            <pc:docMk/>
            <pc:sldMk cId="1580707256" sldId="294"/>
            <ac:spMk id="4" creationId="{7CD8F8D5-E879-8392-9B1E-FAE161EC6ACC}"/>
          </ac:spMkLst>
        </pc:spChg>
        <pc:spChg chg="add del mod">
          <ac:chgData name="Pati,Usha R" userId="acf6a215-17f6-4371-bfde-623ac93bb2f4" providerId="ADAL" clId="{3036D389-3687-4192-BA8F-BA9AF4E4B90A}" dt="2023-03-20T14:14:21.716" v="1177" actId="14100"/>
          <ac:spMkLst>
            <pc:docMk/>
            <pc:sldMk cId="1580707256" sldId="294"/>
            <ac:spMk id="5" creationId="{5038936F-BDB9-CFFC-C454-318DBB228E26}"/>
          </ac:spMkLst>
        </pc:spChg>
        <pc:spChg chg="add del mod">
          <ac:chgData name="Pati,Usha R" userId="acf6a215-17f6-4371-bfde-623ac93bb2f4" providerId="ADAL" clId="{3036D389-3687-4192-BA8F-BA9AF4E4B90A}" dt="2023-03-20T14:14:16.754" v="1175"/>
          <ac:spMkLst>
            <pc:docMk/>
            <pc:sldMk cId="1580707256" sldId="294"/>
            <ac:spMk id="7" creationId="{96C90DD1-AB45-9D7B-18AE-A9A86D73D2D5}"/>
          </ac:spMkLst>
        </pc:spChg>
        <pc:spChg chg="del">
          <ac:chgData name="Pati,Usha R" userId="acf6a215-17f6-4371-bfde-623ac93bb2f4" providerId="ADAL" clId="{3036D389-3687-4192-BA8F-BA9AF4E4B90A}" dt="2023-03-16T18:00:56.500" v="10"/>
          <ac:spMkLst>
            <pc:docMk/>
            <pc:sldMk cId="1580707256" sldId="294"/>
            <ac:spMk id="9" creationId="{74CD14DB-BB81-479F-A1FC-1C75640E9F84}"/>
          </ac:spMkLst>
        </pc:spChg>
        <pc:spChg chg="del">
          <ac:chgData name="Pati,Usha R" userId="acf6a215-17f6-4371-bfde-623ac93bb2f4" providerId="ADAL" clId="{3036D389-3687-4192-BA8F-BA9AF4E4B90A}" dt="2023-03-16T18:10:58.450" v="46" actId="700"/>
          <ac:spMkLst>
            <pc:docMk/>
            <pc:sldMk cId="1580707256" sldId="294"/>
            <ac:spMk id="10" creationId="{F747F1B4-B831-4277-8AB0-32767F7EB7BF}"/>
          </ac:spMkLst>
        </pc:spChg>
        <pc:spChg chg="del">
          <ac:chgData name="Pati,Usha R" userId="acf6a215-17f6-4371-bfde-623ac93bb2f4" providerId="ADAL" clId="{3036D389-3687-4192-BA8F-BA9AF4E4B90A}" dt="2023-03-16T18:00:56.500" v="10"/>
          <ac:spMkLst>
            <pc:docMk/>
            <pc:sldMk cId="1580707256" sldId="294"/>
            <ac:spMk id="11" creationId="{C943A91B-7CA7-4592-A975-73B1BF8C4C74}"/>
          </ac:spMkLst>
        </pc:spChg>
        <pc:spChg chg="del">
          <ac:chgData name="Pati,Usha R" userId="acf6a215-17f6-4371-bfde-623ac93bb2f4" providerId="ADAL" clId="{3036D389-3687-4192-BA8F-BA9AF4E4B90A}" dt="2023-03-16T18:10:58.450" v="46" actId="700"/>
          <ac:spMkLst>
            <pc:docMk/>
            <pc:sldMk cId="1580707256" sldId="294"/>
            <ac:spMk id="12" creationId="{D80CFA21-AB7C-4BEB-9BFF-05764FBBF3C6}"/>
          </ac:spMkLst>
        </pc:spChg>
        <pc:spChg chg="del">
          <ac:chgData name="Pati,Usha R" userId="acf6a215-17f6-4371-bfde-623ac93bb2f4" providerId="ADAL" clId="{3036D389-3687-4192-BA8F-BA9AF4E4B90A}" dt="2023-03-16T18:00:56.500" v="10"/>
          <ac:spMkLst>
            <pc:docMk/>
            <pc:sldMk cId="1580707256" sldId="294"/>
            <ac:spMk id="13" creationId="{EC471314-E46A-414B-8D91-74880E84F187}"/>
          </ac:spMkLst>
        </pc:spChg>
        <pc:spChg chg="del">
          <ac:chgData name="Pati,Usha R" userId="acf6a215-17f6-4371-bfde-623ac93bb2f4" providerId="ADAL" clId="{3036D389-3687-4192-BA8F-BA9AF4E4B90A}" dt="2023-03-16T18:10:58.450" v="46" actId="700"/>
          <ac:spMkLst>
            <pc:docMk/>
            <pc:sldMk cId="1580707256" sldId="294"/>
            <ac:spMk id="14" creationId="{12F7E335-851A-4CAE-B09F-E657819D4600}"/>
          </ac:spMkLst>
        </pc:spChg>
        <pc:spChg chg="del">
          <ac:chgData name="Pati,Usha R" userId="acf6a215-17f6-4371-bfde-623ac93bb2f4" providerId="ADAL" clId="{3036D389-3687-4192-BA8F-BA9AF4E4B90A}" dt="2023-03-16T18:00:56.500" v="10"/>
          <ac:spMkLst>
            <pc:docMk/>
            <pc:sldMk cId="1580707256" sldId="294"/>
            <ac:spMk id="15" creationId="{6A681326-1C9D-44A3-A627-3871BDAE4127}"/>
          </ac:spMkLst>
        </pc:spChg>
        <pc:spChg chg="del">
          <ac:chgData name="Pati,Usha R" userId="acf6a215-17f6-4371-bfde-623ac93bb2f4" providerId="ADAL" clId="{3036D389-3687-4192-BA8F-BA9AF4E4B90A}" dt="2023-03-16T18:10:58.450" v="46" actId="700"/>
          <ac:spMkLst>
            <pc:docMk/>
            <pc:sldMk cId="1580707256" sldId="294"/>
            <ac:spMk id="16" creationId="{10B541F0-7F6E-402E-84D8-CF96EACA5FBC}"/>
          </ac:spMkLst>
        </pc:spChg>
        <pc:spChg chg="del mod">
          <ac:chgData name="Pati,Usha R" userId="acf6a215-17f6-4371-bfde-623ac93bb2f4" providerId="ADAL" clId="{3036D389-3687-4192-BA8F-BA9AF4E4B90A}" dt="2023-03-20T13:16:32.201" v="1066" actId="478"/>
          <ac:spMkLst>
            <pc:docMk/>
            <pc:sldMk cId="1580707256" sldId="294"/>
            <ac:spMk id="26" creationId="{5608C8CC-E37B-3CC1-6CD3-0BC55972FA59}"/>
          </ac:spMkLst>
        </pc:spChg>
        <pc:graphicFrameChg chg="mod ord modGraphic">
          <ac:chgData name="Pati,Usha R" userId="acf6a215-17f6-4371-bfde-623ac93bb2f4" providerId="ADAL" clId="{3036D389-3687-4192-BA8F-BA9AF4E4B90A}" dt="2023-03-20T05:08:22.102" v="894" actId="2711"/>
          <ac:graphicFrameMkLst>
            <pc:docMk/>
            <pc:sldMk cId="1580707256" sldId="294"/>
            <ac:graphicFrameMk id="6" creationId="{C56DA884-4BC7-9F26-6E89-C074D3A34620}"/>
          </ac:graphicFrameMkLst>
        </pc:graphicFrameChg>
      </pc:sldChg>
      <pc:sldChg chg="addSp delSp modSp mod setBg modClrScheme delDesignElem chgLayout">
        <pc:chgData name="Pati,Usha R" userId="acf6a215-17f6-4371-bfde-623ac93bb2f4" providerId="ADAL" clId="{3036D389-3687-4192-BA8F-BA9AF4E4B90A}" dt="2023-03-17T19:17:28.580" v="358" actId="122"/>
        <pc:sldMkLst>
          <pc:docMk/>
          <pc:sldMk cId="896682756" sldId="295"/>
        </pc:sldMkLst>
        <pc:spChg chg="mod ord">
          <ac:chgData name="Pati,Usha R" userId="acf6a215-17f6-4371-bfde-623ac93bb2f4" providerId="ADAL" clId="{3036D389-3687-4192-BA8F-BA9AF4E4B90A}" dt="2023-03-17T19:17:28.580" v="358" actId="122"/>
          <ac:spMkLst>
            <pc:docMk/>
            <pc:sldMk cId="896682756" sldId="295"/>
            <ac:spMk id="2" creationId="{9D2E4233-6C33-EFED-AF9B-A4BA48FDB3C8}"/>
          </ac:spMkLst>
        </pc:spChg>
        <pc:spChg chg="del mod ord">
          <ac:chgData name="Pati,Usha R" userId="acf6a215-17f6-4371-bfde-623ac93bb2f4" providerId="ADAL" clId="{3036D389-3687-4192-BA8F-BA9AF4E4B90A}" dt="2023-03-17T19:16:56.535" v="353" actId="478"/>
          <ac:spMkLst>
            <pc:docMk/>
            <pc:sldMk cId="896682756" sldId="295"/>
            <ac:spMk id="4" creationId="{BB544597-20C0-5663-9608-564FE3F6528B}"/>
          </ac:spMkLst>
        </pc:spChg>
        <pc:spChg chg="mod">
          <ac:chgData name="Pati,Usha R" userId="acf6a215-17f6-4371-bfde-623ac93bb2f4" providerId="ADAL" clId="{3036D389-3687-4192-BA8F-BA9AF4E4B90A}" dt="2023-03-17T19:16:29.672" v="350" actId="26606"/>
          <ac:spMkLst>
            <pc:docMk/>
            <pc:sldMk cId="896682756" sldId="295"/>
            <ac:spMk id="5" creationId="{E058D4E7-8BC6-4A95-B495-5B88E99DEF10}"/>
          </ac:spMkLst>
        </pc:spChg>
        <pc:spChg chg="del mod">
          <ac:chgData name="Pati,Usha R" userId="acf6a215-17f6-4371-bfde-623ac93bb2f4" providerId="ADAL" clId="{3036D389-3687-4192-BA8F-BA9AF4E4B90A}" dt="2023-03-17T19:16:35.205" v="352" actId="478"/>
          <ac:spMkLst>
            <pc:docMk/>
            <pc:sldMk cId="896682756" sldId="295"/>
            <ac:spMk id="7" creationId="{64F8C775-426D-0072-4E6B-AE172751D3F4}"/>
          </ac:spMkLst>
        </pc:spChg>
        <pc:spChg chg="add">
          <ac:chgData name="Pati,Usha R" userId="acf6a215-17f6-4371-bfde-623ac93bb2f4" providerId="ADAL" clId="{3036D389-3687-4192-BA8F-BA9AF4E4B90A}" dt="2023-03-17T19:16:29.672" v="350" actId="26606"/>
          <ac:spMkLst>
            <pc:docMk/>
            <pc:sldMk cId="896682756" sldId="295"/>
            <ac:spMk id="1029" creationId="{C393B4A7-6ABF-423D-A762-3CDB4897A833}"/>
          </ac:spMkLst>
        </pc:spChg>
        <pc:spChg chg="del">
          <ac:chgData name="Pati,Usha R" userId="acf6a215-17f6-4371-bfde-623ac93bb2f4" providerId="ADAL" clId="{3036D389-3687-4192-BA8F-BA9AF4E4B90A}" dt="2023-03-16T18:00:56.500" v="10"/>
          <ac:spMkLst>
            <pc:docMk/>
            <pc:sldMk cId="896682756" sldId="295"/>
            <ac:spMk id="1033" creationId="{2FEA51AE-2D18-46BE-B2CA-B90B13168980}"/>
          </ac:spMkLst>
        </pc:spChg>
        <pc:spChg chg="del">
          <ac:chgData name="Pati,Usha R" userId="acf6a215-17f6-4371-bfde-623ac93bb2f4" providerId="ADAL" clId="{3036D389-3687-4192-BA8F-BA9AF4E4B90A}" dt="2023-03-16T18:00:56.500" v="10"/>
          <ac:spMkLst>
            <pc:docMk/>
            <pc:sldMk cId="896682756" sldId="295"/>
            <ac:spMk id="1035" creationId="{5E6A537E-C106-45AE-9BBB-3CE559441813}"/>
          </ac:spMkLst>
        </pc:spChg>
        <pc:spChg chg="del">
          <ac:chgData name="Pati,Usha R" userId="acf6a215-17f6-4371-bfde-623ac93bb2f4" providerId="ADAL" clId="{3036D389-3687-4192-BA8F-BA9AF4E4B90A}" dt="2023-03-16T18:00:56.500" v="10"/>
          <ac:spMkLst>
            <pc:docMk/>
            <pc:sldMk cId="896682756" sldId="295"/>
            <ac:spMk id="1037" creationId="{F918BA52-E4A7-4EEC-898E-C49023767C63}"/>
          </ac:spMkLst>
        </pc:spChg>
        <pc:spChg chg="del">
          <ac:chgData name="Pati,Usha R" userId="acf6a215-17f6-4371-bfde-623ac93bb2f4" providerId="ADAL" clId="{3036D389-3687-4192-BA8F-BA9AF4E4B90A}" dt="2023-03-16T18:00:56.500" v="10"/>
          <ac:spMkLst>
            <pc:docMk/>
            <pc:sldMk cId="896682756" sldId="295"/>
            <ac:spMk id="1039" creationId="{86D3F3B7-282C-4DDC-AD1B-C497F2942BA6}"/>
          </ac:spMkLst>
        </pc:spChg>
        <pc:spChg chg="add">
          <ac:chgData name="Pati,Usha R" userId="acf6a215-17f6-4371-bfde-623ac93bb2f4" providerId="ADAL" clId="{3036D389-3687-4192-BA8F-BA9AF4E4B90A}" dt="2023-03-17T19:16:29.672" v="350" actId="26606"/>
          <ac:spMkLst>
            <pc:docMk/>
            <pc:sldMk cId="896682756" sldId="295"/>
            <ac:spMk id="1041" creationId="{01AD250C-F2EA-449F-9B14-DF5BB674C500}"/>
          </ac:spMkLst>
        </pc:spChg>
        <pc:picChg chg="mod">
          <ac:chgData name="Pati,Usha R" userId="acf6a215-17f6-4371-bfde-623ac93bb2f4" providerId="ADAL" clId="{3036D389-3687-4192-BA8F-BA9AF4E4B90A}" dt="2023-03-17T19:17:21.126" v="357" actId="14100"/>
          <ac:picMkLst>
            <pc:docMk/>
            <pc:sldMk cId="896682756" sldId="295"/>
            <ac:picMk id="1026" creationId="{FC6214D3-8C23-9041-2D80-3170596CB219}"/>
          </ac:picMkLst>
        </pc:picChg>
        <pc:picChg chg="add">
          <ac:chgData name="Pati,Usha R" userId="acf6a215-17f6-4371-bfde-623ac93bb2f4" providerId="ADAL" clId="{3036D389-3687-4192-BA8F-BA9AF4E4B90A}" dt="2023-03-17T19:16:29.672" v="350" actId="26606"/>
          <ac:picMkLst>
            <pc:docMk/>
            <pc:sldMk cId="896682756" sldId="295"/>
            <ac:picMk id="1028" creationId="{AA632AB4-3837-4FD0-8B62-0A18B573F46D}"/>
          </ac:picMkLst>
        </pc:picChg>
        <pc:picChg chg="add">
          <ac:chgData name="Pati,Usha R" userId="acf6a215-17f6-4371-bfde-623ac93bb2f4" providerId="ADAL" clId="{3036D389-3687-4192-BA8F-BA9AF4E4B90A}" dt="2023-03-17T19:16:29.672" v="350" actId="26606"/>
          <ac:picMkLst>
            <pc:docMk/>
            <pc:sldMk cId="896682756" sldId="295"/>
            <ac:picMk id="1030" creationId="{9CD2319A-6FA9-4EFB-9EDF-7304467425E8}"/>
          </ac:picMkLst>
        </pc:picChg>
        <pc:picChg chg="add">
          <ac:chgData name="Pati,Usha R" userId="acf6a215-17f6-4371-bfde-623ac93bb2f4" providerId="ADAL" clId="{3036D389-3687-4192-BA8F-BA9AF4E4B90A}" dt="2023-03-17T19:16:29.672" v="350" actId="26606"/>
          <ac:picMkLst>
            <pc:docMk/>
            <pc:sldMk cId="896682756" sldId="295"/>
            <ac:picMk id="1031" creationId="{F1B8F9CB-890B-4CB8-B503-188A763E2FC1}"/>
          </ac:picMkLst>
        </pc:picChg>
        <pc:picChg chg="add">
          <ac:chgData name="Pati,Usha R" userId="acf6a215-17f6-4371-bfde-623ac93bb2f4" providerId="ADAL" clId="{3036D389-3687-4192-BA8F-BA9AF4E4B90A}" dt="2023-03-17T19:16:29.672" v="350" actId="26606"/>
          <ac:picMkLst>
            <pc:docMk/>
            <pc:sldMk cId="896682756" sldId="295"/>
            <ac:picMk id="1032" creationId="{D1692A93-3514-4486-8B67-CCA4E0259BCB}"/>
          </ac:picMkLst>
        </pc:picChg>
      </pc:sldChg>
      <pc:sldChg chg="delSp modSp delDesignElem">
        <pc:chgData name="Pati,Usha R" userId="acf6a215-17f6-4371-bfde-623ac93bb2f4" providerId="ADAL" clId="{3036D389-3687-4192-BA8F-BA9AF4E4B90A}" dt="2023-03-16T18:01:58.902" v="11"/>
        <pc:sldMkLst>
          <pc:docMk/>
          <pc:sldMk cId="1594839906" sldId="296"/>
        </pc:sldMkLst>
        <pc:spChg chg="mod">
          <ac:chgData name="Pati,Usha R" userId="acf6a215-17f6-4371-bfde-623ac93bb2f4" providerId="ADAL" clId="{3036D389-3687-4192-BA8F-BA9AF4E4B90A}" dt="2023-03-16T18:01:58.902" v="11"/>
          <ac:spMkLst>
            <pc:docMk/>
            <pc:sldMk cId="1594839906" sldId="296"/>
            <ac:spMk id="4" creationId="{8EC3A067-D6A4-FC46-BC09-ECAEE7CA13E2}"/>
          </ac:spMkLst>
        </pc:spChg>
        <pc:spChg chg="del">
          <ac:chgData name="Pati,Usha R" userId="acf6a215-17f6-4371-bfde-623ac93bb2f4" providerId="ADAL" clId="{3036D389-3687-4192-BA8F-BA9AF4E4B90A}" dt="2023-03-16T18:00:56.500" v="10"/>
          <ac:spMkLst>
            <pc:docMk/>
            <pc:sldMk cId="1594839906" sldId="296"/>
            <ac:spMk id="3088" creationId="{DD540830-1D5B-4124-AD19-E95C33AC238A}"/>
          </ac:spMkLst>
        </pc:spChg>
        <pc:spChg chg="del">
          <ac:chgData name="Pati,Usha R" userId="acf6a215-17f6-4371-bfde-623ac93bb2f4" providerId="ADAL" clId="{3036D389-3687-4192-BA8F-BA9AF4E4B90A}" dt="2023-03-16T18:00:56.500" v="10"/>
          <ac:spMkLst>
            <pc:docMk/>
            <pc:sldMk cId="1594839906" sldId="296"/>
            <ac:spMk id="3090" creationId="{8B1928F0-389D-4382-8440-F6150A01C75E}"/>
          </ac:spMkLst>
        </pc:spChg>
        <pc:spChg chg="del">
          <ac:chgData name="Pati,Usha R" userId="acf6a215-17f6-4371-bfde-623ac93bb2f4" providerId="ADAL" clId="{3036D389-3687-4192-BA8F-BA9AF4E4B90A}" dt="2023-03-16T18:00:56.500" v="10"/>
          <ac:spMkLst>
            <pc:docMk/>
            <pc:sldMk cId="1594839906" sldId="296"/>
            <ac:spMk id="3092" creationId="{DF9B0FBD-51D8-4E3C-9E78-429AE66768BB}"/>
          </ac:spMkLst>
        </pc:spChg>
      </pc:sldChg>
      <pc:sldChg chg="addSp delSp modSp mod setBg setClrOvrMap delDesignElem chgLayout">
        <pc:chgData name="Pati,Usha R" userId="acf6a215-17f6-4371-bfde-623ac93bb2f4" providerId="ADAL" clId="{3036D389-3687-4192-BA8F-BA9AF4E4B90A}" dt="2023-03-20T14:14:22.977" v="1179" actId="20577"/>
        <pc:sldMkLst>
          <pc:docMk/>
          <pc:sldMk cId="3330133882" sldId="297"/>
        </pc:sldMkLst>
        <pc:spChg chg="mod ord">
          <ac:chgData name="Pati,Usha R" userId="acf6a215-17f6-4371-bfde-623ac93bb2f4" providerId="ADAL" clId="{3036D389-3687-4192-BA8F-BA9AF4E4B90A}" dt="2023-03-16T18:10:12.472" v="45" actId="122"/>
          <ac:spMkLst>
            <pc:docMk/>
            <pc:sldMk cId="3330133882" sldId="297"/>
            <ac:spMk id="2" creationId="{5235DBD4-F5E5-6FA0-CE15-913C2216186C}"/>
          </ac:spMkLst>
        </pc:spChg>
        <pc:spChg chg="mod ord">
          <ac:chgData name="Pati,Usha R" userId="acf6a215-17f6-4371-bfde-623ac93bb2f4" providerId="ADAL" clId="{3036D389-3687-4192-BA8F-BA9AF4E4B90A}" dt="2023-03-16T18:10:02.166" v="44" actId="700"/>
          <ac:spMkLst>
            <pc:docMk/>
            <pc:sldMk cId="3330133882" sldId="297"/>
            <ac:spMk id="3" creationId="{3795243E-9733-72F4-6CA9-E688682B093A}"/>
          </ac:spMkLst>
        </pc:spChg>
        <pc:spChg chg="mod ord">
          <ac:chgData name="Pati,Usha R" userId="acf6a215-17f6-4371-bfde-623ac93bb2f4" providerId="ADAL" clId="{3036D389-3687-4192-BA8F-BA9AF4E4B90A}" dt="2023-03-16T18:10:02.166" v="44" actId="700"/>
          <ac:spMkLst>
            <pc:docMk/>
            <pc:sldMk cId="3330133882" sldId="297"/>
            <ac:spMk id="4" creationId="{7CD8F8D5-E879-8392-9B1E-FAE161EC6ACC}"/>
          </ac:spMkLst>
        </pc:spChg>
        <pc:spChg chg="add mod">
          <ac:chgData name="Pati,Usha R" userId="acf6a215-17f6-4371-bfde-623ac93bb2f4" providerId="ADAL" clId="{3036D389-3687-4192-BA8F-BA9AF4E4B90A}" dt="2023-03-20T13:16:43.387" v="1070"/>
          <ac:spMkLst>
            <pc:docMk/>
            <pc:sldMk cId="3330133882" sldId="297"/>
            <ac:spMk id="5" creationId="{0E19167A-0F00-32C9-E241-9667FC4CBC0F}"/>
          </ac:spMkLst>
        </pc:spChg>
        <pc:spChg chg="del mod">
          <ac:chgData name="Pati,Usha R" userId="acf6a215-17f6-4371-bfde-623ac93bb2f4" providerId="ADAL" clId="{3036D389-3687-4192-BA8F-BA9AF4E4B90A}" dt="2023-03-20T13:16:42.582" v="1069" actId="478"/>
          <ac:spMkLst>
            <pc:docMk/>
            <pc:sldMk cId="3330133882" sldId="297"/>
            <ac:spMk id="6" creationId="{2249B057-6839-26A2-7574-9FC17041E6F2}"/>
          </ac:spMkLst>
        </pc:spChg>
        <pc:spChg chg="add del">
          <ac:chgData name="Pati,Usha R" userId="acf6a215-17f6-4371-bfde-623ac93bb2f4" providerId="ADAL" clId="{3036D389-3687-4192-BA8F-BA9AF4E4B90A}" dt="2023-03-16T18:03:10.460" v="19" actId="26606"/>
          <ac:spMkLst>
            <pc:docMk/>
            <pc:sldMk cId="3330133882" sldId="297"/>
            <ac:spMk id="6" creationId="{74CD14DB-BB81-479F-A1FC-1C75640E9F84}"/>
          </ac:spMkLst>
        </pc:spChg>
        <pc:spChg chg="mod">
          <ac:chgData name="Pati,Usha R" userId="acf6a215-17f6-4371-bfde-623ac93bb2f4" providerId="ADAL" clId="{3036D389-3687-4192-BA8F-BA9AF4E4B90A}" dt="2023-03-20T14:14:22.977" v="1179" actId="20577"/>
          <ac:spMkLst>
            <pc:docMk/>
            <pc:sldMk cId="3330133882" sldId="297"/>
            <ac:spMk id="7" creationId="{7B020BA8-8B2B-F901-02B6-E1F6F9230939}"/>
          </ac:spMkLst>
        </pc:spChg>
        <pc:spChg chg="add del">
          <ac:chgData name="Pati,Usha R" userId="acf6a215-17f6-4371-bfde-623ac93bb2f4" providerId="ADAL" clId="{3036D389-3687-4192-BA8F-BA9AF4E4B90A}" dt="2023-03-16T18:03:10.460" v="19" actId="26606"/>
          <ac:spMkLst>
            <pc:docMk/>
            <pc:sldMk cId="3330133882" sldId="297"/>
            <ac:spMk id="7" creationId="{C943A91B-7CA7-4592-A975-73B1BF8C4C74}"/>
          </ac:spMkLst>
        </pc:spChg>
        <pc:spChg chg="add del">
          <ac:chgData name="Pati,Usha R" userId="acf6a215-17f6-4371-bfde-623ac93bb2f4" providerId="ADAL" clId="{3036D389-3687-4192-BA8F-BA9AF4E4B90A}" dt="2023-03-16T18:03:10.460" v="19" actId="26606"/>
          <ac:spMkLst>
            <pc:docMk/>
            <pc:sldMk cId="3330133882" sldId="297"/>
            <ac:spMk id="8" creationId="{EC471314-E46A-414B-8D91-74880E84F187}"/>
          </ac:spMkLst>
        </pc:spChg>
        <pc:spChg chg="del">
          <ac:chgData name="Pati,Usha R" userId="acf6a215-17f6-4371-bfde-623ac93bb2f4" providerId="ADAL" clId="{3036D389-3687-4192-BA8F-BA9AF4E4B90A}" dt="2023-03-16T18:00:56.500" v="10"/>
          <ac:spMkLst>
            <pc:docMk/>
            <pc:sldMk cId="3330133882" sldId="297"/>
            <ac:spMk id="9" creationId="{74CD14DB-BB81-479F-A1FC-1C75640E9F84}"/>
          </ac:spMkLst>
        </pc:spChg>
        <pc:spChg chg="add del">
          <ac:chgData name="Pati,Usha R" userId="acf6a215-17f6-4371-bfde-623ac93bb2f4" providerId="ADAL" clId="{3036D389-3687-4192-BA8F-BA9AF4E4B90A}" dt="2023-03-16T18:03:10.460" v="19" actId="26606"/>
          <ac:spMkLst>
            <pc:docMk/>
            <pc:sldMk cId="3330133882" sldId="297"/>
            <ac:spMk id="10" creationId="{6A681326-1C9D-44A3-A627-3871BDAE4127}"/>
          </ac:spMkLst>
        </pc:spChg>
        <pc:spChg chg="del">
          <ac:chgData name="Pati,Usha R" userId="acf6a215-17f6-4371-bfde-623ac93bb2f4" providerId="ADAL" clId="{3036D389-3687-4192-BA8F-BA9AF4E4B90A}" dt="2023-03-16T18:00:56.500" v="10"/>
          <ac:spMkLst>
            <pc:docMk/>
            <pc:sldMk cId="3330133882" sldId="297"/>
            <ac:spMk id="11" creationId="{C943A91B-7CA7-4592-A975-73B1BF8C4C74}"/>
          </ac:spMkLst>
        </pc:spChg>
        <pc:spChg chg="add del">
          <ac:chgData name="Pati,Usha R" userId="acf6a215-17f6-4371-bfde-623ac93bb2f4" providerId="ADAL" clId="{3036D389-3687-4192-BA8F-BA9AF4E4B90A}" dt="2023-03-16T18:03:10.449" v="18" actId="26606"/>
          <ac:spMkLst>
            <pc:docMk/>
            <pc:sldMk cId="3330133882" sldId="297"/>
            <ac:spMk id="12" creationId="{923E8915-D2AA-4327-A45A-972C3CA9574B}"/>
          </ac:spMkLst>
        </pc:spChg>
        <pc:spChg chg="del">
          <ac:chgData name="Pati,Usha R" userId="acf6a215-17f6-4371-bfde-623ac93bb2f4" providerId="ADAL" clId="{3036D389-3687-4192-BA8F-BA9AF4E4B90A}" dt="2023-03-16T18:00:56.500" v="10"/>
          <ac:spMkLst>
            <pc:docMk/>
            <pc:sldMk cId="3330133882" sldId="297"/>
            <ac:spMk id="13" creationId="{EC471314-E46A-414B-8D91-74880E84F187}"/>
          </ac:spMkLst>
        </pc:spChg>
        <pc:spChg chg="del">
          <ac:chgData name="Pati,Usha R" userId="acf6a215-17f6-4371-bfde-623ac93bb2f4" providerId="ADAL" clId="{3036D389-3687-4192-BA8F-BA9AF4E4B90A}" dt="2023-03-16T18:00:56.500" v="10"/>
          <ac:spMkLst>
            <pc:docMk/>
            <pc:sldMk cId="3330133882" sldId="297"/>
            <ac:spMk id="15" creationId="{6A681326-1C9D-44A3-A627-3871BDAE4127}"/>
          </ac:spMkLst>
        </pc:spChg>
        <pc:spChg chg="add del">
          <ac:chgData name="Pati,Usha R" userId="acf6a215-17f6-4371-bfde-623ac93bb2f4" providerId="ADAL" clId="{3036D389-3687-4192-BA8F-BA9AF4E4B90A}" dt="2023-03-16T18:03:10.449" v="18" actId="26606"/>
          <ac:spMkLst>
            <pc:docMk/>
            <pc:sldMk cId="3330133882" sldId="297"/>
            <ac:spMk id="17" creationId="{8302FC3C-9804-4950-B721-5FD704BA6065}"/>
          </ac:spMkLst>
        </pc:spChg>
        <pc:spChg chg="add del">
          <ac:chgData name="Pati,Usha R" userId="acf6a215-17f6-4371-bfde-623ac93bb2f4" providerId="ADAL" clId="{3036D389-3687-4192-BA8F-BA9AF4E4B90A}" dt="2023-03-16T18:03:10.449" v="18" actId="26606"/>
          <ac:spMkLst>
            <pc:docMk/>
            <pc:sldMk cId="3330133882" sldId="297"/>
            <ac:spMk id="23" creationId="{F3798573-F27B-47EB-8EA4-7EE34954C2D6}"/>
          </ac:spMkLst>
        </pc:spChg>
        <pc:spChg chg="add del">
          <ac:chgData name="Pati,Usha R" userId="acf6a215-17f6-4371-bfde-623ac93bb2f4" providerId="ADAL" clId="{3036D389-3687-4192-BA8F-BA9AF4E4B90A}" dt="2023-03-16T18:09:55.303" v="43" actId="26606"/>
          <ac:spMkLst>
            <pc:docMk/>
            <pc:sldMk cId="3330133882" sldId="297"/>
            <ac:spMk id="25" creationId="{74CD14DB-BB81-479F-A1FC-1C75640E9F84}"/>
          </ac:spMkLst>
        </pc:spChg>
        <pc:spChg chg="add del">
          <ac:chgData name="Pati,Usha R" userId="acf6a215-17f6-4371-bfde-623ac93bb2f4" providerId="ADAL" clId="{3036D389-3687-4192-BA8F-BA9AF4E4B90A}" dt="2023-03-16T18:09:55.303" v="43" actId="26606"/>
          <ac:spMkLst>
            <pc:docMk/>
            <pc:sldMk cId="3330133882" sldId="297"/>
            <ac:spMk id="26" creationId="{C943A91B-7CA7-4592-A975-73B1BF8C4C74}"/>
          </ac:spMkLst>
        </pc:spChg>
        <pc:spChg chg="add del">
          <ac:chgData name="Pati,Usha R" userId="acf6a215-17f6-4371-bfde-623ac93bb2f4" providerId="ADAL" clId="{3036D389-3687-4192-BA8F-BA9AF4E4B90A}" dt="2023-03-16T18:09:55.303" v="43" actId="26606"/>
          <ac:spMkLst>
            <pc:docMk/>
            <pc:sldMk cId="3330133882" sldId="297"/>
            <ac:spMk id="27" creationId="{EC471314-E46A-414B-8D91-74880E84F187}"/>
          </ac:spMkLst>
        </pc:spChg>
        <pc:spChg chg="add del">
          <ac:chgData name="Pati,Usha R" userId="acf6a215-17f6-4371-bfde-623ac93bb2f4" providerId="ADAL" clId="{3036D389-3687-4192-BA8F-BA9AF4E4B90A}" dt="2023-03-16T18:09:55.303" v="43" actId="26606"/>
          <ac:spMkLst>
            <pc:docMk/>
            <pc:sldMk cId="3330133882" sldId="297"/>
            <ac:spMk id="28" creationId="{6A681326-1C9D-44A3-A627-3871BDAE4127}"/>
          </ac:spMkLst>
        </pc:spChg>
        <pc:spChg chg="add del">
          <ac:chgData name="Pati,Usha R" userId="acf6a215-17f6-4371-bfde-623ac93bb2f4" providerId="ADAL" clId="{3036D389-3687-4192-BA8F-BA9AF4E4B90A}" dt="2023-03-16T18:10:02.166" v="44" actId="700"/>
          <ac:spMkLst>
            <pc:docMk/>
            <pc:sldMk cId="3330133882" sldId="297"/>
            <ac:spMk id="33" creationId="{DDBA86CC-34C3-43C1-B328-62490FE69046}"/>
          </ac:spMkLst>
        </pc:spChg>
        <pc:spChg chg="add del">
          <ac:chgData name="Pati,Usha R" userId="acf6a215-17f6-4371-bfde-623ac93bb2f4" providerId="ADAL" clId="{3036D389-3687-4192-BA8F-BA9AF4E4B90A}" dt="2023-03-16T18:10:02.166" v="44" actId="700"/>
          <ac:spMkLst>
            <pc:docMk/>
            <pc:sldMk cId="3330133882" sldId="297"/>
            <ac:spMk id="35" creationId="{9CF4C9D6-90BC-48A0-91E8-0F0373CA11B5}"/>
          </ac:spMkLst>
        </pc:spChg>
        <pc:picChg chg="add del">
          <ac:chgData name="Pati,Usha R" userId="acf6a215-17f6-4371-bfde-623ac93bb2f4" providerId="ADAL" clId="{3036D389-3687-4192-BA8F-BA9AF4E4B90A}" dt="2023-03-16T18:03:10.449" v="18" actId="26606"/>
          <ac:picMkLst>
            <pc:docMk/>
            <pc:sldMk cId="3330133882" sldId="297"/>
            <ac:picMk id="21" creationId="{3BC6EBB2-9BDC-4075-BA6B-43A9FBF9C86C}"/>
          </ac:picMkLst>
        </pc:picChg>
        <pc:cxnChg chg="add del">
          <ac:chgData name="Pati,Usha R" userId="acf6a215-17f6-4371-bfde-623ac93bb2f4" providerId="ADAL" clId="{3036D389-3687-4192-BA8F-BA9AF4E4B90A}" dt="2023-03-16T18:03:10.449" v="18" actId="26606"/>
          <ac:cxnSpMkLst>
            <pc:docMk/>
            <pc:sldMk cId="3330133882" sldId="297"/>
            <ac:cxnSpMk id="19" creationId="{6B9695BD-ECF6-49CA-8877-8C493193C65D}"/>
          </ac:cxnSpMkLst>
        </pc:cxnChg>
      </pc:sldChg>
      <pc:sldChg chg="addSp delSp modSp mod setBg setClrOvrMap">
        <pc:chgData name="Pati,Usha R" userId="acf6a215-17f6-4371-bfde-623ac93bb2f4" providerId="ADAL" clId="{3036D389-3687-4192-BA8F-BA9AF4E4B90A}" dt="2023-03-20T15:01:33.491" v="1183" actId="20577"/>
        <pc:sldMkLst>
          <pc:docMk/>
          <pc:sldMk cId="3320909205" sldId="298"/>
        </pc:sldMkLst>
        <pc:spChg chg="mod">
          <ac:chgData name="Pati,Usha R" userId="acf6a215-17f6-4371-bfde-623ac93bb2f4" providerId="ADAL" clId="{3036D389-3687-4192-BA8F-BA9AF4E4B90A}" dt="2023-03-20T03:59:16.779" v="364" actId="122"/>
          <ac:spMkLst>
            <pc:docMk/>
            <pc:sldMk cId="3320909205" sldId="298"/>
            <ac:spMk id="2" creationId="{C2CFAE6F-BC5A-7BBD-9E38-3D0A259C24CC}"/>
          </ac:spMkLst>
        </pc:spChg>
        <pc:spChg chg="mod">
          <ac:chgData name="Pati,Usha R" userId="acf6a215-17f6-4371-bfde-623ac93bb2f4" providerId="ADAL" clId="{3036D389-3687-4192-BA8F-BA9AF4E4B90A}" dt="2023-03-17T17:28:08.768" v="323" actId="26606"/>
          <ac:spMkLst>
            <pc:docMk/>
            <pc:sldMk cId="3320909205" sldId="298"/>
            <ac:spMk id="4" creationId="{8A96B401-8423-3DD8-795F-FD35DABD6C64}"/>
          </ac:spMkLst>
        </pc:spChg>
        <pc:spChg chg="mod">
          <ac:chgData name="Pati,Usha R" userId="acf6a215-17f6-4371-bfde-623ac93bb2f4" providerId="ADAL" clId="{3036D389-3687-4192-BA8F-BA9AF4E4B90A}" dt="2023-03-20T15:01:33.491" v="1183" actId="20577"/>
          <ac:spMkLst>
            <pc:docMk/>
            <pc:sldMk cId="3320909205" sldId="298"/>
            <ac:spMk id="5" creationId="{A023E3E2-EDAE-F291-9A8F-5394352C09B9}"/>
          </ac:spMkLst>
        </pc:spChg>
        <pc:spChg chg="add mod">
          <ac:chgData name="Pati,Usha R" userId="acf6a215-17f6-4371-bfde-623ac93bb2f4" providerId="ADAL" clId="{3036D389-3687-4192-BA8F-BA9AF4E4B90A}" dt="2023-03-20T13:16:26.081" v="1064"/>
          <ac:spMkLst>
            <pc:docMk/>
            <pc:sldMk cId="3320909205" sldId="298"/>
            <ac:spMk id="7" creationId="{4058F346-54F9-62F5-5F27-7268E7B255E1}"/>
          </ac:spMkLst>
        </pc:spChg>
        <pc:spChg chg="del mod">
          <ac:chgData name="Pati,Usha R" userId="acf6a215-17f6-4371-bfde-623ac93bb2f4" providerId="ADAL" clId="{3036D389-3687-4192-BA8F-BA9AF4E4B90A}" dt="2023-03-20T13:16:25.295" v="1063" actId="478"/>
          <ac:spMkLst>
            <pc:docMk/>
            <pc:sldMk cId="3320909205" sldId="298"/>
            <ac:spMk id="8" creationId="{FCC4D0CD-F842-C296-2B42-55DA2FA68806}"/>
          </ac:spMkLst>
        </pc:spChg>
        <pc:spChg chg="mod">
          <ac:chgData name="Pati,Usha R" userId="acf6a215-17f6-4371-bfde-623ac93bb2f4" providerId="ADAL" clId="{3036D389-3687-4192-BA8F-BA9AF4E4B90A}" dt="2023-03-20T14:13:28.582" v="1166" actId="14100"/>
          <ac:spMkLst>
            <pc:docMk/>
            <pc:sldMk cId="3320909205" sldId="298"/>
            <ac:spMk id="9" creationId="{AD7CA6BF-29C7-D19A-BA34-4F61C52D0590}"/>
          </ac:spMkLst>
        </pc:spChg>
        <pc:spChg chg="mod">
          <ac:chgData name="Pati,Usha R" userId="acf6a215-17f6-4371-bfde-623ac93bb2f4" providerId="ADAL" clId="{3036D389-3687-4192-BA8F-BA9AF4E4B90A}" dt="2023-03-17T17:28:08.768" v="323" actId="26606"/>
          <ac:spMkLst>
            <pc:docMk/>
            <pc:sldMk cId="3320909205" sldId="298"/>
            <ac:spMk id="10" creationId="{01581783-CD01-BCA9-C902-71AE354FCA30}"/>
          </ac:spMkLst>
        </pc:spChg>
        <pc:spChg chg="del">
          <ac:chgData name="Pati,Usha R" userId="acf6a215-17f6-4371-bfde-623ac93bb2f4" providerId="ADAL" clId="{3036D389-3687-4192-BA8F-BA9AF4E4B90A}" dt="2023-03-17T17:28:08.768" v="323" actId="26606"/>
          <ac:spMkLst>
            <pc:docMk/>
            <pc:sldMk cId="3320909205" sldId="298"/>
            <ac:spMk id="24" creationId="{C0B13FF8-2B3C-4BC1-B3E4-254B3F8C3EF4}"/>
          </ac:spMkLst>
        </pc:spChg>
        <pc:spChg chg="del">
          <ac:chgData name="Pati,Usha R" userId="acf6a215-17f6-4371-bfde-623ac93bb2f4" providerId="ADAL" clId="{3036D389-3687-4192-BA8F-BA9AF4E4B90A}" dt="2023-03-17T17:28:08.768" v="323" actId="26606"/>
          <ac:spMkLst>
            <pc:docMk/>
            <pc:sldMk cId="3320909205" sldId="298"/>
            <ac:spMk id="26" creationId="{B9C1207E-FFD8-4821-AFE6-71C724360939}"/>
          </ac:spMkLst>
        </pc:spChg>
        <pc:spChg chg="del">
          <ac:chgData name="Pati,Usha R" userId="acf6a215-17f6-4371-bfde-623ac93bb2f4" providerId="ADAL" clId="{3036D389-3687-4192-BA8F-BA9AF4E4B90A}" dt="2023-03-17T17:28:08.768" v="323" actId="26606"/>
          <ac:spMkLst>
            <pc:docMk/>
            <pc:sldMk cId="3320909205" sldId="298"/>
            <ac:spMk id="28" creationId="{2B199503-2632-490F-8EB2-759D88708F96}"/>
          </ac:spMkLst>
        </pc:spChg>
        <pc:spChg chg="del">
          <ac:chgData name="Pati,Usha R" userId="acf6a215-17f6-4371-bfde-623ac93bb2f4" providerId="ADAL" clId="{3036D389-3687-4192-BA8F-BA9AF4E4B90A}" dt="2023-03-17T17:28:08.768" v="323" actId="26606"/>
          <ac:spMkLst>
            <pc:docMk/>
            <pc:sldMk cId="3320909205" sldId="298"/>
            <ac:spMk id="30" creationId="{F11C7CB4-0228-486A-931A-262ABB670EB0}"/>
          </ac:spMkLst>
        </pc:spChg>
        <pc:picChg chg="mod">
          <ac:chgData name="Pati,Usha R" userId="acf6a215-17f6-4371-bfde-623ac93bb2f4" providerId="ADAL" clId="{3036D389-3687-4192-BA8F-BA9AF4E4B90A}" dt="2023-03-17T17:28:08.768" v="323" actId="26606"/>
          <ac:picMkLst>
            <pc:docMk/>
            <pc:sldMk cId="3320909205" sldId="298"/>
            <ac:picMk id="6" creationId="{90C4E81B-4186-598B-97EC-06B43DEA72E7}"/>
          </ac:picMkLst>
        </pc:picChg>
      </pc:sldChg>
      <pc:sldChg chg="modSp new mod chgLayout">
        <pc:chgData name="Pati,Usha R" userId="acf6a215-17f6-4371-bfde-623ac93bb2f4" providerId="ADAL" clId="{3036D389-3687-4192-BA8F-BA9AF4E4B90A}" dt="2023-03-16T19:44:37.052" v="64" actId="700"/>
        <pc:sldMkLst>
          <pc:docMk/>
          <pc:sldMk cId="2903849945" sldId="299"/>
        </pc:sldMkLst>
        <pc:spChg chg="mod ord">
          <ac:chgData name="Pati,Usha R" userId="acf6a215-17f6-4371-bfde-623ac93bb2f4" providerId="ADAL" clId="{3036D389-3687-4192-BA8F-BA9AF4E4B90A}" dt="2023-03-16T19:44:37.052" v="64" actId="700"/>
          <ac:spMkLst>
            <pc:docMk/>
            <pc:sldMk cId="2903849945" sldId="299"/>
            <ac:spMk id="2" creationId="{108638B2-219E-D00B-7FC5-C58C2DD33D06}"/>
          </ac:spMkLst>
        </pc:spChg>
        <pc:spChg chg="mod ord">
          <ac:chgData name="Pati,Usha R" userId="acf6a215-17f6-4371-bfde-623ac93bb2f4" providerId="ADAL" clId="{3036D389-3687-4192-BA8F-BA9AF4E4B90A}" dt="2023-03-16T19:44:37.052" v="64" actId="700"/>
          <ac:spMkLst>
            <pc:docMk/>
            <pc:sldMk cId="2903849945" sldId="299"/>
            <ac:spMk id="3" creationId="{6FACEBA8-BB06-A00E-B495-E66720DC14D4}"/>
          </ac:spMkLst>
        </pc:spChg>
        <pc:spChg chg="mod ord">
          <ac:chgData name="Pati,Usha R" userId="acf6a215-17f6-4371-bfde-623ac93bb2f4" providerId="ADAL" clId="{3036D389-3687-4192-BA8F-BA9AF4E4B90A}" dt="2023-03-16T19:44:37.052" v="64" actId="700"/>
          <ac:spMkLst>
            <pc:docMk/>
            <pc:sldMk cId="2903849945" sldId="299"/>
            <ac:spMk id="4" creationId="{A6EFB7B5-0AEE-7E1A-3FAE-552CD0A8D369}"/>
          </ac:spMkLst>
        </pc:spChg>
      </pc:sldChg>
      <pc:sldChg chg="modSp new del mod">
        <pc:chgData name="Pati,Usha R" userId="acf6a215-17f6-4371-bfde-623ac93bb2f4" providerId="ADAL" clId="{3036D389-3687-4192-BA8F-BA9AF4E4B90A}" dt="2023-03-20T15:19:09.772" v="1362" actId="47"/>
        <pc:sldMkLst>
          <pc:docMk/>
          <pc:sldMk cId="2321845795" sldId="300"/>
        </pc:sldMkLst>
        <pc:spChg chg="mod">
          <ac:chgData name="Pati,Usha R" userId="acf6a215-17f6-4371-bfde-623ac93bb2f4" providerId="ADAL" clId="{3036D389-3687-4192-BA8F-BA9AF4E4B90A}" dt="2023-03-16T18:09:09.715" v="41" actId="20577"/>
          <ac:spMkLst>
            <pc:docMk/>
            <pc:sldMk cId="2321845795" sldId="300"/>
            <ac:spMk id="2" creationId="{7BCBFD8E-B506-75C7-36CB-B4948990727D}"/>
          </ac:spMkLst>
        </pc:spChg>
        <pc:spChg chg="mod">
          <ac:chgData name="Pati,Usha R" userId="acf6a215-17f6-4371-bfde-623ac93bb2f4" providerId="ADAL" clId="{3036D389-3687-4192-BA8F-BA9AF4E4B90A}" dt="2023-03-20T05:27:50.639" v="974" actId="5793"/>
          <ac:spMkLst>
            <pc:docMk/>
            <pc:sldMk cId="2321845795" sldId="300"/>
            <ac:spMk id="3" creationId="{BD904B08-6EAD-7A74-8252-DB169F534992}"/>
          </ac:spMkLst>
        </pc:spChg>
      </pc:sldChg>
      <pc:sldChg chg="addSp delSp modSp mod setBg setClrOvrMap delDesignElem chgLayout">
        <pc:chgData name="Pati,Usha R" userId="acf6a215-17f6-4371-bfde-623ac93bb2f4" providerId="ADAL" clId="{3036D389-3687-4192-BA8F-BA9AF4E4B90A}" dt="2023-03-20T13:13:33.527" v="1019" actId="1035"/>
        <pc:sldMkLst>
          <pc:docMk/>
          <pc:sldMk cId="623639678" sldId="301"/>
        </pc:sldMkLst>
        <pc:spChg chg="mod ord">
          <ac:chgData name="Pati,Usha R" userId="acf6a215-17f6-4371-bfde-623ac93bb2f4" providerId="ADAL" clId="{3036D389-3687-4192-BA8F-BA9AF4E4B90A}" dt="2023-03-20T05:17:42.759" v="943" actId="20577"/>
          <ac:spMkLst>
            <pc:docMk/>
            <pc:sldMk cId="623639678" sldId="301"/>
            <ac:spMk id="2" creationId="{2D8FC3DE-FD6D-A064-835F-B53B2F606396}"/>
          </ac:spMkLst>
        </pc:spChg>
        <pc:spChg chg="add mod">
          <ac:chgData name="Pati,Usha R" userId="acf6a215-17f6-4371-bfde-623ac93bb2f4" providerId="ADAL" clId="{3036D389-3687-4192-BA8F-BA9AF4E4B90A}" dt="2023-03-20T13:13:28.929" v="1017"/>
          <ac:spMkLst>
            <pc:docMk/>
            <pc:sldMk cId="623639678" sldId="301"/>
            <ac:spMk id="3" creationId="{3A9934A3-A7A2-4D41-F266-B6BD86708BAB}"/>
          </ac:spMkLst>
        </pc:spChg>
        <pc:spChg chg="mod ord">
          <ac:chgData name="Pati,Usha R" userId="acf6a215-17f6-4371-bfde-623ac93bb2f4" providerId="ADAL" clId="{3036D389-3687-4192-BA8F-BA9AF4E4B90A}" dt="2023-03-17T17:26:38.915" v="315" actId="14100"/>
          <ac:spMkLst>
            <pc:docMk/>
            <pc:sldMk cId="623639678" sldId="301"/>
            <ac:spMk id="4" creationId="{8EC3A067-D6A4-FC46-BC09-ECAEE7CA13E2}"/>
          </ac:spMkLst>
        </pc:spChg>
        <pc:spChg chg="del">
          <ac:chgData name="Pati,Usha R" userId="acf6a215-17f6-4371-bfde-623ac93bb2f4" providerId="ADAL" clId="{3036D389-3687-4192-BA8F-BA9AF4E4B90A}" dt="2023-03-17T17:25:32.274" v="300" actId="700"/>
          <ac:spMkLst>
            <pc:docMk/>
            <pc:sldMk cId="623639678" sldId="301"/>
            <ac:spMk id="10" creationId="{F747F1B4-B831-4277-8AB0-32767F7EB7BF}"/>
          </ac:spMkLst>
        </pc:spChg>
        <pc:spChg chg="del">
          <ac:chgData name="Pati,Usha R" userId="acf6a215-17f6-4371-bfde-623ac93bb2f4" providerId="ADAL" clId="{3036D389-3687-4192-BA8F-BA9AF4E4B90A}" dt="2023-03-17T17:25:32.274" v="300" actId="700"/>
          <ac:spMkLst>
            <pc:docMk/>
            <pc:sldMk cId="623639678" sldId="301"/>
            <ac:spMk id="12" creationId="{D80CFA21-AB7C-4BEB-9BFF-05764FBBF3C6}"/>
          </ac:spMkLst>
        </pc:spChg>
        <pc:spChg chg="del">
          <ac:chgData name="Pati,Usha R" userId="acf6a215-17f6-4371-bfde-623ac93bb2f4" providerId="ADAL" clId="{3036D389-3687-4192-BA8F-BA9AF4E4B90A}" dt="2023-03-17T17:25:32.274" v="300" actId="700"/>
          <ac:spMkLst>
            <pc:docMk/>
            <pc:sldMk cId="623639678" sldId="301"/>
            <ac:spMk id="14" creationId="{12F7E335-851A-4CAE-B09F-E657819D4600}"/>
          </ac:spMkLst>
        </pc:spChg>
        <pc:spChg chg="del">
          <ac:chgData name="Pati,Usha R" userId="acf6a215-17f6-4371-bfde-623ac93bb2f4" providerId="ADAL" clId="{3036D389-3687-4192-BA8F-BA9AF4E4B90A}" dt="2023-03-17T17:25:32.274" v="300" actId="700"/>
          <ac:spMkLst>
            <pc:docMk/>
            <pc:sldMk cId="623639678" sldId="301"/>
            <ac:spMk id="16" creationId="{10B541F0-7F6E-402E-84D8-CF96EACA5FBC}"/>
          </ac:spMkLst>
        </pc:spChg>
        <pc:spChg chg="del mod">
          <ac:chgData name="Pati,Usha R" userId="acf6a215-17f6-4371-bfde-623ac93bb2f4" providerId="ADAL" clId="{3036D389-3687-4192-BA8F-BA9AF4E4B90A}" dt="2023-03-20T13:13:27.923" v="1016" actId="478"/>
          <ac:spMkLst>
            <pc:docMk/>
            <pc:sldMk cId="623639678" sldId="301"/>
            <ac:spMk id="19" creationId="{A158FDD1-2C9B-D5C2-42A5-3AB6F06682EA}"/>
          </ac:spMkLst>
        </pc:spChg>
        <pc:spChg chg="del mod">
          <ac:chgData name="Pati,Usha R" userId="acf6a215-17f6-4371-bfde-623ac93bb2f4" providerId="ADAL" clId="{3036D389-3687-4192-BA8F-BA9AF4E4B90A}" dt="2023-03-17T17:26:57.811" v="319" actId="478"/>
          <ac:spMkLst>
            <pc:docMk/>
            <pc:sldMk cId="623639678" sldId="301"/>
            <ac:spMk id="36" creationId="{2824F350-8EDD-7C24-65EE-C6A545D2F39D}"/>
          </ac:spMkLst>
        </pc:spChg>
        <pc:spChg chg="add">
          <ac:chgData name="Pati,Usha R" userId="acf6a215-17f6-4371-bfde-623ac93bb2f4" providerId="ADAL" clId="{3036D389-3687-4192-BA8F-BA9AF4E4B90A}" dt="2023-03-17T17:25:37.366" v="301" actId="26606"/>
          <ac:spMkLst>
            <pc:docMk/>
            <pc:sldMk cId="623639678" sldId="301"/>
            <ac:spMk id="45" creationId="{C393B4A7-6ABF-423D-A762-3CDB4897A833}"/>
          </ac:spMkLst>
        </pc:spChg>
        <pc:spChg chg="add">
          <ac:chgData name="Pati,Usha R" userId="acf6a215-17f6-4371-bfde-623ac93bb2f4" providerId="ADAL" clId="{3036D389-3687-4192-BA8F-BA9AF4E4B90A}" dt="2023-03-17T17:25:37.366" v="301" actId="26606"/>
          <ac:spMkLst>
            <pc:docMk/>
            <pc:sldMk cId="623639678" sldId="301"/>
            <ac:spMk id="51" creationId="{01AD250C-F2EA-449F-9B14-DF5BB674C500}"/>
          </ac:spMkLst>
        </pc:spChg>
        <pc:graphicFrameChg chg="mod ord">
          <ac:chgData name="Pati,Usha R" userId="acf6a215-17f6-4371-bfde-623ac93bb2f4" providerId="ADAL" clId="{3036D389-3687-4192-BA8F-BA9AF4E4B90A}" dt="2023-03-20T13:13:33.527" v="1019" actId="1035"/>
          <ac:graphicFrameMkLst>
            <pc:docMk/>
            <pc:sldMk cId="623639678" sldId="301"/>
            <ac:graphicFrameMk id="6" creationId="{F17FC342-258B-528F-2A28-CFF7B64C6C9A}"/>
          </ac:graphicFrameMkLst>
        </pc:graphicFrameChg>
        <pc:picChg chg="add">
          <ac:chgData name="Pati,Usha R" userId="acf6a215-17f6-4371-bfde-623ac93bb2f4" providerId="ADAL" clId="{3036D389-3687-4192-BA8F-BA9AF4E4B90A}" dt="2023-03-17T17:25:37.366" v="301" actId="26606"/>
          <ac:picMkLst>
            <pc:docMk/>
            <pc:sldMk cId="623639678" sldId="301"/>
            <ac:picMk id="41" creationId="{F1B8F9CB-890B-4CB8-B503-188A763E2FC1}"/>
          </ac:picMkLst>
        </pc:picChg>
        <pc:picChg chg="add">
          <ac:chgData name="Pati,Usha R" userId="acf6a215-17f6-4371-bfde-623ac93bb2f4" providerId="ADAL" clId="{3036D389-3687-4192-BA8F-BA9AF4E4B90A}" dt="2023-03-17T17:25:37.366" v="301" actId="26606"/>
          <ac:picMkLst>
            <pc:docMk/>
            <pc:sldMk cId="623639678" sldId="301"/>
            <ac:picMk id="43" creationId="{AA632AB4-3837-4FD0-8B62-0A18B573F46D}"/>
          </ac:picMkLst>
        </pc:picChg>
        <pc:picChg chg="add">
          <ac:chgData name="Pati,Usha R" userId="acf6a215-17f6-4371-bfde-623ac93bb2f4" providerId="ADAL" clId="{3036D389-3687-4192-BA8F-BA9AF4E4B90A}" dt="2023-03-17T17:25:37.366" v="301" actId="26606"/>
          <ac:picMkLst>
            <pc:docMk/>
            <pc:sldMk cId="623639678" sldId="301"/>
            <ac:picMk id="47" creationId="{9CD2319A-6FA9-4EFB-9EDF-7304467425E8}"/>
          </ac:picMkLst>
        </pc:picChg>
        <pc:picChg chg="add">
          <ac:chgData name="Pati,Usha R" userId="acf6a215-17f6-4371-bfde-623ac93bb2f4" providerId="ADAL" clId="{3036D389-3687-4192-BA8F-BA9AF4E4B90A}" dt="2023-03-17T17:25:37.366" v="301" actId="26606"/>
          <ac:picMkLst>
            <pc:docMk/>
            <pc:sldMk cId="623639678" sldId="301"/>
            <ac:picMk id="49" creationId="{D1692A93-3514-4486-8B67-CCA4E0259BCB}"/>
          </ac:picMkLst>
        </pc:picChg>
      </pc:sldChg>
      <pc:sldChg chg="addSp delSp modSp mod setBg setClrOvrMap delDesignElem chgLayout">
        <pc:chgData name="Pati,Usha R" userId="acf6a215-17f6-4371-bfde-623ac93bb2f4" providerId="ADAL" clId="{3036D389-3687-4192-BA8F-BA9AF4E4B90A}" dt="2023-03-20T15:01:41.287" v="1185" actId="20577"/>
        <pc:sldMkLst>
          <pc:docMk/>
          <pc:sldMk cId="1253989574" sldId="302"/>
        </pc:sldMkLst>
        <pc:spChg chg="mod ord">
          <ac:chgData name="Pati,Usha R" userId="acf6a215-17f6-4371-bfde-623ac93bb2f4" providerId="ADAL" clId="{3036D389-3687-4192-BA8F-BA9AF4E4B90A}" dt="2023-03-17T19:16:03.856" v="348" actId="122"/>
          <ac:spMkLst>
            <pc:docMk/>
            <pc:sldMk cId="1253989574" sldId="302"/>
            <ac:spMk id="2" creationId="{7FDFE06C-6CBD-AEF5-B5EB-5F34CD8AD131}"/>
          </ac:spMkLst>
        </pc:spChg>
        <pc:spChg chg="mod">
          <ac:chgData name="Pati,Usha R" userId="acf6a215-17f6-4371-bfde-623ac93bb2f4" providerId="ADAL" clId="{3036D389-3687-4192-BA8F-BA9AF4E4B90A}" dt="2023-03-20T15:01:41.287" v="1185" actId="20577"/>
          <ac:spMkLst>
            <pc:docMk/>
            <pc:sldMk cId="1253989574" sldId="302"/>
            <ac:spMk id="3" creationId="{33655033-C764-7203-3EC4-EBD7660FA96F}"/>
          </ac:spMkLst>
        </pc:spChg>
        <pc:spChg chg="del mod ord">
          <ac:chgData name="Pati,Usha R" userId="acf6a215-17f6-4371-bfde-623ac93bb2f4" providerId="ADAL" clId="{3036D389-3687-4192-BA8F-BA9AF4E4B90A}" dt="2023-03-17T19:13:47.412" v="335" actId="478"/>
          <ac:spMkLst>
            <pc:docMk/>
            <pc:sldMk cId="1253989574" sldId="302"/>
            <ac:spMk id="4" creationId="{7A0C9218-9D60-6915-C05A-FC3E0B7B1941}"/>
          </ac:spMkLst>
        </pc:spChg>
        <pc:spChg chg="add mod">
          <ac:chgData name="Pati,Usha R" userId="acf6a215-17f6-4371-bfde-623ac93bb2f4" providerId="ADAL" clId="{3036D389-3687-4192-BA8F-BA9AF4E4B90A}" dt="2023-03-20T13:16:18.833" v="1061" actId="14100"/>
          <ac:spMkLst>
            <pc:docMk/>
            <pc:sldMk cId="1253989574" sldId="302"/>
            <ac:spMk id="4" creationId="{D08DC4A8-EBA8-F33B-8B35-909CED92673A}"/>
          </ac:spMkLst>
        </pc:spChg>
        <pc:spChg chg="del mod">
          <ac:chgData name="Pati,Usha R" userId="acf6a215-17f6-4371-bfde-623ac93bb2f4" providerId="ADAL" clId="{3036D389-3687-4192-BA8F-BA9AF4E4B90A}" dt="2023-03-17T19:12:55.798" v="328" actId="478"/>
          <ac:spMkLst>
            <pc:docMk/>
            <pc:sldMk cId="1253989574" sldId="302"/>
            <ac:spMk id="5" creationId="{8D428752-1EA2-F998-2802-62B73EF5001C}"/>
          </ac:spMkLst>
        </pc:spChg>
        <pc:spChg chg="del mod">
          <ac:chgData name="Pati,Usha R" userId="acf6a215-17f6-4371-bfde-623ac93bb2f4" providerId="ADAL" clId="{3036D389-3687-4192-BA8F-BA9AF4E4B90A}" dt="2023-03-20T13:15:30.039" v="1055" actId="478"/>
          <ac:spMkLst>
            <pc:docMk/>
            <pc:sldMk cId="1253989574" sldId="302"/>
            <ac:spMk id="5" creationId="{A59555B0-0ADA-5E30-D80A-9143DB4E76E8}"/>
          </ac:spMkLst>
        </pc:spChg>
        <pc:spChg chg="add del mod">
          <ac:chgData name="Pati,Usha R" userId="acf6a215-17f6-4371-bfde-623ac93bb2f4" providerId="ADAL" clId="{3036D389-3687-4192-BA8F-BA9AF4E4B90A}" dt="2023-03-20T14:13:18.362" v="1165" actId="478"/>
          <ac:spMkLst>
            <pc:docMk/>
            <pc:sldMk cId="1253989574" sldId="302"/>
            <ac:spMk id="7" creationId="{2F96C826-2A5D-3917-6058-4CA2EECA39E9}"/>
          </ac:spMkLst>
        </pc:spChg>
        <pc:spChg chg="add del mod">
          <ac:chgData name="Pati,Usha R" userId="acf6a215-17f6-4371-bfde-623ac93bb2f4" providerId="ADAL" clId="{3036D389-3687-4192-BA8F-BA9AF4E4B90A}" dt="2023-03-17T19:13:36.543" v="333" actId="478"/>
          <ac:spMkLst>
            <pc:docMk/>
            <pc:sldMk cId="1253989574" sldId="302"/>
            <ac:spMk id="8" creationId="{B19F0BC7-A875-825A-ED58-344BE370B208}"/>
          </ac:spMkLst>
        </pc:spChg>
        <pc:spChg chg="del mod">
          <ac:chgData name="Pati,Usha R" userId="acf6a215-17f6-4371-bfde-623ac93bb2f4" providerId="ADAL" clId="{3036D389-3687-4192-BA8F-BA9AF4E4B90A}" dt="2023-03-20T14:13:16.085" v="1164" actId="478"/>
          <ac:spMkLst>
            <pc:docMk/>
            <pc:sldMk cId="1253989574" sldId="302"/>
            <ac:spMk id="8" creationId="{EBD9E5AD-749B-4DEE-76AD-430C33569A5A}"/>
          </ac:spMkLst>
        </pc:spChg>
        <pc:spChg chg="add mod">
          <ac:chgData name="Pati,Usha R" userId="acf6a215-17f6-4371-bfde-623ac93bb2f4" providerId="ADAL" clId="{3036D389-3687-4192-BA8F-BA9AF4E4B90A}" dt="2023-03-20T14:13:32.952" v="1167"/>
          <ac:spMkLst>
            <pc:docMk/>
            <pc:sldMk cId="1253989574" sldId="302"/>
            <ac:spMk id="9" creationId="{9763A873-61DD-EA2A-B9E5-B3C8AF08CCEA}"/>
          </ac:spMkLst>
        </pc:spChg>
        <pc:spChg chg="del mod ord">
          <ac:chgData name="Pati,Usha R" userId="acf6a215-17f6-4371-bfde-623ac93bb2f4" providerId="ADAL" clId="{3036D389-3687-4192-BA8F-BA9AF4E4B90A}" dt="2023-03-17T19:13:08.928" v="331" actId="478"/>
          <ac:spMkLst>
            <pc:docMk/>
            <pc:sldMk cId="1253989574" sldId="302"/>
            <ac:spMk id="10" creationId="{25B16F30-166D-028E-EAD6-F1B86339F28A}"/>
          </ac:spMkLst>
        </pc:spChg>
        <pc:spChg chg="del">
          <ac:chgData name="Pati,Usha R" userId="acf6a215-17f6-4371-bfde-623ac93bb2f4" providerId="ADAL" clId="{3036D389-3687-4192-BA8F-BA9AF4E4B90A}" dt="2023-03-17T19:11:49.665" v="324" actId="700"/>
          <ac:spMkLst>
            <pc:docMk/>
            <pc:sldMk cId="1253989574" sldId="302"/>
            <ac:spMk id="59" creationId="{5F3FC718-FDE3-4EF7-921E-A5F374EAF824}"/>
          </ac:spMkLst>
        </pc:spChg>
        <pc:spChg chg="del">
          <ac:chgData name="Pati,Usha R" userId="acf6a215-17f6-4371-bfde-623ac93bb2f4" providerId="ADAL" clId="{3036D389-3687-4192-BA8F-BA9AF4E4B90A}" dt="2023-03-17T19:11:49.665" v="324" actId="700"/>
          <ac:spMkLst>
            <pc:docMk/>
            <pc:sldMk cId="1253989574" sldId="302"/>
            <ac:spMk id="60" creationId="{FAA0F719-3DC8-4F08-AD8F-5A845658CB9D}"/>
          </ac:spMkLst>
        </pc:spChg>
        <pc:spChg chg="del">
          <ac:chgData name="Pati,Usha R" userId="acf6a215-17f6-4371-bfde-623ac93bb2f4" providerId="ADAL" clId="{3036D389-3687-4192-BA8F-BA9AF4E4B90A}" dt="2023-03-17T19:11:49.665" v="324" actId="700"/>
          <ac:spMkLst>
            <pc:docMk/>
            <pc:sldMk cId="1253989574" sldId="302"/>
            <ac:spMk id="61" creationId="{7DCB61BE-FA0F-4EFB-BE0E-268BAD8E30D6}"/>
          </ac:spMkLst>
        </pc:spChg>
        <pc:spChg chg="del">
          <ac:chgData name="Pati,Usha R" userId="acf6a215-17f6-4371-bfde-623ac93bb2f4" providerId="ADAL" clId="{3036D389-3687-4192-BA8F-BA9AF4E4B90A}" dt="2023-03-17T19:11:49.665" v="324" actId="700"/>
          <ac:spMkLst>
            <pc:docMk/>
            <pc:sldMk cId="1253989574" sldId="302"/>
            <ac:spMk id="62" creationId="{A4B31EAA-7423-46F7-9B90-4AB2B09C35C4}"/>
          </ac:spMkLst>
        </pc:spChg>
        <pc:picChg chg="mod">
          <ac:chgData name="Pati,Usha R" userId="acf6a215-17f6-4371-bfde-623ac93bb2f4" providerId="ADAL" clId="{3036D389-3687-4192-BA8F-BA9AF4E4B90A}" dt="2023-03-17T19:14:54.068" v="344" actId="1076"/>
          <ac:picMkLst>
            <pc:docMk/>
            <pc:sldMk cId="1253989574" sldId="302"/>
            <ac:picMk id="6" creationId="{CEA5769D-2370-09A3-8F35-DF745EC0BE73}"/>
          </ac:picMkLst>
        </pc:picChg>
      </pc:sldChg>
      <pc:sldChg chg="addSp delSp modSp new mod">
        <pc:chgData name="Pati,Usha R" userId="acf6a215-17f6-4371-bfde-623ac93bb2f4" providerId="ADAL" clId="{3036D389-3687-4192-BA8F-BA9AF4E4B90A}" dt="2023-03-20T15:02:34.289" v="1192" actId="20577"/>
        <pc:sldMkLst>
          <pc:docMk/>
          <pc:sldMk cId="1112876855" sldId="303"/>
        </pc:sldMkLst>
        <pc:spChg chg="mod">
          <ac:chgData name="Pati,Usha R" userId="acf6a215-17f6-4371-bfde-623ac93bb2f4" providerId="ADAL" clId="{3036D389-3687-4192-BA8F-BA9AF4E4B90A}" dt="2023-03-17T19:17:53.807" v="359" actId="122"/>
          <ac:spMkLst>
            <pc:docMk/>
            <pc:sldMk cId="1112876855" sldId="303"/>
            <ac:spMk id="2" creationId="{B08D0EB2-EDD5-A9E7-BB87-BB2238B722C4}"/>
          </ac:spMkLst>
        </pc:spChg>
        <pc:spChg chg="del">
          <ac:chgData name="Pati,Usha R" userId="acf6a215-17f6-4371-bfde-623ac93bb2f4" providerId="ADAL" clId="{3036D389-3687-4192-BA8F-BA9AF4E4B90A}" dt="2023-03-16T19:44:48.923" v="66" actId="22"/>
          <ac:spMkLst>
            <pc:docMk/>
            <pc:sldMk cId="1112876855" sldId="303"/>
            <ac:spMk id="3" creationId="{F331700F-E54F-1770-AD6E-7FC7A5DB1490}"/>
          </ac:spMkLst>
        </pc:spChg>
        <pc:spChg chg="mod">
          <ac:chgData name="Pati,Usha R" userId="acf6a215-17f6-4371-bfde-623ac93bb2f4" providerId="ADAL" clId="{3036D389-3687-4192-BA8F-BA9AF4E4B90A}" dt="2023-03-20T05:21:23.751" v="955" actId="14100"/>
          <ac:spMkLst>
            <pc:docMk/>
            <pc:sldMk cId="1112876855" sldId="303"/>
            <ac:spMk id="5" creationId="{5A02038A-7E51-D06F-C873-931203F0EC9A}"/>
          </ac:spMkLst>
        </pc:spChg>
        <pc:spChg chg="add del mod">
          <ac:chgData name="Pati,Usha R" userId="acf6a215-17f6-4371-bfde-623ac93bb2f4" providerId="ADAL" clId="{3036D389-3687-4192-BA8F-BA9AF4E4B90A}" dt="2023-03-16T20:11:46.766" v="226"/>
          <ac:spMkLst>
            <pc:docMk/>
            <pc:sldMk cId="1112876855" sldId="303"/>
            <ac:spMk id="7" creationId="{41AFEA30-7CC5-4316-A1E3-8F8DBEDF42AA}"/>
          </ac:spMkLst>
        </pc:spChg>
        <pc:spChg chg="add mod">
          <ac:chgData name="Pati,Usha R" userId="acf6a215-17f6-4371-bfde-623ac93bb2f4" providerId="ADAL" clId="{3036D389-3687-4192-BA8F-BA9AF4E4B90A}" dt="2023-03-20T15:02:34.289" v="1192" actId="20577"/>
          <ac:spMkLst>
            <pc:docMk/>
            <pc:sldMk cId="1112876855" sldId="303"/>
            <ac:spMk id="8" creationId="{EAD2F4AC-13CF-996F-7CF1-01BBDE872848}"/>
          </ac:spMkLst>
        </pc:spChg>
        <pc:spChg chg="add mod">
          <ac:chgData name="Pati,Usha R" userId="acf6a215-17f6-4371-bfde-623ac93bb2f4" providerId="ADAL" clId="{3036D389-3687-4192-BA8F-BA9AF4E4B90A}" dt="2023-03-16T20:12:52.659" v="268" actId="20577"/>
          <ac:spMkLst>
            <pc:docMk/>
            <pc:sldMk cId="1112876855" sldId="303"/>
            <ac:spMk id="9" creationId="{D1042041-FA6D-55DE-CFD1-68CD28EBBE25}"/>
          </ac:spMkLst>
        </pc:spChg>
        <pc:picChg chg="add mod ord">
          <ac:chgData name="Pati,Usha R" userId="acf6a215-17f6-4371-bfde-623ac93bb2f4" providerId="ADAL" clId="{3036D389-3687-4192-BA8F-BA9AF4E4B90A}" dt="2023-03-16T20:11:33.062" v="223" actId="14100"/>
          <ac:picMkLst>
            <pc:docMk/>
            <pc:sldMk cId="1112876855" sldId="303"/>
            <ac:picMk id="6" creationId="{52EEE14A-370B-0771-C1F2-63D79E258CCE}"/>
          </ac:picMkLst>
        </pc:picChg>
      </pc:sldChg>
      <pc:sldChg chg="addSp delSp modSp mod setBg setClrOvrMap delDesignElem chgLayout">
        <pc:chgData name="Pati,Usha R" userId="acf6a215-17f6-4371-bfde-623ac93bb2f4" providerId="ADAL" clId="{3036D389-3687-4192-BA8F-BA9AF4E4B90A}" dt="2023-03-20T13:13:21.452" v="1014"/>
        <pc:sldMkLst>
          <pc:docMk/>
          <pc:sldMk cId="4061301443" sldId="304"/>
        </pc:sldMkLst>
        <pc:spChg chg="mod ord">
          <ac:chgData name="Pati,Usha R" userId="acf6a215-17f6-4371-bfde-623ac93bb2f4" providerId="ADAL" clId="{3036D389-3687-4192-BA8F-BA9AF4E4B90A}" dt="2023-03-20T04:01:52.349" v="379" actId="122"/>
          <ac:spMkLst>
            <pc:docMk/>
            <pc:sldMk cId="4061301443" sldId="304"/>
            <ac:spMk id="2" creationId="{108638B2-219E-D00B-7FC5-C58C2DD33D06}"/>
          </ac:spMkLst>
        </pc:spChg>
        <pc:spChg chg="mod">
          <ac:chgData name="Pati,Usha R" userId="acf6a215-17f6-4371-bfde-623ac93bb2f4" providerId="ADAL" clId="{3036D389-3687-4192-BA8F-BA9AF4E4B90A}" dt="2023-03-16T19:57:54.090" v="129" actId="207"/>
          <ac:spMkLst>
            <pc:docMk/>
            <pc:sldMk cId="4061301443" sldId="304"/>
            <ac:spMk id="3" creationId="{6FACEBA8-BB06-A00E-B495-E66720DC14D4}"/>
          </ac:spMkLst>
        </pc:spChg>
        <pc:spChg chg="add mod">
          <ac:chgData name="Pati,Usha R" userId="acf6a215-17f6-4371-bfde-623ac93bb2f4" providerId="ADAL" clId="{3036D389-3687-4192-BA8F-BA9AF4E4B90A}" dt="2023-03-20T13:13:21.452" v="1014"/>
          <ac:spMkLst>
            <pc:docMk/>
            <pc:sldMk cId="4061301443" sldId="304"/>
            <ac:spMk id="3" creationId="{7FB29751-EE2D-FD72-F755-82754AEA43E1}"/>
          </ac:spMkLst>
        </pc:spChg>
        <pc:spChg chg="mod ord">
          <ac:chgData name="Pati,Usha R" userId="acf6a215-17f6-4371-bfde-623ac93bb2f4" providerId="ADAL" clId="{3036D389-3687-4192-BA8F-BA9AF4E4B90A}" dt="2023-03-17T17:24:34.639" v="295" actId="27636"/>
          <ac:spMkLst>
            <pc:docMk/>
            <pc:sldMk cId="4061301443" sldId="304"/>
            <ac:spMk id="4" creationId="{A6EFB7B5-0AEE-7E1A-3FAE-552CD0A8D369}"/>
          </ac:spMkLst>
        </pc:spChg>
        <pc:spChg chg="del mod">
          <ac:chgData name="Pati,Usha R" userId="acf6a215-17f6-4371-bfde-623ac93bb2f4" providerId="ADAL" clId="{3036D389-3687-4192-BA8F-BA9AF4E4B90A}" dt="2023-03-20T13:13:20.441" v="1013" actId="478"/>
          <ac:spMkLst>
            <pc:docMk/>
            <pc:sldMk cId="4061301443" sldId="304"/>
            <ac:spMk id="15" creationId="{9E231FBC-D46F-7709-D636-5EB5E01FBF84}"/>
          </ac:spMkLst>
        </pc:spChg>
        <pc:spChg chg="del mod">
          <ac:chgData name="Pati,Usha R" userId="acf6a215-17f6-4371-bfde-623ac93bb2f4" providerId="ADAL" clId="{3036D389-3687-4192-BA8F-BA9AF4E4B90A}" dt="2023-03-17T17:24:54.961" v="299" actId="478"/>
          <ac:spMkLst>
            <pc:docMk/>
            <pc:sldMk cId="4061301443" sldId="304"/>
            <ac:spMk id="15" creationId="{FC7673A3-019F-C7C8-4F03-8F9136329B10}"/>
          </ac:spMkLst>
        </pc:spChg>
        <pc:spChg chg="del">
          <ac:chgData name="Pati,Usha R" userId="acf6a215-17f6-4371-bfde-623ac93bb2f4" providerId="ADAL" clId="{3036D389-3687-4192-BA8F-BA9AF4E4B90A}" dt="2023-03-17T17:23:54.423" v="288" actId="700"/>
          <ac:spMkLst>
            <pc:docMk/>
            <pc:sldMk cId="4061301443" sldId="304"/>
            <ac:spMk id="75" creationId="{F747F1B4-B831-4277-8AB0-32767F7EB7BF}"/>
          </ac:spMkLst>
        </pc:spChg>
        <pc:spChg chg="del">
          <ac:chgData name="Pati,Usha R" userId="acf6a215-17f6-4371-bfde-623ac93bb2f4" providerId="ADAL" clId="{3036D389-3687-4192-BA8F-BA9AF4E4B90A}" dt="2023-03-17T17:23:54.423" v="288" actId="700"/>
          <ac:spMkLst>
            <pc:docMk/>
            <pc:sldMk cId="4061301443" sldId="304"/>
            <ac:spMk id="77" creationId="{D80CFA21-AB7C-4BEB-9BFF-05764FBBF3C6}"/>
          </ac:spMkLst>
        </pc:spChg>
        <pc:spChg chg="del">
          <ac:chgData name="Pati,Usha R" userId="acf6a215-17f6-4371-bfde-623ac93bb2f4" providerId="ADAL" clId="{3036D389-3687-4192-BA8F-BA9AF4E4B90A}" dt="2023-03-17T17:23:54.423" v="288" actId="700"/>
          <ac:spMkLst>
            <pc:docMk/>
            <pc:sldMk cId="4061301443" sldId="304"/>
            <ac:spMk id="79" creationId="{12F7E335-851A-4CAE-B09F-E657819D4600}"/>
          </ac:spMkLst>
        </pc:spChg>
        <pc:spChg chg="add">
          <ac:chgData name="Pati,Usha R" userId="acf6a215-17f6-4371-bfde-623ac93bb2f4" providerId="ADAL" clId="{3036D389-3687-4192-BA8F-BA9AF4E4B90A}" dt="2023-03-17T17:24:02.584" v="289" actId="26606"/>
          <ac:spMkLst>
            <pc:docMk/>
            <pc:sldMk cId="4061301443" sldId="304"/>
            <ac:spMk id="80" creationId="{C393B4A7-6ABF-423D-A762-3CDB4897A833}"/>
          </ac:spMkLst>
        </pc:spChg>
        <pc:spChg chg="del">
          <ac:chgData name="Pati,Usha R" userId="acf6a215-17f6-4371-bfde-623ac93bb2f4" providerId="ADAL" clId="{3036D389-3687-4192-BA8F-BA9AF4E4B90A}" dt="2023-03-17T17:23:54.423" v="288" actId="700"/>
          <ac:spMkLst>
            <pc:docMk/>
            <pc:sldMk cId="4061301443" sldId="304"/>
            <ac:spMk id="81" creationId="{10B541F0-7F6E-402E-84D8-CF96EACA5FBC}"/>
          </ac:spMkLst>
        </pc:spChg>
        <pc:spChg chg="add">
          <ac:chgData name="Pati,Usha R" userId="acf6a215-17f6-4371-bfde-623ac93bb2f4" providerId="ADAL" clId="{3036D389-3687-4192-BA8F-BA9AF4E4B90A}" dt="2023-03-17T17:24:02.584" v="289" actId="26606"/>
          <ac:spMkLst>
            <pc:docMk/>
            <pc:sldMk cId="4061301443" sldId="304"/>
            <ac:spMk id="86" creationId="{01AD250C-F2EA-449F-9B14-DF5BB674C500}"/>
          </ac:spMkLst>
        </pc:spChg>
        <pc:graphicFrameChg chg="mod ord">
          <ac:chgData name="Pati,Usha R" userId="acf6a215-17f6-4371-bfde-623ac93bb2f4" providerId="ADAL" clId="{3036D389-3687-4192-BA8F-BA9AF4E4B90A}" dt="2023-03-17T17:24:50.045" v="297" actId="14100"/>
          <ac:graphicFrameMkLst>
            <pc:docMk/>
            <pc:sldMk cId="4061301443" sldId="304"/>
            <ac:graphicFrameMk id="71" creationId="{D8CF7ED3-53E1-02F2-E4FD-91841EB36139}"/>
          </ac:graphicFrameMkLst>
        </pc:graphicFrameChg>
        <pc:picChg chg="add">
          <ac:chgData name="Pati,Usha R" userId="acf6a215-17f6-4371-bfde-623ac93bb2f4" providerId="ADAL" clId="{3036D389-3687-4192-BA8F-BA9AF4E4B90A}" dt="2023-03-17T17:24:02.584" v="289" actId="26606"/>
          <ac:picMkLst>
            <pc:docMk/>
            <pc:sldMk cId="4061301443" sldId="304"/>
            <ac:picMk id="76" creationId="{F1B8F9CB-890B-4CB8-B503-188A763E2FC1}"/>
          </ac:picMkLst>
        </pc:picChg>
        <pc:picChg chg="add">
          <ac:chgData name="Pati,Usha R" userId="acf6a215-17f6-4371-bfde-623ac93bb2f4" providerId="ADAL" clId="{3036D389-3687-4192-BA8F-BA9AF4E4B90A}" dt="2023-03-17T17:24:02.584" v="289" actId="26606"/>
          <ac:picMkLst>
            <pc:docMk/>
            <pc:sldMk cId="4061301443" sldId="304"/>
            <ac:picMk id="78" creationId="{AA632AB4-3837-4FD0-8B62-0A18B573F46D}"/>
          </ac:picMkLst>
        </pc:picChg>
        <pc:picChg chg="add">
          <ac:chgData name="Pati,Usha R" userId="acf6a215-17f6-4371-bfde-623ac93bb2f4" providerId="ADAL" clId="{3036D389-3687-4192-BA8F-BA9AF4E4B90A}" dt="2023-03-17T17:24:02.584" v="289" actId="26606"/>
          <ac:picMkLst>
            <pc:docMk/>
            <pc:sldMk cId="4061301443" sldId="304"/>
            <ac:picMk id="82" creationId="{9CD2319A-6FA9-4EFB-9EDF-7304467425E8}"/>
          </ac:picMkLst>
        </pc:picChg>
        <pc:picChg chg="add">
          <ac:chgData name="Pati,Usha R" userId="acf6a215-17f6-4371-bfde-623ac93bb2f4" providerId="ADAL" clId="{3036D389-3687-4192-BA8F-BA9AF4E4B90A}" dt="2023-03-17T17:24:02.584" v="289" actId="26606"/>
          <ac:picMkLst>
            <pc:docMk/>
            <pc:sldMk cId="4061301443" sldId="304"/>
            <ac:picMk id="84" creationId="{D1692A93-3514-4486-8B67-CCA4E0259BCB}"/>
          </ac:picMkLst>
        </pc:picChg>
      </pc:sldChg>
      <pc:sldChg chg="addSp delSp modSp new mod">
        <pc:chgData name="Pati,Usha R" userId="acf6a215-17f6-4371-bfde-623ac93bb2f4" providerId="ADAL" clId="{3036D389-3687-4192-BA8F-BA9AF4E4B90A}" dt="2023-03-20T13:37:13.497" v="1137" actId="20577"/>
        <pc:sldMkLst>
          <pc:docMk/>
          <pc:sldMk cId="2845932905" sldId="305"/>
        </pc:sldMkLst>
        <pc:spChg chg="mod">
          <ac:chgData name="Pati,Usha R" userId="acf6a215-17f6-4371-bfde-623ac93bb2f4" providerId="ADAL" clId="{3036D389-3687-4192-BA8F-BA9AF4E4B90A}" dt="2023-03-20T04:02:32.275" v="384" actId="113"/>
          <ac:spMkLst>
            <pc:docMk/>
            <pc:sldMk cId="2845932905" sldId="305"/>
            <ac:spMk id="2" creationId="{3E327301-AF21-2DBA-61B8-12568B004879}"/>
          </ac:spMkLst>
        </pc:spChg>
        <pc:spChg chg="add mod">
          <ac:chgData name="Pati,Usha R" userId="acf6a215-17f6-4371-bfde-623ac93bb2f4" providerId="ADAL" clId="{3036D389-3687-4192-BA8F-BA9AF4E4B90A}" dt="2023-03-20T05:36:29.913" v="975" actId="1036"/>
          <ac:spMkLst>
            <pc:docMk/>
            <pc:sldMk cId="2845932905" sldId="305"/>
            <ac:spMk id="3" creationId="{109443FB-DF6B-2F71-81B7-2FCFC23AA0E4}"/>
          </ac:spMkLst>
        </pc:spChg>
        <pc:spChg chg="del mod">
          <ac:chgData name="Pati,Usha R" userId="acf6a215-17f6-4371-bfde-623ac93bb2f4" providerId="ADAL" clId="{3036D389-3687-4192-BA8F-BA9AF4E4B90A}" dt="2023-03-16T20:13:54.327" v="271" actId="26606"/>
          <ac:spMkLst>
            <pc:docMk/>
            <pc:sldMk cId="2845932905" sldId="305"/>
            <ac:spMk id="3" creationId="{5D66ACE3-BD2B-EA10-658C-4E78655C051E}"/>
          </ac:spMkLst>
        </pc:spChg>
        <pc:spChg chg="add mod">
          <ac:chgData name="Pati,Usha R" userId="acf6a215-17f6-4371-bfde-623ac93bb2f4" providerId="ADAL" clId="{3036D389-3687-4192-BA8F-BA9AF4E4B90A}" dt="2023-03-16T20:13:04.042" v="270"/>
          <ac:spMkLst>
            <pc:docMk/>
            <pc:sldMk cId="2845932905" sldId="305"/>
            <ac:spMk id="5" creationId="{6481E801-FEA2-65FB-E402-C2E9A95FB41F}"/>
          </ac:spMkLst>
        </pc:spChg>
        <pc:spChg chg="del mod">
          <ac:chgData name="Pati,Usha R" userId="acf6a215-17f6-4371-bfde-623ac93bb2f4" providerId="ADAL" clId="{3036D389-3687-4192-BA8F-BA9AF4E4B90A}" dt="2023-03-20T05:21:16.525" v="954" actId="478"/>
          <ac:spMkLst>
            <pc:docMk/>
            <pc:sldMk cId="2845932905" sldId="305"/>
            <ac:spMk id="13" creationId="{43A5A3AD-061F-5F97-67AA-0A8E84DA31B0}"/>
          </ac:spMkLst>
        </pc:spChg>
        <pc:graphicFrameChg chg="add mod">
          <ac:chgData name="Pati,Usha R" userId="acf6a215-17f6-4371-bfde-623ac93bb2f4" providerId="ADAL" clId="{3036D389-3687-4192-BA8F-BA9AF4E4B90A}" dt="2023-03-20T13:37:13.497" v="1137" actId="20577"/>
          <ac:graphicFrameMkLst>
            <pc:docMk/>
            <pc:sldMk cId="2845932905" sldId="305"/>
            <ac:graphicFrameMk id="7" creationId="{E2D42E0B-484D-9236-2E24-1A1A3C7D70D8}"/>
          </ac:graphicFrameMkLst>
        </pc:graphicFrameChg>
      </pc:sldChg>
      <pc:sldChg chg="addSp delSp modSp new mod ord">
        <pc:chgData name="Pati,Usha R" userId="acf6a215-17f6-4371-bfde-623ac93bb2f4" providerId="ADAL" clId="{3036D389-3687-4192-BA8F-BA9AF4E4B90A}" dt="2023-03-20T15:19:53.218" v="1371"/>
        <pc:sldMkLst>
          <pc:docMk/>
          <pc:sldMk cId="372534127" sldId="306"/>
        </pc:sldMkLst>
        <pc:spChg chg="mod">
          <ac:chgData name="Pati,Usha R" userId="acf6a215-17f6-4371-bfde-623ac93bb2f4" providerId="ADAL" clId="{3036D389-3687-4192-BA8F-BA9AF4E4B90A}" dt="2023-03-20T13:29:30.466" v="1126" actId="2711"/>
          <ac:spMkLst>
            <pc:docMk/>
            <pc:sldMk cId="372534127" sldId="306"/>
            <ac:spMk id="2" creationId="{63FF57F8-0E7D-15DE-4DCC-854C810C319E}"/>
          </ac:spMkLst>
        </pc:spChg>
        <pc:spChg chg="mod">
          <ac:chgData name="Pati,Usha R" userId="acf6a215-17f6-4371-bfde-623ac93bb2f4" providerId="ADAL" clId="{3036D389-3687-4192-BA8F-BA9AF4E4B90A}" dt="2023-03-20T14:14:24.052" v="1181" actId="20577"/>
          <ac:spMkLst>
            <pc:docMk/>
            <pc:sldMk cId="372534127" sldId="306"/>
            <ac:spMk id="3" creationId="{83C4CAC8-C3F8-878E-BCB9-98A134D4E0A7}"/>
          </ac:spMkLst>
        </pc:spChg>
        <pc:spChg chg="del mod">
          <ac:chgData name="Pati,Usha R" userId="acf6a215-17f6-4371-bfde-623ac93bb2f4" providerId="ADAL" clId="{3036D389-3687-4192-BA8F-BA9AF4E4B90A}" dt="2023-03-16T20:07:47.857" v="218" actId="22"/>
          <ac:spMkLst>
            <pc:docMk/>
            <pc:sldMk cId="372534127" sldId="306"/>
            <ac:spMk id="3" creationId="{DA6C2A82-897B-2FB2-9A04-4BC9A42D12D8}"/>
          </ac:spMkLst>
        </pc:spChg>
        <pc:spChg chg="mod">
          <ac:chgData name="Pati,Usha R" userId="acf6a215-17f6-4371-bfde-623ac93bb2f4" providerId="ADAL" clId="{3036D389-3687-4192-BA8F-BA9AF4E4B90A}" dt="2023-03-20T13:29:30.466" v="1126" actId="2711"/>
          <ac:spMkLst>
            <pc:docMk/>
            <pc:sldMk cId="372534127" sldId="306"/>
            <ac:spMk id="4" creationId="{FE3EDA7B-2DE8-4CC7-7A89-D21ABEAC0E02}"/>
          </ac:spMkLst>
        </pc:spChg>
        <pc:spChg chg="mod">
          <ac:chgData name="Pati,Usha R" userId="acf6a215-17f6-4371-bfde-623ac93bb2f4" providerId="ADAL" clId="{3036D389-3687-4192-BA8F-BA9AF4E4B90A}" dt="2023-03-20T13:29:30.466" v="1126" actId="2711"/>
          <ac:spMkLst>
            <pc:docMk/>
            <pc:sldMk cId="372534127" sldId="306"/>
            <ac:spMk id="9" creationId="{DE25CF21-2A88-6D4F-F604-D481D49AA582}"/>
          </ac:spMkLst>
        </pc:spChg>
        <pc:spChg chg="mod">
          <ac:chgData name="Pati,Usha R" userId="acf6a215-17f6-4371-bfde-623ac93bb2f4" providerId="ADAL" clId="{3036D389-3687-4192-BA8F-BA9AF4E4B90A}" dt="2023-03-20T13:30:28.669" v="1130" actId="113"/>
          <ac:spMkLst>
            <pc:docMk/>
            <pc:sldMk cId="372534127" sldId="306"/>
            <ac:spMk id="21" creationId="{5151CC3F-842A-B0D1-2426-165A4A15D4EE}"/>
          </ac:spMkLst>
        </pc:spChg>
        <pc:spChg chg="mod">
          <ac:chgData name="Pati,Usha R" userId="acf6a215-17f6-4371-bfde-623ac93bb2f4" providerId="ADAL" clId="{3036D389-3687-4192-BA8F-BA9AF4E4B90A}" dt="2023-03-20T13:29:30.466" v="1126" actId="2711"/>
          <ac:spMkLst>
            <pc:docMk/>
            <pc:sldMk cId="372534127" sldId="306"/>
            <ac:spMk id="23" creationId="{04A824A1-B81C-AE52-85EF-C91F1F8A5994}"/>
          </ac:spMkLst>
        </pc:spChg>
        <pc:spChg chg="mod">
          <ac:chgData name="Pati,Usha R" userId="acf6a215-17f6-4371-bfde-623ac93bb2f4" providerId="ADAL" clId="{3036D389-3687-4192-BA8F-BA9AF4E4B90A}" dt="2023-03-20T13:29:30.466" v="1126" actId="2711"/>
          <ac:spMkLst>
            <pc:docMk/>
            <pc:sldMk cId="372534127" sldId="306"/>
            <ac:spMk id="25" creationId="{4D60FA37-8ABC-EABA-8DDF-EE36DEB56F11}"/>
          </ac:spMkLst>
        </pc:spChg>
        <pc:spChg chg="mod">
          <ac:chgData name="Pati,Usha R" userId="acf6a215-17f6-4371-bfde-623ac93bb2f4" providerId="ADAL" clId="{3036D389-3687-4192-BA8F-BA9AF4E4B90A}" dt="2023-03-20T13:29:30.466" v="1126" actId="2711"/>
          <ac:spMkLst>
            <pc:docMk/>
            <pc:sldMk cId="372534127" sldId="306"/>
            <ac:spMk id="27" creationId="{9AE60C64-5A1E-22E7-D674-A6534DF8DE84}"/>
          </ac:spMkLst>
        </pc:spChg>
        <pc:spChg chg="mod">
          <ac:chgData name="Pati,Usha R" userId="acf6a215-17f6-4371-bfde-623ac93bb2f4" providerId="ADAL" clId="{3036D389-3687-4192-BA8F-BA9AF4E4B90A}" dt="2023-03-20T13:29:30.466" v="1126" actId="2711"/>
          <ac:spMkLst>
            <pc:docMk/>
            <pc:sldMk cId="372534127" sldId="306"/>
            <ac:spMk id="29" creationId="{2790E2BB-E69F-D763-8DC5-69F822D9114E}"/>
          </ac:spMkLst>
        </pc:spChg>
        <pc:picChg chg="mod">
          <ac:chgData name="Pati,Usha R" userId="acf6a215-17f6-4371-bfde-623ac93bb2f4" providerId="ADAL" clId="{3036D389-3687-4192-BA8F-BA9AF4E4B90A}" dt="2023-03-20T13:29:30.466" v="1126" actId="2711"/>
          <ac:picMkLst>
            <pc:docMk/>
            <pc:sldMk cId="372534127" sldId="306"/>
            <ac:picMk id="5" creationId="{9F2B0F5B-E0A2-80F6-7306-BB91E9AB887D}"/>
          </ac:picMkLst>
        </pc:picChg>
        <pc:picChg chg="add mod">
          <ac:chgData name="Pati,Usha R" userId="acf6a215-17f6-4371-bfde-623ac93bb2f4" providerId="ADAL" clId="{3036D389-3687-4192-BA8F-BA9AF4E4B90A}" dt="2023-03-16T20:03:40.749" v="217" actId="1076"/>
          <ac:picMkLst>
            <pc:docMk/>
            <pc:sldMk cId="372534127" sldId="306"/>
            <ac:picMk id="6" creationId="{B6607488-0C06-3788-6407-FC06E3B1C713}"/>
          </ac:picMkLst>
        </pc:picChg>
        <pc:picChg chg="add mod ord">
          <ac:chgData name="Pati,Usha R" userId="acf6a215-17f6-4371-bfde-623ac93bb2f4" providerId="ADAL" clId="{3036D389-3687-4192-BA8F-BA9AF4E4B90A}" dt="2023-03-16T20:08:01.281" v="222" actId="1076"/>
          <ac:picMkLst>
            <pc:docMk/>
            <pc:sldMk cId="372534127" sldId="306"/>
            <ac:picMk id="8" creationId="{DFB38E38-058E-BCB5-44BB-C60B25A5264E}"/>
          </ac:picMkLst>
        </pc:picChg>
        <pc:picChg chg="mod">
          <ac:chgData name="Pati,Usha R" userId="acf6a215-17f6-4371-bfde-623ac93bb2f4" providerId="ADAL" clId="{3036D389-3687-4192-BA8F-BA9AF4E4B90A}" dt="2023-03-20T13:29:30.466" v="1126" actId="2711"/>
          <ac:picMkLst>
            <pc:docMk/>
            <pc:sldMk cId="372534127" sldId="306"/>
            <ac:picMk id="11" creationId="{5D4E3BB2-0FC7-3EA9-AE59-09C62A8E5D65}"/>
          </ac:picMkLst>
        </pc:picChg>
        <pc:picChg chg="mod">
          <ac:chgData name="Pati,Usha R" userId="acf6a215-17f6-4371-bfde-623ac93bb2f4" providerId="ADAL" clId="{3036D389-3687-4192-BA8F-BA9AF4E4B90A}" dt="2023-03-20T13:29:30.466" v="1126" actId="2711"/>
          <ac:picMkLst>
            <pc:docMk/>
            <pc:sldMk cId="372534127" sldId="306"/>
            <ac:picMk id="13" creationId="{DC415075-B8C5-C154-D4B8-E5DB811844AD}"/>
          </ac:picMkLst>
        </pc:picChg>
        <pc:picChg chg="mod">
          <ac:chgData name="Pati,Usha R" userId="acf6a215-17f6-4371-bfde-623ac93bb2f4" providerId="ADAL" clId="{3036D389-3687-4192-BA8F-BA9AF4E4B90A}" dt="2023-03-20T13:29:30.466" v="1126" actId="2711"/>
          <ac:picMkLst>
            <pc:docMk/>
            <pc:sldMk cId="372534127" sldId="306"/>
            <ac:picMk id="15" creationId="{EAF5905B-DB7D-FCC8-FFF6-4F90FE37ADEF}"/>
          </ac:picMkLst>
        </pc:picChg>
        <pc:picChg chg="mod">
          <ac:chgData name="Pati,Usha R" userId="acf6a215-17f6-4371-bfde-623ac93bb2f4" providerId="ADAL" clId="{3036D389-3687-4192-BA8F-BA9AF4E4B90A}" dt="2023-03-20T13:29:30.466" v="1126" actId="2711"/>
          <ac:picMkLst>
            <pc:docMk/>
            <pc:sldMk cId="372534127" sldId="306"/>
            <ac:picMk id="17" creationId="{EC7C445C-41EE-C700-6DBF-243A80D8ECAF}"/>
          </ac:picMkLst>
        </pc:picChg>
      </pc:sldChg>
      <pc:sldChg chg="addSp delSp modSp mod">
        <pc:chgData name="Pati,Usha R" userId="acf6a215-17f6-4371-bfde-623ac93bb2f4" providerId="ADAL" clId="{3036D389-3687-4192-BA8F-BA9AF4E4B90A}" dt="2023-03-20T13:36:16.388" v="1131" actId="20577"/>
        <pc:sldMkLst>
          <pc:docMk/>
          <pc:sldMk cId="3527721115" sldId="307"/>
        </pc:sldMkLst>
        <pc:spChg chg="mod">
          <ac:chgData name="Pati,Usha R" userId="acf6a215-17f6-4371-bfde-623ac93bb2f4" providerId="ADAL" clId="{3036D389-3687-4192-BA8F-BA9AF4E4B90A}" dt="2023-03-20T13:36:16.388" v="1131" actId="20577"/>
          <ac:spMkLst>
            <pc:docMk/>
            <pc:sldMk cId="3527721115" sldId="307"/>
            <ac:spMk id="3" creationId="{6FACEBA8-BB06-A00E-B495-E66720DC14D4}"/>
          </ac:spMkLst>
        </pc:spChg>
        <pc:spChg chg="add mod">
          <ac:chgData name="Pati,Usha R" userId="acf6a215-17f6-4371-bfde-623ac93bb2f4" providerId="ADAL" clId="{3036D389-3687-4192-BA8F-BA9AF4E4B90A}" dt="2023-03-16T20:13:01.283" v="269"/>
          <ac:spMkLst>
            <pc:docMk/>
            <pc:sldMk cId="3527721115" sldId="307"/>
            <ac:spMk id="5" creationId="{1BC3F31C-500D-7F4A-D5B3-C5A182684027}"/>
          </ac:spMkLst>
        </pc:spChg>
        <pc:spChg chg="add mod">
          <ac:chgData name="Pati,Usha R" userId="acf6a215-17f6-4371-bfde-623ac93bb2f4" providerId="ADAL" clId="{3036D389-3687-4192-BA8F-BA9AF4E4B90A}" dt="2023-03-20T05:22:25.147" v="961"/>
          <ac:spMkLst>
            <pc:docMk/>
            <pc:sldMk cId="3527721115" sldId="307"/>
            <ac:spMk id="5" creationId="{81666AD1-F1AF-81FA-1BAD-9A57E49751EC}"/>
          </ac:spMkLst>
        </pc:spChg>
        <pc:spChg chg="del mod">
          <ac:chgData name="Pati,Usha R" userId="acf6a215-17f6-4371-bfde-623ac93bb2f4" providerId="ADAL" clId="{3036D389-3687-4192-BA8F-BA9AF4E4B90A}" dt="2023-03-20T05:22:24.087" v="960" actId="478"/>
          <ac:spMkLst>
            <pc:docMk/>
            <pc:sldMk cId="3527721115" sldId="307"/>
            <ac:spMk id="7" creationId="{390DF230-C027-512A-C31F-D5AFBD4518DF}"/>
          </ac:spMkLst>
        </pc:spChg>
      </pc:sldChg>
      <pc:sldChg chg="addSp delSp modSp mod setBg setClrOvrMap delDesignElem chgLayout">
        <pc:chgData name="Pati,Usha R" userId="acf6a215-17f6-4371-bfde-623ac93bb2f4" providerId="ADAL" clId="{3036D389-3687-4192-BA8F-BA9AF4E4B90A}" dt="2023-03-20T15:08:10.947" v="1194" actId="20577"/>
        <pc:sldMkLst>
          <pc:docMk/>
          <pc:sldMk cId="3834850325" sldId="308"/>
        </pc:sldMkLst>
        <pc:spChg chg="mod ord">
          <ac:chgData name="Pati,Usha R" userId="acf6a215-17f6-4371-bfde-623ac93bb2f4" providerId="ADAL" clId="{3036D389-3687-4192-BA8F-BA9AF4E4B90A}" dt="2023-03-20T04:02:06.656" v="382" actId="122"/>
          <ac:spMkLst>
            <pc:docMk/>
            <pc:sldMk cId="3834850325" sldId="308"/>
            <ac:spMk id="2" creationId="{108638B2-219E-D00B-7FC5-C58C2DD33D06}"/>
          </ac:spMkLst>
        </pc:spChg>
        <pc:spChg chg="mod ord">
          <ac:chgData name="Pati,Usha R" userId="acf6a215-17f6-4371-bfde-623ac93bb2f4" providerId="ADAL" clId="{3036D389-3687-4192-BA8F-BA9AF4E4B90A}" dt="2023-03-17T17:21:17.244" v="285" actId="14100"/>
          <ac:spMkLst>
            <pc:docMk/>
            <pc:sldMk cId="3834850325" sldId="308"/>
            <ac:spMk id="3" creationId="{6FACEBA8-BB06-A00E-B495-E66720DC14D4}"/>
          </ac:spMkLst>
        </pc:spChg>
        <pc:spChg chg="mod ord">
          <ac:chgData name="Pati,Usha R" userId="acf6a215-17f6-4371-bfde-623ac93bb2f4" providerId="ADAL" clId="{3036D389-3687-4192-BA8F-BA9AF4E4B90A}" dt="2023-03-17T17:21:02.208" v="281" actId="14100"/>
          <ac:spMkLst>
            <pc:docMk/>
            <pc:sldMk cId="3834850325" sldId="308"/>
            <ac:spMk id="4" creationId="{A6EFB7B5-0AEE-7E1A-3FAE-552CD0A8D369}"/>
          </ac:spMkLst>
        </pc:spChg>
        <pc:spChg chg="del mod">
          <ac:chgData name="Pati,Usha R" userId="acf6a215-17f6-4371-bfde-623ac93bb2f4" providerId="ADAL" clId="{3036D389-3687-4192-BA8F-BA9AF4E4B90A}" dt="2023-03-17T17:21:23.009" v="287" actId="478"/>
          <ac:spMkLst>
            <pc:docMk/>
            <pc:sldMk cId="3834850325" sldId="308"/>
            <ac:spMk id="6" creationId="{733F693F-B2E7-454F-005A-E0D3F8809C9D}"/>
          </ac:spMkLst>
        </pc:spChg>
        <pc:spChg chg="del mod">
          <ac:chgData name="Pati,Usha R" userId="acf6a215-17f6-4371-bfde-623ac93bb2f4" providerId="ADAL" clId="{3036D389-3687-4192-BA8F-BA9AF4E4B90A}" dt="2023-03-20T13:13:14.350" v="1011" actId="478"/>
          <ac:spMkLst>
            <pc:docMk/>
            <pc:sldMk cId="3834850325" sldId="308"/>
            <ac:spMk id="8" creationId="{11C6B806-67DE-C42E-2DBB-5F6819F0420F}"/>
          </ac:spMkLst>
        </pc:spChg>
        <pc:spChg chg="mod">
          <ac:chgData name="Pati,Usha R" userId="acf6a215-17f6-4371-bfde-623ac93bb2f4" providerId="ADAL" clId="{3036D389-3687-4192-BA8F-BA9AF4E4B90A}" dt="2023-03-20T15:08:10.947" v="1194" actId="20577"/>
          <ac:spMkLst>
            <pc:docMk/>
            <pc:sldMk cId="3834850325" sldId="308"/>
            <ac:spMk id="9" creationId="{88C02E16-CDB8-1FEF-CDB2-39DE1B1A6DA4}"/>
          </ac:spMkLst>
        </pc:spChg>
        <pc:spChg chg="add mod">
          <ac:chgData name="Pati,Usha R" userId="acf6a215-17f6-4371-bfde-623ac93bb2f4" providerId="ADAL" clId="{3036D389-3687-4192-BA8F-BA9AF4E4B90A}" dt="2023-03-20T13:13:09.535" v="1009"/>
          <ac:spMkLst>
            <pc:docMk/>
            <pc:sldMk cId="3834850325" sldId="308"/>
            <ac:spMk id="10" creationId="{A8808877-C877-718F-BA66-74F924AEADBA}"/>
          </ac:spMkLst>
        </pc:spChg>
        <pc:spChg chg="del">
          <ac:chgData name="Pati,Usha R" userId="acf6a215-17f6-4371-bfde-623ac93bb2f4" providerId="ADAL" clId="{3036D389-3687-4192-BA8F-BA9AF4E4B90A}" dt="2023-03-17T17:20:21.561" v="272" actId="700"/>
          <ac:spMkLst>
            <pc:docMk/>
            <pc:sldMk cId="3834850325" sldId="308"/>
            <ac:spMk id="63" creationId="{052BEFF1-896C-45B1-B02C-96A6A1BC389A}"/>
          </ac:spMkLst>
        </pc:spChg>
        <pc:spChg chg="del">
          <ac:chgData name="Pati,Usha R" userId="acf6a215-17f6-4371-bfde-623ac93bb2f4" providerId="ADAL" clId="{3036D389-3687-4192-BA8F-BA9AF4E4B90A}" dt="2023-03-17T17:20:21.561" v="272" actId="700"/>
          <ac:spMkLst>
            <pc:docMk/>
            <pc:sldMk cId="3834850325" sldId="308"/>
            <ac:spMk id="65" creationId="{BB237A14-61B1-4C00-A670-5D8D68A8668E}"/>
          </ac:spMkLst>
        </pc:spChg>
        <pc:spChg chg="del">
          <ac:chgData name="Pati,Usha R" userId="acf6a215-17f6-4371-bfde-623ac93bb2f4" providerId="ADAL" clId="{3036D389-3687-4192-BA8F-BA9AF4E4B90A}" dt="2023-03-17T17:20:21.561" v="272" actId="700"/>
          <ac:spMkLst>
            <pc:docMk/>
            <pc:sldMk cId="3834850325" sldId="308"/>
            <ac:spMk id="67" creationId="{8598F259-6F54-47A3-8D13-1603D786A328}"/>
          </ac:spMkLst>
        </pc:spChg>
        <pc:spChg chg="del">
          <ac:chgData name="Pati,Usha R" userId="acf6a215-17f6-4371-bfde-623ac93bb2f4" providerId="ADAL" clId="{3036D389-3687-4192-BA8F-BA9AF4E4B90A}" dt="2023-03-17T17:20:21.561" v="272" actId="700"/>
          <ac:spMkLst>
            <pc:docMk/>
            <pc:sldMk cId="3834850325" sldId="308"/>
            <ac:spMk id="69" creationId="{0BA768A8-4FED-4ED8-9E46-6BE72188ECD2}"/>
          </ac:spMkLst>
        </pc:spChg>
      </pc:sldChg>
      <pc:sldChg chg="addSp delSp modSp mod">
        <pc:chgData name="Pati,Usha R" userId="acf6a215-17f6-4371-bfde-623ac93bb2f4" providerId="ADAL" clId="{3036D389-3687-4192-BA8F-BA9AF4E4B90A}" dt="2023-03-20T13:15:12.493" v="1050"/>
        <pc:sldMkLst>
          <pc:docMk/>
          <pc:sldMk cId="3333296862" sldId="309"/>
        </pc:sldMkLst>
        <pc:spChg chg="mod">
          <ac:chgData name="Pati,Usha R" userId="acf6a215-17f6-4371-bfde-623ac93bb2f4" providerId="ADAL" clId="{3036D389-3687-4192-BA8F-BA9AF4E4B90A}" dt="2023-03-20T05:11:11.377" v="906" actId="5793"/>
          <ac:spMkLst>
            <pc:docMk/>
            <pc:sldMk cId="3333296862" sldId="309"/>
            <ac:spMk id="3" creationId="{3795243E-9733-72F4-6CA9-E688682B093A}"/>
          </ac:spMkLst>
        </pc:spChg>
        <pc:spChg chg="add mod">
          <ac:chgData name="Pati,Usha R" userId="acf6a215-17f6-4371-bfde-623ac93bb2f4" providerId="ADAL" clId="{3036D389-3687-4192-BA8F-BA9AF4E4B90A}" dt="2023-03-20T13:15:12.493" v="1050"/>
          <ac:spMkLst>
            <pc:docMk/>
            <pc:sldMk cId="3333296862" sldId="309"/>
            <ac:spMk id="5" creationId="{849B9808-361D-BE35-DE04-5A498B861D4B}"/>
          </ac:spMkLst>
        </pc:spChg>
        <pc:spChg chg="del mod">
          <ac:chgData name="Pati,Usha R" userId="acf6a215-17f6-4371-bfde-623ac93bb2f4" providerId="ADAL" clId="{3036D389-3687-4192-BA8F-BA9AF4E4B90A}" dt="2023-03-20T13:15:11.718" v="1049" actId="478"/>
          <ac:spMkLst>
            <pc:docMk/>
            <pc:sldMk cId="3333296862" sldId="309"/>
            <ac:spMk id="6" creationId="{2249B057-6839-26A2-7574-9FC17041E6F2}"/>
          </ac:spMkLst>
        </pc:spChg>
      </pc:sldChg>
      <pc:sldChg chg="addSp delSp modSp mod">
        <pc:chgData name="Pati,Usha R" userId="acf6a215-17f6-4371-bfde-623ac93bb2f4" providerId="ADAL" clId="{3036D389-3687-4192-BA8F-BA9AF4E4B90A}" dt="2023-03-20T13:54:34.938" v="1143" actId="14100"/>
        <pc:sldMkLst>
          <pc:docMk/>
          <pc:sldMk cId="1381990329" sldId="310"/>
        </pc:sldMkLst>
        <pc:spChg chg="add mod">
          <ac:chgData name="Pati,Usha R" userId="acf6a215-17f6-4371-bfde-623ac93bb2f4" providerId="ADAL" clId="{3036D389-3687-4192-BA8F-BA9AF4E4B90A}" dt="2023-03-20T13:15:04.368" v="1047"/>
          <ac:spMkLst>
            <pc:docMk/>
            <pc:sldMk cId="1381990329" sldId="310"/>
            <ac:spMk id="3" creationId="{3A07D7FA-CC9A-8F51-E1D1-710500546B8E}"/>
          </ac:spMkLst>
        </pc:spChg>
        <pc:spChg chg="del mod">
          <ac:chgData name="Pati,Usha R" userId="acf6a215-17f6-4371-bfde-623ac93bb2f4" providerId="ADAL" clId="{3036D389-3687-4192-BA8F-BA9AF4E4B90A}" dt="2023-03-20T13:15:03.456" v="1046" actId="478"/>
          <ac:spMkLst>
            <pc:docMk/>
            <pc:sldMk cId="1381990329" sldId="310"/>
            <ac:spMk id="7" creationId="{62FB558C-239B-0325-8A17-2B7CB6B8A7DC}"/>
          </ac:spMkLst>
        </pc:spChg>
        <pc:spChg chg="mod">
          <ac:chgData name="Pati,Usha R" userId="acf6a215-17f6-4371-bfde-623ac93bb2f4" providerId="ADAL" clId="{3036D389-3687-4192-BA8F-BA9AF4E4B90A}" dt="2023-03-20T13:54:34.938" v="1143" actId="14100"/>
          <ac:spMkLst>
            <pc:docMk/>
            <pc:sldMk cId="1381990329" sldId="310"/>
            <ac:spMk id="8" creationId="{CBA2D34A-13FD-B47F-7DEF-E5576DB83E20}"/>
          </ac:spMkLst>
        </pc:spChg>
      </pc:sldChg>
      <pc:sldChg chg="addSp delSp modSp mod">
        <pc:chgData name="Pati,Usha R" userId="acf6a215-17f6-4371-bfde-623ac93bb2f4" providerId="ADAL" clId="{3036D389-3687-4192-BA8F-BA9AF4E4B90A}" dt="2023-03-20T13:54:28.123" v="1142" actId="14100"/>
        <pc:sldMkLst>
          <pc:docMk/>
          <pc:sldMk cId="3839887941" sldId="311"/>
        </pc:sldMkLst>
        <pc:spChg chg="add mod">
          <ac:chgData name="Pati,Usha R" userId="acf6a215-17f6-4371-bfde-623ac93bb2f4" providerId="ADAL" clId="{3036D389-3687-4192-BA8F-BA9AF4E4B90A}" dt="2023-03-20T13:14:53.815" v="1044"/>
          <ac:spMkLst>
            <pc:docMk/>
            <pc:sldMk cId="3839887941" sldId="311"/>
            <ac:spMk id="3" creationId="{BE1FBCE9-3DE5-94EB-BC9A-A77BC901B369}"/>
          </ac:spMkLst>
        </pc:spChg>
        <pc:spChg chg="del mod">
          <ac:chgData name="Pati,Usha R" userId="acf6a215-17f6-4371-bfde-623ac93bb2f4" providerId="ADAL" clId="{3036D389-3687-4192-BA8F-BA9AF4E4B90A}" dt="2023-03-20T13:14:53.004" v="1043" actId="478"/>
          <ac:spMkLst>
            <pc:docMk/>
            <pc:sldMk cId="3839887941" sldId="311"/>
            <ac:spMk id="9" creationId="{68AC52BA-2D25-8CFB-15B7-BB7803102BB3}"/>
          </ac:spMkLst>
        </pc:spChg>
        <pc:spChg chg="mod">
          <ac:chgData name="Pati,Usha R" userId="acf6a215-17f6-4371-bfde-623ac93bb2f4" providerId="ADAL" clId="{3036D389-3687-4192-BA8F-BA9AF4E4B90A}" dt="2023-03-20T13:54:28.123" v="1142" actId="14100"/>
          <ac:spMkLst>
            <pc:docMk/>
            <pc:sldMk cId="3839887941" sldId="311"/>
            <ac:spMk id="10" creationId="{4CB91A95-641F-D8CD-AFF5-97BA8248907D}"/>
          </ac:spMkLst>
        </pc:spChg>
      </pc:sldChg>
      <pc:sldChg chg="addSp delSp modSp mod">
        <pc:chgData name="Pati,Usha R" userId="acf6a215-17f6-4371-bfde-623ac93bb2f4" providerId="ADAL" clId="{3036D389-3687-4192-BA8F-BA9AF4E4B90A}" dt="2023-03-20T15:02:00.711" v="1186" actId="20577"/>
        <pc:sldMkLst>
          <pc:docMk/>
          <pc:sldMk cId="3184410885" sldId="312"/>
        </pc:sldMkLst>
        <pc:spChg chg="add del mod">
          <ac:chgData name="Pati,Usha R" userId="acf6a215-17f6-4371-bfde-623ac93bb2f4" providerId="ADAL" clId="{3036D389-3687-4192-BA8F-BA9AF4E4B90A}" dt="2023-03-20T13:14:40.885" v="1038"/>
          <ac:spMkLst>
            <pc:docMk/>
            <pc:sldMk cId="3184410885" sldId="312"/>
            <ac:spMk id="3" creationId="{8FBF5FFD-7FCF-658E-14BF-090FB9CAE9EE}"/>
          </ac:spMkLst>
        </pc:spChg>
        <pc:spChg chg="add mod">
          <ac:chgData name="Pati,Usha R" userId="acf6a215-17f6-4371-bfde-623ac93bb2f4" providerId="ADAL" clId="{3036D389-3687-4192-BA8F-BA9AF4E4B90A}" dt="2023-03-20T13:14:45.991" v="1041"/>
          <ac:spMkLst>
            <pc:docMk/>
            <pc:sldMk cId="3184410885" sldId="312"/>
            <ac:spMk id="5" creationId="{3657D522-A081-C961-F188-7A8B3665AC6B}"/>
          </ac:spMkLst>
        </pc:spChg>
        <pc:spChg chg="del mod">
          <ac:chgData name="Pati,Usha R" userId="acf6a215-17f6-4371-bfde-623ac93bb2f4" providerId="ADAL" clId="{3036D389-3687-4192-BA8F-BA9AF4E4B90A}" dt="2023-03-20T13:14:45.232" v="1040" actId="478"/>
          <ac:spMkLst>
            <pc:docMk/>
            <pc:sldMk cId="3184410885" sldId="312"/>
            <ac:spMk id="9" creationId="{32093997-8801-16B7-E94D-B119C9C1A680}"/>
          </ac:spMkLst>
        </pc:spChg>
        <pc:spChg chg="mod">
          <ac:chgData name="Pati,Usha R" userId="acf6a215-17f6-4371-bfde-623ac93bb2f4" providerId="ADAL" clId="{3036D389-3687-4192-BA8F-BA9AF4E4B90A}" dt="2023-03-20T15:02:00.711" v="1186" actId="20577"/>
          <ac:spMkLst>
            <pc:docMk/>
            <pc:sldMk cId="3184410885" sldId="312"/>
            <ac:spMk id="10" creationId="{C985DD00-02F8-0E7C-2419-F10FA34F1E3C}"/>
          </ac:spMkLst>
        </pc:spChg>
      </pc:sldChg>
      <pc:sldChg chg="addSp delSp modSp mod">
        <pc:chgData name="Pati,Usha R" userId="acf6a215-17f6-4371-bfde-623ac93bb2f4" providerId="ADAL" clId="{3036D389-3687-4192-BA8F-BA9AF4E4B90A}" dt="2023-03-20T15:09:26.192" v="1197" actId="20577"/>
        <pc:sldMkLst>
          <pc:docMk/>
          <pc:sldMk cId="1086291802" sldId="313"/>
        </pc:sldMkLst>
        <pc:spChg chg="mod">
          <ac:chgData name="Pati,Usha R" userId="acf6a215-17f6-4371-bfde-623ac93bb2f4" providerId="ADAL" clId="{3036D389-3687-4192-BA8F-BA9AF4E4B90A}" dt="2023-03-20T15:09:26.192" v="1197" actId="20577"/>
          <ac:spMkLst>
            <pc:docMk/>
            <pc:sldMk cId="1086291802" sldId="313"/>
            <ac:spMk id="2" creationId="{108638B2-219E-D00B-7FC5-C58C2DD33D06}"/>
          </ac:spMkLst>
        </pc:spChg>
        <pc:spChg chg="mod">
          <ac:chgData name="Pati,Usha R" userId="acf6a215-17f6-4371-bfde-623ac93bb2f4" providerId="ADAL" clId="{3036D389-3687-4192-BA8F-BA9AF4E4B90A}" dt="2023-03-20T13:56:06.597" v="1158" actId="14100"/>
          <ac:spMkLst>
            <pc:docMk/>
            <pc:sldMk cId="1086291802" sldId="313"/>
            <ac:spMk id="6" creationId="{66CB4789-B1D6-4177-AD2C-6B3BC9CCCAB2}"/>
          </ac:spMkLst>
        </pc:spChg>
        <pc:spChg chg="del mod">
          <ac:chgData name="Pati,Usha R" userId="acf6a215-17f6-4371-bfde-623ac93bb2f4" providerId="ADAL" clId="{3036D389-3687-4192-BA8F-BA9AF4E4B90A}" dt="2023-03-20T13:12:00.361" v="988" actId="478"/>
          <ac:spMkLst>
            <pc:docMk/>
            <pc:sldMk cId="1086291802" sldId="313"/>
            <ac:spMk id="7" creationId="{43CE7A73-D160-C8E4-CD5F-ABFE97103CB0}"/>
          </ac:spMkLst>
        </pc:spChg>
        <pc:spChg chg="add mod">
          <ac:chgData name="Pati,Usha R" userId="acf6a215-17f6-4371-bfde-623ac93bb2f4" providerId="ADAL" clId="{3036D389-3687-4192-BA8F-BA9AF4E4B90A}" dt="2023-03-20T13:12:59.745" v="1008" actId="14100"/>
          <ac:spMkLst>
            <pc:docMk/>
            <pc:sldMk cId="1086291802" sldId="313"/>
            <ac:spMk id="8" creationId="{65046D97-016F-B6DF-16C0-2D0FE97A8452}"/>
          </ac:spMkLst>
        </pc:spChg>
      </pc:sldChg>
      <pc:sldChg chg="addSp modSp new mod ord">
        <pc:chgData name="Pati,Usha R" userId="acf6a215-17f6-4371-bfde-623ac93bb2f4" providerId="ADAL" clId="{3036D389-3687-4192-BA8F-BA9AF4E4B90A}" dt="2023-03-20T15:16:10.906" v="1361" actId="20577"/>
        <pc:sldMkLst>
          <pc:docMk/>
          <pc:sldMk cId="4038036284" sldId="314"/>
        </pc:sldMkLst>
        <pc:spChg chg="mod">
          <ac:chgData name="Pati,Usha R" userId="acf6a215-17f6-4371-bfde-623ac93bb2f4" providerId="ADAL" clId="{3036D389-3687-4192-BA8F-BA9AF4E4B90A}" dt="2023-03-20T04:27:32.663" v="537" actId="20577"/>
          <ac:spMkLst>
            <pc:docMk/>
            <pc:sldMk cId="4038036284" sldId="314"/>
            <ac:spMk id="2" creationId="{C22466CF-5701-3CBF-2DD0-E52710EBD6B6}"/>
          </ac:spMkLst>
        </pc:spChg>
        <pc:spChg chg="mod">
          <ac:chgData name="Pati,Usha R" userId="acf6a215-17f6-4371-bfde-623ac93bb2f4" providerId="ADAL" clId="{3036D389-3687-4192-BA8F-BA9AF4E4B90A}" dt="2023-03-20T15:16:10.906" v="1361" actId="20577"/>
          <ac:spMkLst>
            <pc:docMk/>
            <pc:sldMk cId="4038036284" sldId="314"/>
            <ac:spMk id="3" creationId="{B1EEFE7E-F64E-AD0E-FA40-D6C30126F6D4}"/>
          </ac:spMkLst>
        </pc:spChg>
        <pc:spChg chg="add mod">
          <ac:chgData name="Pati,Usha R" userId="acf6a215-17f6-4371-bfde-623ac93bb2f4" providerId="ADAL" clId="{3036D389-3687-4192-BA8F-BA9AF4E4B90A}" dt="2023-03-20T05:36:41.165" v="978" actId="1036"/>
          <ac:spMkLst>
            <pc:docMk/>
            <pc:sldMk cId="4038036284" sldId="314"/>
            <ac:spMk id="5" creationId="{C805EE3B-1550-5D69-CF10-7DE180F60B69}"/>
          </ac:spMkLst>
        </pc:spChg>
      </pc:sldChg>
      <pc:sldChg chg="addSp modSp add mod">
        <pc:chgData name="Pati,Usha R" userId="acf6a215-17f6-4371-bfde-623ac93bb2f4" providerId="ADAL" clId="{3036D389-3687-4192-BA8F-BA9AF4E4B90A}" dt="2023-03-20T13:37:26.428" v="1138" actId="6549"/>
        <pc:sldMkLst>
          <pc:docMk/>
          <pc:sldMk cId="3003570455" sldId="315"/>
        </pc:sldMkLst>
        <pc:spChg chg="mod">
          <ac:chgData name="Pati,Usha R" userId="acf6a215-17f6-4371-bfde-623ac93bb2f4" providerId="ADAL" clId="{3036D389-3687-4192-BA8F-BA9AF4E4B90A}" dt="2023-03-20T04:16:22.346" v="473" actId="122"/>
          <ac:spMkLst>
            <pc:docMk/>
            <pc:sldMk cId="3003570455" sldId="315"/>
            <ac:spMk id="2" creationId="{C22466CF-5701-3CBF-2DD0-E52710EBD6B6}"/>
          </ac:spMkLst>
        </pc:spChg>
        <pc:spChg chg="mod">
          <ac:chgData name="Pati,Usha R" userId="acf6a215-17f6-4371-bfde-623ac93bb2f4" providerId="ADAL" clId="{3036D389-3687-4192-BA8F-BA9AF4E4B90A}" dt="2023-03-20T13:37:26.428" v="1138" actId="6549"/>
          <ac:spMkLst>
            <pc:docMk/>
            <pc:sldMk cId="3003570455" sldId="315"/>
            <ac:spMk id="3" creationId="{B1EEFE7E-F64E-AD0E-FA40-D6C30126F6D4}"/>
          </ac:spMkLst>
        </pc:spChg>
        <pc:spChg chg="add mod">
          <ac:chgData name="Pati,Usha R" userId="acf6a215-17f6-4371-bfde-623ac93bb2f4" providerId="ADAL" clId="{3036D389-3687-4192-BA8F-BA9AF4E4B90A}" dt="2023-03-20T13:12:05.526" v="989" actId="14100"/>
          <ac:spMkLst>
            <pc:docMk/>
            <pc:sldMk cId="3003570455" sldId="315"/>
            <ac:spMk id="5" creationId="{76897DAF-A10F-2CBC-572D-01EC82CF58A3}"/>
          </ac:spMkLst>
        </pc:spChg>
      </pc:sldChg>
      <pc:sldChg chg="addSp delSp modSp add mod">
        <pc:chgData name="Pati,Usha R" userId="acf6a215-17f6-4371-bfde-623ac93bb2f4" providerId="ADAL" clId="{3036D389-3687-4192-BA8F-BA9AF4E4B90A}" dt="2023-03-20T05:36:54.989" v="981"/>
        <pc:sldMkLst>
          <pc:docMk/>
          <pc:sldMk cId="3036384614" sldId="316"/>
        </pc:sldMkLst>
        <pc:spChg chg="mod">
          <ac:chgData name="Pati,Usha R" userId="acf6a215-17f6-4371-bfde-623ac93bb2f4" providerId="ADAL" clId="{3036D389-3687-4192-BA8F-BA9AF4E4B90A}" dt="2023-03-20T04:16:18.610" v="472" actId="122"/>
          <ac:spMkLst>
            <pc:docMk/>
            <pc:sldMk cId="3036384614" sldId="316"/>
            <ac:spMk id="2" creationId="{C22466CF-5701-3CBF-2DD0-E52710EBD6B6}"/>
          </ac:spMkLst>
        </pc:spChg>
        <pc:spChg chg="del mod">
          <ac:chgData name="Pati,Usha R" userId="acf6a215-17f6-4371-bfde-623ac93bb2f4" providerId="ADAL" clId="{3036D389-3687-4192-BA8F-BA9AF4E4B90A}" dt="2023-03-20T04:10:25.563" v="440" actId="478"/>
          <ac:spMkLst>
            <pc:docMk/>
            <pc:sldMk cId="3036384614" sldId="316"/>
            <ac:spMk id="3" creationId="{B1EEFE7E-F64E-AD0E-FA40-D6C30126F6D4}"/>
          </ac:spMkLst>
        </pc:spChg>
        <pc:spChg chg="add mod">
          <ac:chgData name="Pati,Usha R" userId="acf6a215-17f6-4371-bfde-623ac93bb2f4" providerId="ADAL" clId="{3036D389-3687-4192-BA8F-BA9AF4E4B90A}" dt="2023-03-20T04:09:38.011" v="437" actId="20577"/>
          <ac:spMkLst>
            <pc:docMk/>
            <pc:sldMk cId="3036384614" sldId="316"/>
            <ac:spMk id="5" creationId="{36422181-7AB2-3C79-37F3-4F45A6FA810F}"/>
          </ac:spMkLst>
        </pc:spChg>
        <pc:spChg chg="add mod">
          <ac:chgData name="Pati,Usha R" userId="acf6a215-17f6-4371-bfde-623ac93bb2f4" providerId="ADAL" clId="{3036D389-3687-4192-BA8F-BA9AF4E4B90A}" dt="2023-03-20T05:25:10.278" v="965" actId="27636"/>
          <ac:spMkLst>
            <pc:docMk/>
            <pc:sldMk cId="3036384614" sldId="316"/>
            <ac:spMk id="6" creationId="{F61C20A9-735C-C7FA-61A4-5F8949A767BE}"/>
          </ac:spMkLst>
        </pc:spChg>
        <pc:spChg chg="add del mod">
          <ac:chgData name="Pati,Usha R" userId="acf6a215-17f6-4371-bfde-623ac93bb2f4" providerId="ADAL" clId="{3036D389-3687-4192-BA8F-BA9AF4E4B90A}" dt="2023-03-20T05:36:53.198" v="980" actId="478"/>
          <ac:spMkLst>
            <pc:docMk/>
            <pc:sldMk cId="3036384614" sldId="316"/>
            <ac:spMk id="7" creationId="{41529C36-FA2D-296B-B35F-B2D8508D46E1}"/>
          </ac:spMkLst>
        </pc:spChg>
        <pc:spChg chg="add mod">
          <ac:chgData name="Pati,Usha R" userId="acf6a215-17f6-4371-bfde-623ac93bb2f4" providerId="ADAL" clId="{3036D389-3687-4192-BA8F-BA9AF4E4B90A}" dt="2023-03-20T04:09:40.824" v="438" actId="20577"/>
          <ac:spMkLst>
            <pc:docMk/>
            <pc:sldMk cId="3036384614" sldId="316"/>
            <ac:spMk id="8" creationId="{BD2A2001-F592-39BE-E7A5-60C9FED12C0F}"/>
          </ac:spMkLst>
        </pc:spChg>
        <pc:spChg chg="add mod">
          <ac:chgData name="Pati,Usha R" userId="acf6a215-17f6-4371-bfde-623ac93bb2f4" providerId="ADAL" clId="{3036D389-3687-4192-BA8F-BA9AF4E4B90A}" dt="2023-03-20T05:36:54.989" v="981"/>
          <ac:spMkLst>
            <pc:docMk/>
            <pc:sldMk cId="3036384614" sldId="316"/>
            <ac:spMk id="9" creationId="{45B777DA-C83B-478E-4DD8-618BA75BB2BA}"/>
          </ac:spMkLst>
        </pc:spChg>
      </pc:sldChg>
      <pc:sldChg chg="add del">
        <pc:chgData name="Pati,Usha R" userId="acf6a215-17f6-4371-bfde-623ac93bb2f4" providerId="ADAL" clId="{3036D389-3687-4192-BA8F-BA9AF4E4B90A}" dt="2023-03-20T04:45:10.654" v="652" actId="2696"/>
        <pc:sldMkLst>
          <pc:docMk/>
          <pc:sldMk cId="25674201" sldId="317"/>
        </pc:sldMkLst>
      </pc:sldChg>
      <pc:sldChg chg="add">
        <pc:chgData name="Pati,Usha R" userId="acf6a215-17f6-4371-bfde-623ac93bb2f4" providerId="ADAL" clId="{3036D389-3687-4192-BA8F-BA9AF4E4B90A}" dt="2023-03-20T04:45:14.663" v="653"/>
        <pc:sldMkLst>
          <pc:docMk/>
          <pc:sldMk cId="861220057" sldId="317"/>
        </pc:sldMkLst>
      </pc:sldChg>
      <pc:sldChg chg="modSp add mod">
        <pc:chgData name="Pati,Usha R" userId="acf6a215-17f6-4371-bfde-623ac93bb2f4" providerId="ADAL" clId="{3036D389-3687-4192-BA8F-BA9AF4E4B90A}" dt="2023-03-20T05:27:20.978" v="970"/>
        <pc:sldMkLst>
          <pc:docMk/>
          <pc:sldMk cId="3866268032" sldId="318"/>
        </pc:sldMkLst>
        <pc:spChg chg="mod">
          <ac:chgData name="Pati,Usha R" userId="acf6a215-17f6-4371-bfde-623ac93bb2f4" providerId="ADAL" clId="{3036D389-3687-4192-BA8F-BA9AF4E4B90A}" dt="2023-03-20T05:27:20.978" v="970"/>
          <ac:spMkLst>
            <pc:docMk/>
            <pc:sldMk cId="3866268032" sldId="318"/>
            <ac:spMk id="3" creationId="{BD904B08-6EAD-7A74-8252-DB169F534992}"/>
          </ac:spMkLst>
        </pc:spChg>
      </pc:sldChg>
      <pc:sldChg chg="modSp mod">
        <pc:chgData name="Pati,Usha R" userId="acf6a215-17f6-4371-bfde-623ac93bb2f4" providerId="ADAL" clId="{3036D389-3687-4192-BA8F-BA9AF4E4B90A}" dt="2023-03-20T15:09:16.563" v="1196" actId="122"/>
        <pc:sldMkLst>
          <pc:docMk/>
          <pc:sldMk cId="1335127086" sldId="319"/>
        </pc:sldMkLst>
        <pc:spChg chg="mod">
          <ac:chgData name="Pati,Usha R" userId="acf6a215-17f6-4371-bfde-623ac93bb2f4" providerId="ADAL" clId="{3036D389-3687-4192-BA8F-BA9AF4E4B90A}" dt="2023-03-20T15:09:16.563" v="1196" actId="122"/>
          <ac:spMkLst>
            <pc:docMk/>
            <pc:sldMk cId="1335127086" sldId="319"/>
            <ac:spMk id="2" creationId="{D4E6D492-099C-FDE4-316D-D59E75687C4D}"/>
          </ac:spMkLst>
        </pc:spChg>
        <pc:spChg chg="mod">
          <ac:chgData name="Pati,Usha R" userId="acf6a215-17f6-4371-bfde-623ac93bb2f4" providerId="ADAL" clId="{3036D389-3687-4192-BA8F-BA9AF4E4B90A}" dt="2023-03-20T13:55:34.914" v="1150" actId="20577"/>
          <ac:spMkLst>
            <pc:docMk/>
            <pc:sldMk cId="1335127086" sldId="319"/>
            <ac:spMk id="6" creationId="{B5CA1C26-677B-F74C-B4F2-E73674D17900}"/>
          </ac:spMkLst>
        </pc:spChg>
        <pc:picChg chg="mod">
          <ac:chgData name="Pati,Usha R" userId="acf6a215-17f6-4371-bfde-623ac93bb2f4" providerId="ADAL" clId="{3036D389-3687-4192-BA8F-BA9AF4E4B90A}" dt="2023-03-20T15:09:07.004" v="1195" actId="14100"/>
          <ac:picMkLst>
            <pc:docMk/>
            <pc:sldMk cId="1335127086" sldId="319"/>
            <ac:picMk id="5" creationId="{A903EF88-F669-30E7-1DB5-B5C3886FA5AC}"/>
          </ac:picMkLst>
        </pc:picChg>
      </pc:sldChg>
      <pc:sldChg chg="add ord">
        <pc:chgData name="Pati,Usha R" userId="acf6a215-17f6-4371-bfde-623ac93bb2f4" providerId="ADAL" clId="{3036D389-3687-4192-BA8F-BA9AF4E4B90A}" dt="2023-03-20T15:19:42.392" v="1365"/>
        <pc:sldMkLst>
          <pc:docMk/>
          <pc:sldMk cId="193124782" sldId="320"/>
        </pc:sldMkLst>
      </pc:sldChg>
    </pc:docChg>
  </pc:docChgLst>
  <pc:docChgLst>
    <pc:chgData name="Mohammad,Sajida" userId="S::s546648@nwmissouri.edu::ba87b2c1-b24d-4384-be46-f5b0c3bdbbb2" providerId="AD" clId="Web-{EE2EBE00-60EB-4E94-878E-8F47B9F4B60F}"/>
    <pc:docChg chg="addSld delSld modSld addMainMaster">
      <pc:chgData name="Mohammad,Sajida" userId="S::s546648@nwmissouri.edu::ba87b2c1-b24d-4384-be46-f5b0c3bdbbb2" providerId="AD" clId="Web-{EE2EBE00-60EB-4E94-878E-8F47B9F4B60F}" dt="2023-03-17T15:36:07.645" v="117" actId="20577"/>
      <pc:docMkLst>
        <pc:docMk/>
      </pc:docMkLst>
      <pc:sldChg chg="modSp">
        <pc:chgData name="Mohammad,Sajida" userId="S::s546648@nwmissouri.edu::ba87b2c1-b24d-4384-be46-f5b0c3bdbbb2" providerId="AD" clId="Web-{EE2EBE00-60EB-4E94-878E-8F47B9F4B60F}" dt="2023-03-17T15:36:07.645" v="117" actId="20577"/>
        <pc:sldMkLst>
          <pc:docMk/>
          <pc:sldMk cId="3330133882" sldId="297"/>
        </pc:sldMkLst>
        <pc:spChg chg="mod">
          <ac:chgData name="Mohammad,Sajida" userId="S::s546648@nwmissouri.edu::ba87b2c1-b24d-4384-be46-f5b0c3bdbbb2" providerId="AD" clId="Web-{EE2EBE00-60EB-4E94-878E-8F47B9F4B60F}" dt="2023-03-17T15:36:07.645" v="117" actId="20577"/>
          <ac:spMkLst>
            <pc:docMk/>
            <pc:sldMk cId="3330133882" sldId="297"/>
            <ac:spMk id="6" creationId="{2249B057-6839-26A2-7574-9FC17041E6F2}"/>
          </ac:spMkLst>
        </pc:spChg>
      </pc:sldChg>
      <pc:sldChg chg="addSp delSp modSp">
        <pc:chgData name="Mohammad,Sajida" userId="S::s546648@nwmissouri.edu::ba87b2c1-b24d-4384-be46-f5b0c3bdbbb2" providerId="AD" clId="Web-{EE2EBE00-60EB-4E94-878E-8F47B9F4B60F}" dt="2023-03-17T15:35:35.097" v="103" actId="20577"/>
        <pc:sldMkLst>
          <pc:docMk/>
          <pc:sldMk cId="372534127" sldId="306"/>
        </pc:sldMkLst>
        <pc:spChg chg="add mod">
          <ac:chgData name="Mohammad,Sajida" userId="S::s546648@nwmissouri.edu::ba87b2c1-b24d-4384-be46-f5b0c3bdbbb2" providerId="AD" clId="Web-{EE2EBE00-60EB-4E94-878E-8F47B9F4B60F}" dt="2023-03-17T15:14:49.653" v="22" actId="20577"/>
          <ac:spMkLst>
            <pc:docMk/>
            <pc:sldMk cId="372534127" sldId="306"/>
            <ac:spMk id="9" creationId="{DE25CF21-2A88-6D4F-F604-D481D49AA582}"/>
          </ac:spMkLst>
        </pc:spChg>
        <pc:spChg chg="add mod">
          <ac:chgData name="Mohammad,Sajida" userId="S::s546648@nwmissouri.edu::ba87b2c1-b24d-4384-be46-f5b0c3bdbbb2" providerId="AD" clId="Web-{EE2EBE00-60EB-4E94-878E-8F47B9F4B60F}" dt="2023-03-17T15:35:22.160" v="99" actId="20577"/>
          <ac:spMkLst>
            <pc:docMk/>
            <pc:sldMk cId="372534127" sldId="306"/>
            <ac:spMk id="21" creationId="{5151CC3F-842A-B0D1-2426-165A4A15D4EE}"/>
          </ac:spMkLst>
        </pc:spChg>
        <pc:spChg chg="add mod">
          <ac:chgData name="Mohammad,Sajida" userId="S::s546648@nwmissouri.edu::ba87b2c1-b24d-4384-be46-f5b0c3bdbbb2" providerId="AD" clId="Web-{EE2EBE00-60EB-4E94-878E-8F47B9F4B60F}" dt="2023-03-17T15:35:26.144" v="100" actId="20577"/>
          <ac:spMkLst>
            <pc:docMk/>
            <pc:sldMk cId="372534127" sldId="306"/>
            <ac:spMk id="23" creationId="{04A824A1-B81C-AE52-85EF-C91F1F8A5994}"/>
          </ac:spMkLst>
        </pc:spChg>
        <pc:spChg chg="add mod">
          <ac:chgData name="Mohammad,Sajida" userId="S::s546648@nwmissouri.edu::ba87b2c1-b24d-4384-be46-f5b0c3bdbbb2" providerId="AD" clId="Web-{EE2EBE00-60EB-4E94-878E-8F47B9F4B60F}" dt="2023-03-17T15:35:35.097" v="103" actId="20577"/>
          <ac:spMkLst>
            <pc:docMk/>
            <pc:sldMk cId="372534127" sldId="306"/>
            <ac:spMk id="25" creationId="{4D60FA37-8ABC-EABA-8DDF-EE36DEB56F11}"/>
          </ac:spMkLst>
        </pc:spChg>
        <pc:spChg chg="add mod">
          <ac:chgData name="Mohammad,Sajida" userId="S::s546648@nwmissouri.edu::ba87b2c1-b24d-4384-be46-f5b0c3bdbbb2" providerId="AD" clId="Web-{EE2EBE00-60EB-4E94-878E-8F47B9F4B60F}" dt="2023-03-17T15:35:32.129" v="102" actId="20577"/>
          <ac:spMkLst>
            <pc:docMk/>
            <pc:sldMk cId="372534127" sldId="306"/>
            <ac:spMk id="27" creationId="{9AE60C64-5A1E-22E7-D674-A6534DF8DE84}"/>
          </ac:spMkLst>
        </pc:spChg>
        <pc:spChg chg="add mod">
          <ac:chgData name="Mohammad,Sajida" userId="S::s546648@nwmissouri.edu::ba87b2c1-b24d-4384-be46-f5b0c3bdbbb2" providerId="AD" clId="Web-{EE2EBE00-60EB-4E94-878E-8F47B9F4B60F}" dt="2023-03-17T15:35:29.457" v="101" actId="20577"/>
          <ac:spMkLst>
            <pc:docMk/>
            <pc:sldMk cId="372534127" sldId="306"/>
            <ac:spMk id="29" creationId="{2790E2BB-E69F-D763-8DC5-69F822D9114E}"/>
          </ac:spMkLst>
        </pc:spChg>
        <pc:spChg chg="add del mod">
          <ac:chgData name="Mohammad,Sajida" userId="S::s546648@nwmissouri.edu::ba87b2c1-b24d-4384-be46-f5b0c3bdbbb2" providerId="AD" clId="Web-{EE2EBE00-60EB-4E94-878E-8F47B9F4B60F}" dt="2023-03-17T15:15:06.278" v="25"/>
          <ac:spMkLst>
            <pc:docMk/>
            <pc:sldMk cId="372534127" sldId="306"/>
            <ac:spMk id="31" creationId="{E0051F38-06B7-C506-1E6D-EB139F9C9F8F}"/>
          </ac:spMkLst>
        </pc:spChg>
        <pc:picChg chg="add">
          <ac:chgData name="Mohammad,Sajida" userId="S::s546648@nwmissouri.edu::ba87b2c1-b24d-4384-be46-f5b0c3bdbbb2" providerId="AD" clId="Web-{EE2EBE00-60EB-4E94-878E-8F47B9F4B60F}" dt="2023-03-17T15:14:11.605" v="2"/>
          <ac:picMkLst>
            <pc:docMk/>
            <pc:sldMk cId="372534127" sldId="306"/>
            <ac:picMk id="5" creationId="{9F2B0F5B-E0A2-80F6-7306-BB91E9AB887D}"/>
          </ac:picMkLst>
        </pc:picChg>
        <pc:picChg chg="del">
          <ac:chgData name="Mohammad,Sajida" userId="S::s546648@nwmissouri.edu::ba87b2c1-b24d-4384-be46-f5b0c3bdbbb2" providerId="AD" clId="Web-{EE2EBE00-60EB-4E94-878E-8F47B9F4B60F}" dt="2023-03-17T15:14:11.199" v="1"/>
          <ac:picMkLst>
            <pc:docMk/>
            <pc:sldMk cId="372534127" sldId="306"/>
            <ac:picMk id="6" creationId="{B6607488-0C06-3788-6407-FC06E3B1C713}"/>
          </ac:picMkLst>
        </pc:picChg>
        <pc:picChg chg="del">
          <ac:chgData name="Mohammad,Sajida" userId="S::s546648@nwmissouri.edu::ba87b2c1-b24d-4384-be46-f5b0c3bdbbb2" providerId="AD" clId="Web-{EE2EBE00-60EB-4E94-878E-8F47B9F4B60F}" dt="2023-03-17T15:14:56.825" v="24"/>
          <ac:picMkLst>
            <pc:docMk/>
            <pc:sldMk cId="372534127" sldId="306"/>
            <ac:picMk id="8" creationId="{DFB38E38-058E-BCB5-44BB-C60B25A5264E}"/>
          </ac:picMkLst>
        </pc:picChg>
        <pc:picChg chg="add mod">
          <ac:chgData name="Mohammad,Sajida" userId="S::s546648@nwmissouri.edu::ba87b2c1-b24d-4384-be46-f5b0c3bdbbb2" providerId="AD" clId="Web-{EE2EBE00-60EB-4E94-878E-8F47B9F4B60F}" dt="2023-03-17T15:34:26.127" v="31" actId="1076"/>
          <ac:picMkLst>
            <pc:docMk/>
            <pc:sldMk cId="372534127" sldId="306"/>
            <ac:picMk id="11" creationId="{5D4E3BB2-0FC7-3EA9-AE59-09C62A8E5D65}"/>
          </ac:picMkLst>
        </pc:picChg>
        <pc:picChg chg="add mod">
          <ac:chgData name="Mohammad,Sajida" userId="S::s546648@nwmissouri.edu::ba87b2c1-b24d-4384-be46-f5b0c3bdbbb2" providerId="AD" clId="Web-{EE2EBE00-60EB-4E94-878E-8F47B9F4B60F}" dt="2023-03-17T15:34:41.049" v="35" actId="1076"/>
          <ac:picMkLst>
            <pc:docMk/>
            <pc:sldMk cId="372534127" sldId="306"/>
            <ac:picMk id="13" creationId="{DC415075-B8C5-C154-D4B8-E5DB811844AD}"/>
          </ac:picMkLst>
        </pc:picChg>
        <pc:picChg chg="add mod">
          <ac:chgData name="Mohammad,Sajida" userId="S::s546648@nwmissouri.edu::ba87b2c1-b24d-4384-be46-f5b0c3bdbbb2" providerId="AD" clId="Web-{EE2EBE00-60EB-4E94-878E-8F47B9F4B60F}" dt="2023-03-17T15:34:37.002" v="34" actId="1076"/>
          <ac:picMkLst>
            <pc:docMk/>
            <pc:sldMk cId="372534127" sldId="306"/>
            <ac:picMk id="15" creationId="{EAF5905B-DB7D-FCC8-FFF6-4F90FE37ADEF}"/>
          </ac:picMkLst>
        </pc:picChg>
        <pc:picChg chg="add mod">
          <ac:chgData name="Mohammad,Sajida" userId="S::s546648@nwmissouri.edu::ba87b2c1-b24d-4384-be46-f5b0c3bdbbb2" providerId="AD" clId="Web-{EE2EBE00-60EB-4E94-878E-8F47B9F4B60F}" dt="2023-03-17T15:34:19.877" v="29" actId="1076"/>
          <ac:picMkLst>
            <pc:docMk/>
            <pc:sldMk cId="372534127" sldId="306"/>
            <ac:picMk id="17" creationId="{EC7C445C-41EE-C700-6DBF-243A80D8ECAF}"/>
          </ac:picMkLst>
        </pc:picChg>
        <pc:picChg chg="add del">
          <ac:chgData name="Mohammad,Sajida" userId="S::s546648@nwmissouri.edu::ba87b2c1-b24d-4384-be46-f5b0c3bdbbb2" providerId="AD" clId="Web-{EE2EBE00-60EB-4E94-878E-8F47B9F4B60F}" dt="2023-03-17T15:14:53.966" v="23"/>
          <ac:picMkLst>
            <pc:docMk/>
            <pc:sldMk cId="372534127" sldId="306"/>
            <ac:picMk id="19" creationId="{08BB2A52-2BCC-9B79-213F-A8A6B85A45F8}"/>
          </ac:picMkLst>
        </pc:picChg>
      </pc:sldChg>
      <pc:sldChg chg="add del">
        <pc:chgData name="Mohammad,Sajida" userId="S::s546648@nwmissouri.edu::ba87b2c1-b24d-4384-be46-f5b0c3bdbbb2" providerId="AD" clId="Web-{EE2EBE00-60EB-4E94-878E-8F47B9F4B60F}" dt="2023-03-17T15:15:27.935" v="26"/>
        <pc:sldMkLst>
          <pc:docMk/>
          <pc:sldMk cId="1123782417" sldId="309"/>
        </pc:sldMkLst>
      </pc:sldChg>
      <pc:sldMasterChg chg="add addSldLayout">
        <pc:chgData name="Mohammad,Sajida" userId="S::s546648@nwmissouri.edu::ba87b2c1-b24d-4384-be46-f5b0c3bdbbb2" providerId="AD" clId="Web-{EE2EBE00-60EB-4E94-878E-8F47B9F4B60F}" dt="2023-03-17T15:13:52.402" v="0"/>
        <pc:sldMasterMkLst>
          <pc:docMk/>
          <pc:sldMasterMk cId="3240271165" sldId="2147483660"/>
        </pc:sldMasterMkLst>
        <pc:sldLayoutChg chg="add">
          <pc:chgData name="Mohammad,Sajida" userId="S::s546648@nwmissouri.edu::ba87b2c1-b24d-4384-be46-f5b0c3bdbbb2" providerId="AD" clId="Web-{EE2EBE00-60EB-4E94-878E-8F47B9F4B60F}" dt="2023-03-17T15:13:52.402" v="0"/>
          <pc:sldLayoutMkLst>
            <pc:docMk/>
            <pc:sldMasterMk cId="3240271165" sldId="2147483660"/>
            <pc:sldLayoutMk cId="380554561" sldId="2147483661"/>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772449231" sldId="2147483662"/>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1415775454" sldId="2147483663"/>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3180923431" sldId="2147483664"/>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283393238" sldId="2147483665"/>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433481097" sldId="2147483666"/>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680252947" sldId="2147483667"/>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3912423373" sldId="2147483668"/>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163421459" sldId="2147483669"/>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36105781" sldId="2147483670"/>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3582606789" sldId="2147483671"/>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026864106" sldId="2147483672"/>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3295350278" sldId="2147483673"/>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775624487" sldId="2147483674"/>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1920774686" sldId="2147483675"/>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2317690281" sldId="2147483676"/>
          </pc:sldLayoutMkLst>
        </pc:sldLayoutChg>
        <pc:sldLayoutChg chg="add">
          <pc:chgData name="Mohammad,Sajida" userId="S::s546648@nwmissouri.edu::ba87b2c1-b24d-4384-be46-f5b0c3bdbbb2" providerId="AD" clId="Web-{EE2EBE00-60EB-4E94-878E-8F47B9F4B60F}" dt="2023-03-17T15:13:52.402" v="0"/>
          <pc:sldLayoutMkLst>
            <pc:docMk/>
            <pc:sldMasterMk cId="3240271165" sldId="2147483660"/>
            <pc:sldLayoutMk cId="830655684" sldId="214748367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C93F7-D9D9-41F2-B865-890E54372FF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DA910B-5672-493F-A661-FFEA3CC2A490}">
      <dgm:prSet custT="1"/>
      <dgm:spPr/>
      <dgm:t>
        <a:bodyPr/>
        <a:lstStyle/>
        <a:p>
          <a:pPr>
            <a:lnSpc>
              <a:spcPct val="100000"/>
            </a:lnSpc>
            <a:defRPr cap="all"/>
          </a:pPr>
          <a:r>
            <a:rPr lang="en-US" sz="2000">
              <a:latin typeface="+mj-lt"/>
            </a:rPr>
            <a:t>In this phase we are planning to deploy our application on the </a:t>
          </a:r>
          <a:r>
            <a:rPr lang="en-US" sz="2000">
              <a:latin typeface="+mn-lt"/>
            </a:rPr>
            <a:t>cloud</a:t>
          </a:r>
          <a:r>
            <a:rPr lang="en-US" sz="2000">
              <a:latin typeface="+mj-lt"/>
            </a:rPr>
            <a:t> using AWS Service on EC2 Instance</a:t>
          </a:r>
        </a:p>
      </dgm:t>
    </dgm:pt>
    <dgm:pt modelId="{9ADBFB09-A1D5-4A29-93BA-B27A629E78E1}" type="parTrans" cxnId="{11190CD6-F132-4CAA-AAD8-010EE9E59C55}">
      <dgm:prSet/>
      <dgm:spPr/>
      <dgm:t>
        <a:bodyPr/>
        <a:lstStyle/>
        <a:p>
          <a:endParaRPr lang="en-US"/>
        </a:p>
      </dgm:t>
    </dgm:pt>
    <dgm:pt modelId="{35711E02-E895-4984-9B35-A70681A5471C}" type="sibTrans" cxnId="{11190CD6-F132-4CAA-AAD8-010EE9E59C55}">
      <dgm:prSet/>
      <dgm:spPr/>
      <dgm:t>
        <a:bodyPr/>
        <a:lstStyle/>
        <a:p>
          <a:endParaRPr lang="en-US"/>
        </a:p>
      </dgm:t>
    </dgm:pt>
    <dgm:pt modelId="{F233B66F-1D07-4FBE-A9EC-BAD7C3911990}">
      <dgm:prSet/>
      <dgm:spPr/>
      <dgm:t>
        <a:bodyPr/>
        <a:lstStyle/>
        <a:p>
          <a:pPr>
            <a:lnSpc>
              <a:spcPct val="100000"/>
            </a:lnSpc>
            <a:defRPr cap="all"/>
          </a:pPr>
          <a:r>
            <a:rPr lang="en-US"/>
            <a:t>We are setting up the </a:t>
          </a:r>
          <a:r>
            <a:rPr lang="en-US">
              <a:latin typeface="+mj-lt"/>
            </a:rPr>
            <a:t>infrastructure</a:t>
          </a:r>
          <a:r>
            <a:rPr lang="en-US"/>
            <a:t> and deploying the backend and front end in two phases</a:t>
          </a:r>
        </a:p>
      </dgm:t>
    </dgm:pt>
    <dgm:pt modelId="{4076C1D7-C449-4093-9BCF-7FD6A9B10A34}" type="parTrans" cxnId="{F5D7E12B-5C04-4392-A13A-1F7059E0E79F}">
      <dgm:prSet/>
      <dgm:spPr/>
      <dgm:t>
        <a:bodyPr/>
        <a:lstStyle/>
        <a:p>
          <a:endParaRPr lang="en-US"/>
        </a:p>
      </dgm:t>
    </dgm:pt>
    <dgm:pt modelId="{B3FB733D-884C-4BDC-94D6-CCCEE717197C}" type="sibTrans" cxnId="{F5D7E12B-5C04-4392-A13A-1F7059E0E79F}">
      <dgm:prSet/>
      <dgm:spPr/>
      <dgm:t>
        <a:bodyPr/>
        <a:lstStyle/>
        <a:p>
          <a:endParaRPr lang="en-US"/>
        </a:p>
      </dgm:t>
    </dgm:pt>
    <dgm:pt modelId="{10C05935-CB94-4D44-90F5-B73718E395E0}">
      <dgm:prSet/>
      <dgm:spPr/>
      <dgm:t>
        <a:bodyPr/>
        <a:lstStyle/>
        <a:p>
          <a:pPr>
            <a:lnSpc>
              <a:spcPct val="100000"/>
            </a:lnSpc>
            <a:defRPr cap="all"/>
          </a:pPr>
          <a:r>
            <a:rPr lang="en-US"/>
            <a:t>For backend we are </a:t>
          </a:r>
          <a:r>
            <a:rPr lang="en-US">
              <a:latin typeface="+mj-lt"/>
            </a:rPr>
            <a:t>planning</a:t>
          </a:r>
          <a:r>
            <a:rPr lang="en-US"/>
            <a:t> to deploy it as Jar files</a:t>
          </a:r>
        </a:p>
      </dgm:t>
    </dgm:pt>
    <dgm:pt modelId="{70918F5A-818C-4F06-BE60-821B2E8EC80D}" type="parTrans" cxnId="{B9A2CCC6-B467-4760-BF86-07A1915021FC}">
      <dgm:prSet/>
      <dgm:spPr/>
      <dgm:t>
        <a:bodyPr/>
        <a:lstStyle/>
        <a:p>
          <a:endParaRPr lang="en-US"/>
        </a:p>
      </dgm:t>
    </dgm:pt>
    <dgm:pt modelId="{E500FD19-2D09-453F-9E43-B5616427E1ED}" type="sibTrans" cxnId="{B9A2CCC6-B467-4760-BF86-07A1915021FC}">
      <dgm:prSet/>
      <dgm:spPr/>
      <dgm:t>
        <a:bodyPr/>
        <a:lstStyle/>
        <a:p>
          <a:endParaRPr lang="en-US"/>
        </a:p>
      </dgm:t>
    </dgm:pt>
    <dgm:pt modelId="{2DA81BE3-61CA-4DE7-90D7-C99CB22E74B1}" type="pres">
      <dgm:prSet presAssocID="{3B0C93F7-D9D9-41F2-B865-890E54372FF6}" presName="root" presStyleCnt="0">
        <dgm:presLayoutVars>
          <dgm:dir/>
          <dgm:resizeHandles val="exact"/>
        </dgm:presLayoutVars>
      </dgm:prSet>
      <dgm:spPr/>
    </dgm:pt>
    <dgm:pt modelId="{2F2114C2-3FBD-480B-BB69-57734C719D3C}" type="pres">
      <dgm:prSet presAssocID="{42DA910B-5672-493F-A661-FFEA3CC2A490}" presName="compNode" presStyleCnt="0"/>
      <dgm:spPr/>
    </dgm:pt>
    <dgm:pt modelId="{A2FA03CC-03CB-4A26-B560-76131D70D1B3}" type="pres">
      <dgm:prSet presAssocID="{42DA910B-5672-493F-A661-FFEA3CC2A490}" presName="iconBgRect" presStyleLbl="bgShp" presStyleIdx="0" presStyleCnt="3"/>
      <dgm:spPr/>
    </dgm:pt>
    <dgm:pt modelId="{8928AD42-8EE3-42DE-928F-AE5D74ACCD16}" type="pres">
      <dgm:prSet presAssocID="{42DA910B-5672-493F-A661-FFEA3CC2A4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C0EB5309-E460-49C6-BAB0-9614199AD265}" type="pres">
      <dgm:prSet presAssocID="{42DA910B-5672-493F-A661-FFEA3CC2A490}" presName="spaceRect" presStyleCnt="0"/>
      <dgm:spPr/>
    </dgm:pt>
    <dgm:pt modelId="{DA6BC651-251C-474C-96AF-DFB84066A9FA}" type="pres">
      <dgm:prSet presAssocID="{42DA910B-5672-493F-A661-FFEA3CC2A490}" presName="textRect" presStyleLbl="revTx" presStyleIdx="0" presStyleCnt="3">
        <dgm:presLayoutVars>
          <dgm:chMax val="1"/>
          <dgm:chPref val="1"/>
        </dgm:presLayoutVars>
      </dgm:prSet>
      <dgm:spPr/>
    </dgm:pt>
    <dgm:pt modelId="{B81018DD-C03C-491B-A6E8-6B6EE7241CB9}" type="pres">
      <dgm:prSet presAssocID="{35711E02-E895-4984-9B35-A70681A5471C}" presName="sibTrans" presStyleCnt="0"/>
      <dgm:spPr/>
    </dgm:pt>
    <dgm:pt modelId="{8650D998-D4B0-4B8C-AF32-BC0F5DBD8FE2}" type="pres">
      <dgm:prSet presAssocID="{F233B66F-1D07-4FBE-A9EC-BAD7C3911990}" presName="compNode" presStyleCnt="0"/>
      <dgm:spPr/>
    </dgm:pt>
    <dgm:pt modelId="{C483FABB-D7FC-4268-AB6B-C9B04BEE6614}" type="pres">
      <dgm:prSet presAssocID="{F233B66F-1D07-4FBE-A9EC-BAD7C3911990}" presName="iconBgRect" presStyleLbl="bgShp" presStyleIdx="1" presStyleCnt="3"/>
      <dgm:spPr/>
    </dgm:pt>
    <dgm:pt modelId="{EBB0AE91-537F-48DC-BE34-EAD3BBFAADD0}" type="pres">
      <dgm:prSet presAssocID="{F233B66F-1D07-4FBE-A9EC-BAD7C39119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AD4EA03-923E-43BB-854E-2CF11B098AD7}" type="pres">
      <dgm:prSet presAssocID="{F233B66F-1D07-4FBE-A9EC-BAD7C3911990}" presName="spaceRect" presStyleCnt="0"/>
      <dgm:spPr/>
    </dgm:pt>
    <dgm:pt modelId="{E66D9CED-602A-4AB8-8F1F-8D645D13A29B}" type="pres">
      <dgm:prSet presAssocID="{F233B66F-1D07-4FBE-A9EC-BAD7C3911990}" presName="textRect" presStyleLbl="revTx" presStyleIdx="1" presStyleCnt="3">
        <dgm:presLayoutVars>
          <dgm:chMax val="1"/>
          <dgm:chPref val="1"/>
        </dgm:presLayoutVars>
      </dgm:prSet>
      <dgm:spPr/>
    </dgm:pt>
    <dgm:pt modelId="{21F7F8BF-8F67-4F8B-8DBD-286345B4A168}" type="pres">
      <dgm:prSet presAssocID="{B3FB733D-884C-4BDC-94D6-CCCEE717197C}" presName="sibTrans" presStyleCnt="0"/>
      <dgm:spPr/>
    </dgm:pt>
    <dgm:pt modelId="{5CC2D37C-0387-4C05-81F6-086654820D23}" type="pres">
      <dgm:prSet presAssocID="{10C05935-CB94-4D44-90F5-B73718E395E0}" presName="compNode" presStyleCnt="0"/>
      <dgm:spPr/>
    </dgm:pt>
    <dgm:pt modelId="{806F9DBF-C128-4DA5-9F98-80216E6FCB4F}" type="pres">
      <dgm:prSet presAssocID="{10C05935-CB94-4D44-90F5-B73718E395E0}" presName="iconBgRect" presStyleLbl="bgShp" presStyleIdx="2" presStyleCnt="3"/>
      <dgm:spPr/>
    </dgm:pt>
    <dgm:pt modelId="{5E2BECDA-9578-427D-AD1C-FE37F97656BA}" type="pres">
      <dgm:prSet presAssocID="{10C05935-CB94-4D44-90F5-B73718E395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9EF615F4-1513-461C-851B-AB92BA7FFA73}" type="pres">
      <dgm:prSet presAssocID="{10C05935-CB94-4D44-90F5-B73718E395E0}" presName="spaceRect" presStyleCnt="0"/>
      <dgm:spPr/>
    </dgm:pt>
    <dgm:pt modelId="{C52861D1-E327-407F-8165-C063433680D1}" type="pres">
      <dgm:prSet presAssocID="{10C05935-CB94-4D44-90F5-B73718E395E0}" presName="textRect" presStyleLbl="revTx" presStyleIdx="2" presStyleCnt="3">
        <dgm:presLayoutVars>
          <dgm:chMax val="1"/>
          <dgm:chPref val="1"/>
        </dgm:presLayoutVars>
      </dgm:prSet>
      <dgm:spPr/>
    </dgm:pt>
  </dgm:ptLst>
  <dgm:cxnLst>
    <dgm:cxn modelId="{E99DDC01-3554-4849-AA62-924999CDFA0B}" type="presOf" srcId="{42DA910B-5672-493F-A661-FFEA3CC2A490}" destId="{DA6BC651-251C-474C-96AF-DFB84066A9FA}" srcOrd="0" destOrd="0" presId="urn:microsoft.com/office/officeart/2018/5/layout/IconCircleLabelList"/>
    <dgm:cxn modelId="{F5D7E12B-5C04-4392-A13A-1F7059E0E79F}" srcId="{3B0C93F7-D9D9-41F2-B865-890E54372FF6}" destId="{F233B66F-1D07-4FBE-A9EC-BAD7C3911990}" srcOrd="1" destOrd="0" parTransId="{4076C1D7-C449-4093-9BCF-7FD6A9B10A34}" sibTransId="{B3FB733D-884C-4BDC-94D6-CCCEE717197C}"/>
    <dgm:cxn modelId="{A893BA7E-B630-4A59-A001-E172C7878366}" type="presOf" srcId="{F233B66F-1D07-4FBE-A9EC-BAD7C3911990}" destId="{E66D9CED-602A-4AB8-8F1F-8D645D13A29B}" srcOrd="0" destOrd="0" presId="urn:microsoft.com/office/officeart/2018/5/layout/IconCircleLabelList"/>
    <dgm:cxn modelId="{47505B98-7E5B-41A8-B6DF-4E15517E2F60}" type="presOf" srcId="{10C05935-CB94-4D44-90F5-B73718E395E0}" destId="{C52861D1-E327-407F-8165-C063433680D1}" srcOrd="0" destOrd="0" presId="urn:microsoft.com/office/officeart/2018/5/layout/IconCircleLabelList"/>
    <dgm:cxn modelId="{B9A2CCC6-B467-4760-BF86-07A1915021FC}" srcId="{3B0C93F7-D9D9-41F2-B865-890E54372FF6}" destId="{10C05935-CB94-4D44-90F5-B73718E395E0}" srcOrd="2" destOrd="0" parTransId="{70918F5A-818C-4F06-BE60-821B2E8EC80D}" sibTransId="{E500FD19-2D09-453F-9E43-B5616427E1ED}"/>
    <dgm:cxn modelId="{11190CD6-F132-4CAA-AAD8-010EE9E59C55}" srcId="{3B0C93F7-D9D9-41F2-B865-890E54372FF6}" destId="{42DA910B-5672-493F-A661-FFEA3CC2A490}" srcOrd="0" destOrd="0" parTransId="{9ADBFB09-A1D5-4A29-93BA-B27A629E78E1}" sibTransId="{35711E02-E895-4984-9B35-A70681A5471C}"/>
    <dgm:cxn modelId="{572D20FF-D380-4DD1-BBE9-2CA8A2EF89CD}" type="presOf" srcId="{3B0C93F7-D9D9-41F2-B865-890E54372FF6}" destId="{2DA81BE3-61CA-4DE7-90D7-C99CB22E74B1}" srcOrd="0" destOrd="0" presId="urn:microsoft.com/office/officeart/2018/5/layout/IconCircleLabelList"/>
    <dgm:cxn modelId="{17F4570D-F9CC-450D-B5F6-14F3BFDBF549}" type="presParOf" srcId="{2DA81BE3-61CA-4DE7-90D7-C99CB22E74B1}" destId="{2F2114C2-3FBD-480B-BB69-57734C719D3C}" srcOrd="0" destOrd="0" presId="urn:microsoft.com/office/officeart/2018/5/layout/IconCircleLabelList"/>
    <dgm:cxn modelId="{46CA8591-BE36-46A9-9791-1E576651D7FF}" type="presParOf" srcId="{2F2114C2-3FBD-480B-BB69-57734C719D3C}" destId="{A2FA03CC-03CB-4A26-B560-76131D70D1B3}" srcOrd="0" destOrd="0" presId="urn:microsoft.com/office/officeart/2018/5/layout/IconCircleLabelList"/>
    <dgm:cxn modelId="{706BBA95-6DE7-470E-9773-6A21A96BFA9B}" type="presParOf" srcId="{2F2114C2-3FBD-480B-BB69-57734C719D3C}" destId="{8928AD42-8EE3-42DE-928F-AE5D74ACCD16}" srcOrd="1" destOrd="0" presId="urn:microsoft.com/office/officeart/2018/5/layout/IconCircleLabelList"/>
    <dgm:cxn modelId="{9B4E2BC9-5E14-49EA-B5DF-F1410D09AD4E}" type="presParOf" srcId="{2F2114C2-3FBD-480B-BB69-57734C719D3C}" destId="{C0EB5309-E460-49C6-BAB0-9614199AD265}" srcOrd="2" destOrd="0" presId="urn:microsoft.com/office/officeart/2018/5/layout/IconCircleLabelList"/>
    <dgm:cxn modelId="{02293F32-68CB-4322-B6C5-7E1D31D139F7}" type="presParOf" srcId="{2F2114C2-3FBD-480B-BB69-57734C719D3C}" destId="{DA6BC651-251C-474C-96AF-DFB84066A9FA}" srcOrd="3" destOrd="0" presId="urn:microsoft.com/office/officeart/2018/5/layout/IconCircleLabelList"/>
    <dgm:cxn modelId="{29A9503A-7D50-4383-A7EF-6A4A48BCDB4E}" type="presParOf" srcId="{2DA81BE3-61CA-4DE7-90D7-C99CB22E74B1}" destId="{B81018DD-C03C-491B-A6E8-6B6EE7241CB9}" srcOrd="1" destOrd="0" presId="urn:microsoft.com/office/officeart/2018/5/layout/IconCircleLabelList"/>
    <dgm:cxn modelId="{9B867897-ADCE-45B1-9136-FF7F73C047D2}" type="presParOf" srcId="{2DA81BE3-61CA-4DE7-90D7-C99CB22E74B1}" destId="{8650D998-D4B0-4B8C-AF32-BC0F5DBD8FE2}" srcOrd="2" destOrd="0" presId="urn:microsoft.com/office/officeart/2018/5/layout/IconCircleLabelList"/>
    <dgm:cxn modelId="{5D096623-502E-4F2B-9E85-99698CD3D922}" type="presParOf" srcId="{8650D998-D4B0-4B8C-AF32-BC0F5DBD8FE2}" destId="{C483FABB-D7FC-4268-AB6B-C9B04BEE6614}" srcOrd="0" destOrd="0" presId="urn:microsoft.com/office/officeart/2018/5/layout/IconCircleLabelList"/>
    <dgm:cxn modelId="{8A80F7CC-946E-4222-A956-387CC10D3647}" type="presParOf" srcId="{8650D998-D4B0-4B8C-AF32-BC0F5DBD8FE2}" destId="{EBB0AE91-537F-48DC-BE34-EAD3BBFAADD0}" srcOrd="1" destOrd="0" presId="urn:microsoft.com/office/officeart/2018/5/layout/IconCircleLabelList"/>
    <dgm:cxn modelId="{46A4E64D-8B29-4319-9BBE-9A1A3FFF5AE8}" type="presParOf" srcId="{8650D998-D4B0-4B8C-AF32-BC0F5DBD8FE2}" destId="{4AD4EA03-923E-43BB-854E-2CF11B098AD7}" srcOrd="2" destOrd="0" presId="urn:microsoft.com/office/officeart/2018/5/layout/IconCircleLabelList"/>
    <dgm:cxn modelId="{E6538423-D596-4C40-B528-EA31FD1C329E}" type="presParOf" srcId="{8650D998-D4B0-4B8C-AF32-BC0F5DBD8FE2}" destId="{E66D9CED-602A-4AB8-8F1F-8D645D13A29B}" srcOrd="3" destOrd="0" presId="urn:microsoft.com/office/officeart/2018/5/layout/IconCircleLabelList"/>
    <dgm:cxn modelId="{D1DD9C02-B482-4DF2-B86E-E347B44216BC}" type="presParOf" srcId="{2DA81BE3-61CA-4DE7-90D7-C99CB22E74B1}" destId="{21F7F8BF-8F67-4F8B-8DBD-286345B4A168}" srcOrd="3" destOrd="0" presId="urn:microsoft.com/office/officeart/2018/5/layout/IconCircleLabelList"/>
    <dgm:cxn modelId="{28D546BC-1B26-478E-B844-AED2346BA2D8}" type="presParOf" srcId="{2DA81BE3-61CA-4DE7-90D7-C99CB22E74B1}" destId="{5CC2D37C-0387-4C05-81F6-086654820D23}" srcOrd="4" destOrd="0" presId="urn:microsoft.com/office/officeart/2018/5/layout/IconCircleLabelList"/>
    <dgm:cxn modelId="{29E67ABB-120D-41C2-BA5B-A0E6BAA86E74}" type="presParOf" srcId="{5CC2D37C-0387-4C05-81F6-086654820D23}" destId="{806F9DBF-C128-4DA5-9F98-80216E6FCB4F}" srcOrd="0" destOrd="0" presId="urn:microsoft.com/office/officeart/2018/5/layout/IconCircleLabelList"/>
    <dgm:cxn modelId="{AC3C036C-2A62-4CEE-9DE1-92FE6C2C0B85}" type="presParOf" srcId="{5CC2D37C-0387-4C05-81F6-086654820D23}" destId="{5E2BECDA-9578-427D-AD1C-FE37F97656BA}" srcOrd="1" destOrd="0" presId="urn:microsoft.com/office/officeart/2018/5/layout/IconCircleLabelList"/>
    <dgm:cxn modelId="{031466CB-B986-4C6A-AC83-123301F8EA73}" type="presParOf" srcId="{5CC2D37C-0387-4C05-81F6-086654820D23}" destId="{9EF615F4-1513-461C-851B-AB92BA7FFA73}" srcOrd="2" destOrd="0" presId="urn:microsoft.com/office/officeart/2018/5/layout/IconCircleLabelList"/>
    <dgm:cxn modelId="{65EE5C63-09E2-4A5F-976B-D67CECA4B6C5}" type="presParOf" srcId="{5CC2D37C-0387-4C05-81F6-086654820D23}" destId="{C52861D1-E327-407F-8165-C063433680D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0EFAA6-3F12-4A0C-837D-958E5760765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A8022CD-C9E6-4E12-A10E-28FEEE3B8155}">
      <dgm:prSet custT="1"/>
      <dgm:spPr/>
      <dgm:t>
        <a:bodyPr/>
        <a:lstStyle/>
        <a:p>
          <a:r>
            <a:rPr lang="en-US" sz="2000">
              <a:latin typeface="+mj-lt"/>
              <a:cs typeface="Calibri"/>
            </a:rPr>
            <a:t>First level Cache – Also known as Session Cache which is enabled by default</a:t>
          </a:r>
        </a:p>
      </dgm:t>
    </dgm:pt>
    <dgm:pt modelId="{BBF839CE-421F-47EB-A3AF-C7D35C2D33E2}" type="parTrans" cxnId="{40233E04-B2E0-4A3B-8FC1-2EE7F04C8397}">
      <dgm:prSet/>
      <dgm:spPr/>
      <dgm:t>
        <a:bodyPr/>
        <a:lstStyle/>
        <a:p>
          <a:endParaRPr lang="en-US"/>
        </a:p>
      </dgm:t>
    </dgm:pt>
    <dgm:pt modelId="{B1848194-9716-4823-93DC-D938A93D7743}" type="sibTrans" cxnId="{40233E04-B2E0-4A3B-8FC1-2EE7F04C8397}">
      <dgm:prSet/>
      <dgm:spPr/>
      <dgm:t>
        <a:bodyPr/>
        <a:lstStyle/>
        <a:p>
          <a:endParaRPr lang="en-US"/>
        </a:p>
      </dgm:t>
    </dgm:pt>
    <dgm:pt modelId="{2D1815A0-66CB-4BE3-A9A7-D1C46F37CB01}">
      <dgm:prSet custT="1"/>
      <dgm:spPr/>
      <dgm:t>
        <a:bodyPr/>
        <a:lstStyle/>
        <a:p>
          <a:pPr rtl="0"/>
          <a:r>
            <a:rPr lang="en-US" sz="2000">
              <a:latin typeface="+mj-lt"/>
              <a:cs typeface="Calibri"/>
            </a:rPr>
            <a:t>Second Level Cache – Optional Cache which is shared across multiple sessions and additional configuration is required to enable it</a:t>
          </a:r>
        </a:p>
      </dgm:t>
    </dgm:pt>
    <dgm:pt modelId="{398572DE-10E6-400F-81AC-E3A6F7C72151}" type="parTrans" cxnId="{DEC0949D-C2CA-4CBA-8139-1FA04141EBCE}">
      <dgm:prSet/>
      <dgm:spPr/>
      <dgm:t>
        <a:bodyPr/>
        <a:lstStyle/>
        <a:p>
          <a:endParaRPr lang="en-US"/>
        </a:p>
      </dgm:t>
    </dgm:pt>
    <dgm:pt modelId="{EF4CF869-E062-46A0-930B-2EC742B5CEC6}" type="sibTrans" cxnId="{DEC0949D-C2CA-4CBA-8139-1FA04141EBCE}">
      <dgm:prSet/>
      <dgm:spPr/>
      <dgm:t>
        <a:bodyPr/>
        <a:lstStyle/>
        <a:p>
          <a:endParaRPr lang="en-US"/>
        </a:p>
      </dgm:t>
    </dgm:pt>
    <dgm:pt modelId="{DCA39939-1B36-4D84-B8C3-444C86DF92EC}" type="pres">
      <dgm:prSet presAssocID="{D40EFAA6-3F12-4A0C-837D-958E5760765C}" presName="outerComposite" presStyleCnt="0">
        <dgm:presLayoutVars>
          <dgm:chMax val="5"/>
          <dgm:dir/>
          <dgm:resizeHandles val="exact"/>
        </dgm:presLayoutVars>
      </dgm:prSet>
      <dgm:spPr/>
    </dgm:pt>
    <dgm:pt modelId="{19FA4401-EB03-4354-9958-AEFE1DA02747}" type="pres">
      <dgm:prSet presAssocID="{D40EFAA6-3F12-4A0C-837D-958E5760765C}" presName="dummyMaxCanvas" presStyleCnt="0">
        <dgm:presLayoutVars/>
      </dgm:prSet>
      <dgm:spPr/>
    </dgm:pt>
    <dgm:pt modelId="{4DA7F4C8-B1C6-4A0F-BF5E-596F1CDE2855}" type="pres">
      <dgm:prSet presAssocID="{D40EFAA6-3F12-4A0C-837D-958E5760765C}" presName="TwoNodes_1" presStyleLbl="node1" presStyleIdx="0" presStyleCnt="2" custLinFactNeighborY="115">
        <dgm:presLayoutVars>
          <dgm:bulletEnabled val="1"/>
        </dgm:presLayoutVars>
      </dgm:prSet>
      <dgm:spPr/>
    </dgm:pt>
    <dgm:pt modelId="{4E9134A2-62A2-40DE-A6AC-649DD84F6AAA}" type="pres">
      <dgm:prSet presAssocID="{D40EFAA6-3F12-4A0C-837D-958E5760765C}" presName="TwoNodes_2" presStyleLbl="node1" presStyleIdx="1" presStyleCnt="2">
        <dgm:presLayoutVars>
          <dgm:bulletEnabled val="1"/>
        </dgm:presLayoutVars>
      </dgm:prSet>
      <dgm:spPr/>
    </dgm:pt>
    <dgm:pt modelId="{66EA33DC-E07B-4439-A5AC-E7AA706B9736}" type="pres">
      <dgm:prSet presAssocID="{D40EFAA6-3F12-4A0C-837D-958E5760765C}" presName="TwoConn_1-2" presStyleLbl="fgAccFollowNode1" presStyleIdx="0" presStyleCnt="1">
        <dgm:presLayoutVars>
          <dgm:bulletEnabled val="1"/>
        </dgm:presLayoutVars>
      </dgm:prSet>
      <dgm:spPr/>
    </dgm:pt>
    <dgm:pt modelId="{CAD850A6-E277-4EF3-86A7-4685CE29F892}" type="pres">
      <dgm:prSet presAssocID="{D40EFAA6-3F12-4A0C-837D-958E5760765C}" presName="TwoNodes_1_text" presStyleLbl="node1" presStyleIdx="1" presStyleCnt="2">
        <dgm:presLayoutVars>
          <dgm:bulletEnabled val="1"/>
        </dgm:presLayoutVars>
      </dgm:prSet>
      <dgm:spPr/>
    </dgm:pt>
    <dgm:pt modelId="{799013EB-6831-41A9-A024-1535A8CD8A01}" type="pres">
      <dgm:prSet presAssocID="{D40EFAA6-3F12-4A0C-837D-958E5760765C}" presName="TwoNodes_2_text" presStyleLbl="node1" presStyleIdx="1" presStyleCnt="2">
        <dgm:presLayoutVars>
          <dgm:bulletEnabled val="1"/>
        </dgm:presLayoutVars>
      </dgm:prSet>
      <dgm:spPr/>
    </dgm:pt>
  </dgm:ptLst>
  <dgm:cxnLst>
    <dgm:cxn modelId="{40233E04-B2E0-4A3B-8FC1-2EE7F04C8397}" srcId="{D40EFAA6-3F12-4A0C-837D-958E5760765C}" destId="{8A8022CD-C9E6-4E12-A10E-28FEEE3B8155}" srcOrd="0" destOrd="0" parTransId="{BBF839CE-421F-47EB-A3AF-C7D35C2D33E2}" sibTransId="{B1848194-9716-4823-93DC-D938A93D7743}"/>
    <dgm:cxn modelId="{61129923-DEE9-4145-B23F-063422F4FE5C}" type="presOf" srcId="{D40EFAA6-3F12-4A0C-837D-958E5760765C}" destId="{DCA39939-1B36-4D84-B8C3-444C86DF92EC}" srcOrd="0" destOrd="0" presId="urn:microsoft.com/office/officeart/2005/8/layout/vProcess5"/>
    <dgm:cxn modelId="{F9D71C2E-4E40-44CE-9975-6D7122CA36C4}" type="presOf" srcId="{8A8022CD-C9E6-4E12-A10E-28FEEE3B8155}" destId="{CAD850A6-E277-4EF3-86A7-4685CE29F892}" srcOrd="1" destOrd="0" presId="urn:microsoft.com/office/officeart/2005/8/layout/vProcess5"/>
    <dgm:cxn modelId="{A1DB7462-CB38-40E0-BC72-1BA38B2ABE15}" type="presOf" srcId="{B1848194-9716-4823-93DC-D938A93D7743}" destId="{66EA33DC-E07B-4439-A5AC-E7AA706B9736}" srcOrd="0" destOrd="0" presId="urn:microsoft.com/office/officeart/2005/8/layout/vProcess5"/>
    <dgm:cxn modelId="{DEC0949D-C2CA-4CBA-8139-1FA04141EBCE}" srcId="{D40EFAA6-3F12-4A0C-837D-958E5760765C}" destId="{2D1815A0-66CB-4BE3-A9A7-D1C46F37CB01}" srcOrd="1" destOrd="0" parTransId="{398572DE-10E6-400F-81AC-E3A6F7C72151}" sibTransId="{EF4CF869-E062-46A0-930B-2EC742B5CEC6}"/>
    <dgm:cxn modelId="{BBCAF09D-4B51-43A6-9E98-5D3C53494808}" type="presOf" srcId="{8A8022CD-C9E6-4E12-A10E-28FEEE3B8155}" destId="{4DA7F4C8-B1C6-4A0F-BF5E-596F1CDE2855}" srcOrd="0" destOrd="0" presId="urn:microsoft.com/office/officeart/2005/8/layout/vProcess5"/>
    <dgm:cxn modelId="{1CE901CB-5ACF-424D-A159-06BB002DCA4B}" type="presOf" srcId="{2D1815A0-66CB-4BE3-A9A7-D1C46F37CB01}" destId="{4E9134A2-62A2-40DE-A6AC-649DD84F6AAA}" srcOrd="0" destOrd="0" presId="urn:microsoft.com/office/officeart/2005/8/layout/vProcess5"/>
    <dgm:cxn modelId="{26F10EE9-BFFA-412B-BC19-DCDA50F20B78}" type="presOf" srcId="{2D1815A0-66CB-4BE3-A9A7-D1C46F37CB01}" destId="{799013EB-6831-41A9-A024-1535A8CD8A01}" srcOrd="1" destOrd="0" presId="urn:microsoft.com/office/officeart/2005/8/layout/vProcess5"/>
    <dgm:cxn modelId="{3B25E71A-660C-42B2-B36B-03C727031438}" type="presParOf" srcId="{DCA39939-1B36-4D84-B8C3-444C86DF92EC}" destId="{19FA4401-EB03-4354-9958-AEFE1DA02747}" srcOrd="0" destOrd="0" presId="urn:microsoft.com/office/officeart/2005/8/layout/vProcess5"/>
    <dgm:cxn modelId="{EE0EDB6E-60D0-498B-B1B5-A55B39F48F94}" type="presParOf" srcId="{DCA39939-1B36-4D84-B8C3-444C86DF92EC}" destId="{4DA7F4C8-B1C6-4A0F-BF5E-596F1CDE2855}" srcOrd="1" destOrd="0" presId="urn:microsoft.com/office/officeart/2005/8/layout/vProcess5"/>
    <dgm:cxn modelId="{AB8B4CB1-38B8-4867-9992-DAFA2789CBF9}" type="presParOf" srcId="{DCA39939-1B36-4D84-B8C3-444C86DF92EC}" destId="{4E9134A2-62A2-40DE-A6AC-649DD84F6AAA}" srcOrd="2" destOrd="0" presId="urn:microsoft.com/office/officeart/2005/8/layout/vProcess5"/>
    <dgm:cxn modelId="{9F682BCA-5C33-491E-9BEE-CE34312BBE10}" type="presParOf" srcId="{DCA39939-1B36-4D84-B8C3-444C86DF92EC}" destId="{66EA33DC-E07B-4439-A5AC-E7AA706B9736}" srcOrd="3" destOrd="0" presId="urn:microsoft.com/office/officeart/2005/8/layout/vProcess5"/>
    <dgm:cxn modelId="{DEE7B23C-5E6E-4D27-A4E6-CFCED4B07CE6}" type="presParOf" srcId="{DCA39939-1B36-4D84-B8C3-444C86DF92EC}" destId="{CAD850A6-E277-4EF3-86A7-4685CE29F892}" srcOrd="4" destOrd="0" presId="urn:microsoft.com/office/officeart/2005/8/layout/vProcess5"/>
    <dgm:cxn modelId="{81341DFA-3F00-45FF-8957-EAE9925ACC3B}" type="presParOf" srcId="{DCA39939-1B36-4D84-B8C3-444C86DF92EC}" destId="{799013EB-6831-41A9-A024-1535A8CD8A01}"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5A90E-4728-43F8-A4BA-B60FEEFCB54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36EA24-493A-454A-959C-3E6EF32BD60A}">
      <dgm:prSet custT="1"/>
      <dgm:spPr/>
      <dgm:t>
        <a:bodyPr/>
        <a:lstStyle/>
        <a:p>
          <a:pPr>
            <a:lnSpc>
              <a:spcPct val="100000"/>
            </a:lnSpc>
          </a:pPr>
          <a:r>
            <a:rPr lang="en-US" sz="2000">
              <a:latin typeface="+mj-lt"/>
            </a:rPr>
            <a:t>Spring Boot is a popular framework for building Java applications  so you can focus on writing business logic instead of boilerplate code.</a:t>
          </a:r>
        </a:p>
      </dgm:t>
    </dgm:pt>
    <dgm:pt modelId="{20D825B1-507F-4144-A0E5-6A1CB7B14445}" type="parTrans" cxnId="{6014BE1A-F461-46BF-B457-DA6353943E5B}">
      <dgm:prSet/>
      <dgm:spPr/>
      <dgm:t>
        <a:bodyPr/>
        <a:lstStyle/>
        <a:p>
          <a:endParaRPr lang="en-US"/>
        </a:p>
      </dgm:t>
    </dgm:pt>
    <dgm:pt modelId="{F8586F85-5C2A-4C50-B672-1A7C71410C60}" type="sibTrans" cxnId="{6014BE1A-F461-46BF-B457-DA6353943E5B}">
      <dgm:prSet/>
      <dgm:spPr/>
      <dgm:t>
        <a:bodyPr/>
        <a:lstStyle/>
        <a:p>
          <a:pPr>
            <a:lnSpc>
              <a:spcPct val="100000"/>
            </a:lnSpc>
          </a:pPr>
          <a:endParaRPr lang="en-US"/>
        </a:p>
      </dgm:t>
    </dgm:pt>
    <dgm:pt modelId="{72EDA48B-29DB-4E73-A1DF-821C9D4C728E}">
      <dgm:prSet custT="1"/>
      <dgm:spPr/>
      <dgm:t>
        <a:bodyPr/>
        <a:lstStyle/>
        <a:p>
          <a:pPr>
            <a:lnSpc>
              <a:spcPct val="100000"/>
            </a:lnSpc>
          </a:pPr>
          <a:r>
            <a:rPr lang="en-US" sz="2000">
              <a:latin typeface="+mj-lt"/>
            </a:rPr>
            <a:t>Spring Boot also has a rich set of features, including support for email notifications.</a:t>
          </a:r>
        </a:p>
      </dgm:t>
    </dgm:pt>
    <dgm:pt modelId="{C478C2C2-A8DF-4DDD-A6DD-3EA1F65CE5C2}" type="parTrans" cxnId="{C8C2D1C4-D026-4F35-9073-67ABC78DD627}">
      <dgm:prSet/>
      <dgm:spPr/>
      <dgm:t>
        <a:bodyPr/>
        <a:lstStyle/>
        <a:p>
          <a:endParaRPr lang="en-US"/>
        </a:p>
      </dgm:t>
    </dgm:pt>
    <dgm:pt modelId="{0ECF1655-40A0-41E6-B293-46AB50BD7ED3}" type="sibTrans" cxnId="{C8C2D1C4-D026-4F35-9073-67ABC78DD627}">
      <dgm:prSet/>
      <dgm:spPr/>
      <dgm:t>
        <a:bodyPr/>
        <a:lstStyle/>
        <a:p>
          <a:pPr>
            <a:lnSpc>
              <a:spcPct val="100000"/>
            </a:lnSpc>
          </a:pPr>
          <a:endParaRPr lang="en-US"/>
        </a:p>
      </dgm:t>
    </dgm:pt>
    <dgm:pt modelId="{74C2BC51-430C-447E-AE0E-B526BFAD07E1}">
      <dgm:prSet custT="1"/>
      <dgm:spPr/>
      <dgm:t>
        <a:bodyPr/>
        <a:lstStyle/>
        <a:p>
          <a:pPr>
            <a:lnSpc>
              <a:spcPct val="100000"/>
            </a:lnSpc>
          </a:pPr>
          <a:r>
            <a:rPr lang="en-US" sz="2000">
              <a:latin typeface="+mj-lt"/>
            </a:rPr>
            <a:t>Email notifications are an essential part of many applications, providing a way to communicate with users and keep them informed about important events</a:t>
          </a:r>
        </a:p>
      </dgm:t>
    </dgm:pt>
    <dgm:pt modelId="{6F19FA09-CFC0-4CF2-8284-76AC236CAABB}" type="parTrans" cxnId="{4FE2D91D-D2CA-49C5-861F-A72E0D81CE1D}">
      <dgm:prSet/>
      <dgm:spPr/>
      <dgm:t>
        <a:bodyPr/>
        <a:lstStyle/>
        <a:p>
          <a:endParaRPr lang="en-US"/>
        </a:p>
      </dgm:t>
    </dgm:pt>
    <dgm:pt modelId="{C89081F9-340A-424E-A3F2-3595B70808BB}" type="sibTrans" cxnId="{4FE2D91D-D2CA-49C5-861F-A72E0D81CE1D}">
      <dgm:prSet/>
      <dgm:spPr/>
      <dgm:t>
        <a:bodyPr/>
        <a:lstStyle/>
        <a:p>
          <a:pPr>
            <a:lnSpc>
              <a:spcPct val="100000"/>
            </a:lnSpc>
          </a:pPr>
          <a:endParaRPr lang="en-US"/>
        </a:p>
      </dgm:t>
    </dgm:pt>
    <dgm:pt modelId="{061812D4-21D8-4DCE-B293-9A351D6CA3AB}">
      <dgm:prSet custT="1"/>
      <dgm:spPr/>
      <dgm:t>
        <a:bodyPr/>
        <a:lstStyle/>
        <a:p>
          <a:pPr>
            <a:lnSpc>
              <a:spcPct val="100000"/>
            </a:lnSpc>
          </a:pPr>
          <a:r>
            <a:rPr lang="en-US" sz="2000">
              <a:latin typeface="+mj-lt"/>
            </a:rPr>
            <a:t>In this presentation, we will explore how to set up a Spring Boot project with email capabilities, configure email properties, and send emails using the Java Mail API. </a:t>
          </a:r>
        </a:p>
      </dgm:t>
    </dgm:pt>
    <dgm:pt modelId="{2B698B06-487D-401B-BF1C-C775E30D4F6E}" type="parTrans" cxnId="{7EEC9931-442E-46B2-AA99-E722A61B432D}">
      <dgm:prSet/>
      <dgm:spPr/>
      <dgm:t>
        <a:bodyPr/>
        <a:lstStyle/>
        <a:p>
          <a:endParaRPr lang="en-US"/>
        </a:p>
      </dgm:t>
    </dgm:pt>
    <dgm:pt modelId="{AB3FFF84-AFC5-4A72-ABF4-55D1A9CB524F}" type="sibTrans" cxnId="{7EEC9931-442E-46B2-AA99-E722A61B432D}">
      <dgm:prSet/>
      <dgm:spPr/>
      <dgm:t>
        <a:bodyPr/>
        <a:lstStyle/>
        <a:p>
          <a:endParaRPr lang="en-US"/>
        </a:p>
      </dgm:t>
    </dgm:pt>
    <dgm:pt modelId="{AFEF5403-F05C-4611-ABFA-6304ADB8E137}" type="pres">
      <dgm:prSet presAssocID="{FAF5A90E-4728-43F8-A4BA-B60FEEFCB549}" presName="root" presStyleCnt="0">
        <dgm:presLayoutVars>
          <dgm:dir/>
          <dgm:resizeHandles val="exact"/>
        </dgm:presLayoutVars>
      </dgm:prSet>
      <dgm:spPr/>
    </dgm:pt>
    <dgm:pt modelId="{C82BCEE7-E306-463E-B87C-224CEFA55B02}" type="pres">
      <dgm:prSet presAssocID="{FAF5A90E-4728-43F8-A4BA-B60FEEFCB549}" presName="container" presStyleCnt="0">
        <dgm:presLayoutVars>
          <dgm:dir/>
          <dgm:resizeHandles val="exact"/>
        </dgm:presLayoutVars>
      </dgm:prSet>
      <dgm:spPr/>
    </dgm:pt>
    <dgm:pt modelId="{B52DB691-017A-4A5A-B468-B2D514CE01E1}" type="pres">
      <dgm:prSet presAssocID="{4236EA24-493A-454A-959C-3E6EF32BD60A}" presName="compNode" presStyleCnt="0"/>
      <dgm:spPr/>
    </dgm:pt>
    <dgm:pt modelId="{C293F123-A760-4488-8CAE-FDFD382A0EF2}" type="pres">
      <dgm:prSet presAssocID="{4236EA24-493A-454A-959C-3E6EF32BD60A}" presName="iconBgRect" presStyleLbl="bgShp" presStyleIdx="0" presStyleCnt="4"/>
      <dgm:spPr/>
    </dgm:pt>
    <dgm:pt modelId="{E68517DF-4CBF-44CF-979A-3AAE498E18C4}" type="pres">
      <dgm:prSet presAssocID="{4236EA24-493A-454A-959C-3E6EF32BD6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7A8101C-555A-436D-BBB3-25B267690DCE}" type="pres">
      <dgm:prSet presAssocID="{4236EA24-493A-454A-959C-3E6EF32BD60A}" presName="spaceRect" presStyleCnt="0"/>
      <dgm:spPr/>
    </dgm:pt>
    <dgm:pt modelId="{DF502B21-B210-4439-954C-CD485BF00F00}" type="pres">
      <dgm:prSet presAssocID="{4236EA24-493A-454A-959C-3E6EF32BD60A}" presName="textRect" presStyleLbl="revTx" presStyleIdx="0" presStyleCnt="4">
        <dgm:presLayoutVars>
          <dgm:chMax val="1"/>
          <dgm:chPref val="1"/>
        </dgm:presLayoutVars>
      </dgm:prSet>
      <dgm:spPr/>
    </dgm:pt>
    <dgm:pt modelId="{DC68631E-3F14-43A8-A204-64BB3EC5A6C5}" type="pres">
      <dgm:prSet presAssocID="{F8586F85-5C2A-4C50-B672-1A7C71410C60}" presName="sibTrans" presStyleLbl="sibTrans2D1" presStyleIdx="0" presStyleCnt="0"/>
      <dgm:spPr/>
    </dgm:pt>
    <dgm:pt modelId="{05C11274-8610-46F4-9D44-18985EE6637E}" type="pres">
      <dgm:prSet presAssocID="{72EDA48B-29DB-4E73-A1DF-821C9D4C728E}" presName="compNode" presStyleCnt="0"/>
      <dgm:spPr/>
    </dgm:pt>
    <dgm:pt modelId="{7E420DB5-9403-4C2C-861B-EA7E95F6EDCE}" type="pres">
      <dgm:prSet presAssocID="{72EDA48B-29DB-4E73-A1DF-821C9D4C728E}" presName="iconBgRect" presStyleLbl="bgShp" presStyleIdx="1" presStyleCnt="4"/>
      <dgm:spPr/>
    </dgm:pt>
    <dgm:pt modelId="{D5853429-8B07-46EC-A5B6-19A7415FD3A7}" type="pres">
      <dgm:prSet presAssocID="{72EDA48B-29DB-4E73-A1DF-821C9D4C72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ilbox"/>
        </a:ext>
      </dgm:extLst>
    </dgm:pt>
    <dgm:pt modelId="{EC909591-DDC8-4DE6-99EE-57737FA1587D}" type="pres">
      <dgm:prSet presAssocID="{72EDA48B-29DB-4E73-A1DF-821C9D4C728E}" presName="spaceRect" presStyleCnt="0"/>
      <dgm:spPr/>
    </dgm:pt>
    <dgm:pt modelId="{D98673DF-078B-47EA-A6ED-81D30B930263}" type="pres">
      <dgm:prSet presAssocID="{72EDA48B-29DB-4E73-A1DF-821C9D4C728E}" presName="textRect" presStyleLbl="revTx" presStyleIdx="1" presStyleCnt="4">
        <dgm:presLayoutVars>
          <dgm:chMax val="1"/>
          <dgm:chPref val="1"/>
        </dgm:presLayoutVars>
      </dgm:prSet>
      <dgm:spPr/>
    </dgm:pt>
    <dgm:pt modelId="{34C9F361-A7CA-41B8-8C08-EE1A78DAD574}" type="pres">
      <dgm:prSet presAssocID="{0ECF1655-40A0-41E6-B293-46AB50BD7ED3}" presName="sibTrans" presStyleLbl="sibTrans2D1" presStyleIdx="0" presStyleCnt="0"/>
      <dgm:spPr/>
    </dgm:pt>
    <dgm:pt modelId="{F8E18D42-7A9E-4902-9A97-8916AF342107}" type="pres">
      <dgm:prSet presAssocID="{74C2BC51-430C-447E-AE0E-B526BFAD07E1}" presName="compNode" presStyleCnt="0"/>
      <dgm:spPr/>
    </dgm:pt>
    <dgm:pt modelId="{9548867E-D466-4ABD-8A0D-8F35935894C8}" type="pres">
      <dgm:prSet presAssocID="{74C2BC51-430C-447E-AE0E-B526BFAD07E1}" presName="iconBgRect" presStyleLbl="bgShp" presStyleIdx="2" presStyleCnt="4"/>
      <dgm:spPr/>
    </dgm:pt>
    <dgm:pt modelId="{81C29114-EEAB-42C6-9878-727DD336B29C}" type="pres">
      <dgm:prSet presAssocID="{74C2BC51-430C-447E-AE0E-B526BFAD07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51484DE4-E5B6-42CE-BB9E-7FCFF09AC5A8}" type="pres">
      <dgm:prSet presAssocID="{74C2BC51-430C-447E-AE0E-B526BFAD07E1}" presName="spaceRect" presStyleCnt="0"/>
      <dgm:spPr/>
    </dgm:pt>
    <dgm:pt modelId="{D17BE07A-0928-4317-81CF-FD3F5E7DEDDD}" type="pres">
      <dgm:prSet presAssocID="{74C2BC51-430C-447E-AE0E-B526BFAD07E1}" presName="textRect" presStyleLbl="revTx" presStyleIdx="2" presStyleCnt="4">
        <dgm:presLayoutVars>
          <dgm:chMax val="1"/>
          <dgm:chPref val="1"/>
        </dgm:presLayoutVars>
      </dgm:prSet>
      <dgm:spPr/>
    </dgm:pt>
    <dgm:pt modelId="{77C0C6EB-70E4-40B1-9EEA-F7D78737EE82}" type="pres">
      <dgm:prSet presAssocID="{C89081F9-340A-424E-A3F2-3595B70808BB}" presName="sibTrans" presStyleLbl="sibTrans2D1" presStyleIdx="0" presStyleCnt="0"/>
      <dgm:spPr/>
    </dgm:pt>
    <dgm:pt modelId="{78614D36-39D4-4036-BF1C-F64AC9DADCE9}" type="pres">
      <dgm:prSet presAssocID="{061812D4-21D8-4DCE-B293-9A351D6CA3AB}" presName="compNode" presStyleCnt="0"/>
      <dgm:spPr/>
    </dgm:pt>
    <dgm:pt modelId="{52EA5C71-8B98-4EC4-BBBB-9DB2E380CB3F}" type="pres">
      <dgm:prSet presAssocID="{061812D4-21D8-4DCE-B293-9A351D6CA3AB}" presName="iconBgRect" presStyleLbl="bgShp" presStyleIdx="3" presStyleCnt="4"/>
      <dgm:spPr/>
    </dgm:pt>
    <dgm:pt modelId="{D2E8FD9A-4D21-4FAF-B24F-19CE3767C289}" type="pres">
      <dgm:prSet presAssocID="{061812D4-21D8-4DCE-B293-9A351D6CA3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2D6F5CA3-61E2-4430-9BA0-66AF7FEDEE67}" type="pres">
      <dgm:prSet presAssocID="{061812D4-21D8-4DCE-B293-9A351D6CA3AB}" presName="spaceRect" presStyleCnt="0"/>
      <dgm:spPr/>
    </dgm:pt>
    <dgm:pt modelId="{F2FEAE55-ADF8-4AB7-A346-78A46EB9B9F0}" type="pres">
      <dgm:prSet presAssocID="{061812D4-21D8-4DCE-B293-9A351D6CA3AB}" presName="textRect" presStyleLbl="revTx" presStyleIdx="3" presStyleCnt="4">
        <dgm:presLayoutVars>
          <dgm:chMax val="1"/>
          <dgm:chPref val="1"/>
        </dgm:presLayoutVars>
      </dgm:prSet>
      <dgm:spPr/>
    </dgm:pt>
  </dgm:ptLst>
  <dgm:cxnLst>
    <dgm:cxn modelId="{6014BE1A-F461-46BF-B457-DA6353943E5B}" srcId="{FAF5A90E-4728-43F8-A4BA-B60FEEFCB549}" destId="{4236EA24-493A-454A-959C-3E6EF32BD60A}" srcOrd="0" destOrd="0" parTransId="{20D825B1-507F-4144-A0E5-6A1CB7B14445}" sibTransId="{F8586F85-5C2A-4C50-B672-1A7C71410C60}"/>
    <dgm:cxn modelId="{4FE2D91D-D2CA-49C5-861F-A72E0D81CE1D}" srcId="{FAF5A90E-4728-43F8-A4BA-B60FEEFCB549}" destId="{74C2BC51-430C-447E-AE0E-B526BFAD07E1}" srcOrd="2" destOrd="0" parTransId="{6F19FA09-CFC0-4CF2-8284-76AC236CAABB}" sibTransId="{C89081F9-340A-424E-A3F2-3595B70808BB}"/>
    <dgm:cxn modelId="{7EEC9931-442E-46B2-AA99-E722A61B432D}" srcId="{FAF5A90E-4728-43F8-A4BA-B60FEEFCB549}" destId="{061812D4-21D8-4DCE-B293-9A351D6CA3AB}" srcOrd="3" destOrd="0" parTransId="{2B698B06-487D-401B-BF1C-C775E30D4F6E}" sibTransId="{AB3FFF84-AFC5-4A72-ABF4-55D1A9CB524F}"/>
    <dgm:cxn modelId="{F547DB35-ED50-45FA-9167-11550C75203D}" type="presOf" srcId="{061812D4-21D8-4DCE-B293-9A351D6CA3AB}" destId="{F2FEAE55-ADF8-4AB7-A346-78A46EB9B9F0}" srcOrd="0" destOrd="0" presId="urn:microsoft.com/office/officeart/2018/2/layout/IconCircleList"/>
    <dgm:cxn modelId="{30962F39-741A-4D1D-B87D-44122A6E23DE}" type="presOf" srcId="{F8586F85-5C2A-4C50-B672-1A7C71410C60}" destId="{DC68631E-3F14-43A8-A204-64BB3EC5A6C5}" srcOrd="0" destOrd="0" presId="urn:microsoft.com/office/officeart/2018/2/layout/IconCircleList"/>
    <dgm:cxn modelId="{1F628070-5D9F-4F8E-9B4F-0691491991E1}" type="presOf" srcId="{74C2BC51-430C-447E-AE0E-B526BFAD07E1}" destId="{D17BE07A-0928-4317-81CF-FD3F5E7DEDDD}" srcOrd="0" destOrd="0" presId="urn:microsoft.com/office/officeart/2018/2/layout/IconCircleList"/>
    <dgm:cxn modelId="{AB3C6F82-FBAD-469A-A7F5-C4AF0A023225}" type="presOf" srcId="{FAF5A90E-4728-43F8-A4BA-B60FEEFCB549}" destId="{AFEF5403-F05C-4611-ABFA-6304ADB8E137}" srcOrd="0" destOrd="0" presId="urn:microsoft.com/office/officeart/2018/2/layout/IconCircleList"/>
    <dgm:cxn modelId="{566D0F8E-CB17-44E0-B2FA-2A7D58DEC054}" type="presOf" srcId="{72EDA48B-29DB-4E73-A1DF-821C9D4C728E}" destId="{D98673DF-078B-47EA-A6ED-81D30B930263}" srcOrd="0" destOrd="0" presId="urn:microsoft.com/office/officeart/2018/2/layout/IconCircleList"/>
    <dgm:cxn modelId="{50CBF1A3-2670-4E93-8EE9-6A32B0F1094B}" type="presOf" srcId="{4236EA24-493A-454A-959C-3E6EF32BD60A}" destId="{DF502B21-B210-4439-954C-CD485BF00F00}" srcOrd="0" destOrd="0" presId="urn:microsoft.com/office/officeart/2018/2/layout/IconCircleList"/>
    <dgm:cxn modelId="{C8C2D1C4-D026-4F35-9073-67ABC78DD627}" srcId="{FAF5A90E-4728-43F8-A4BA-B60FEEFCB549}" destId="{72EDA48B-29DB-4E73-A1DF-821C9D4C728E}" srcOrd="1" destOrd="0" parTransId="{C478C2C2-A8DF-4DDD-A6DD-3EA1F65CE5C2}" sibTransId="{0ECF1655-40A0-41E6-B293-46AB50BD7ED3}"/>
    <dgm:cxn modelId="{247936CD-29BB-4C32-AEDC-C4B3B7332DD7}" type="presOf" srcId="{C89081F9-340A-424E-A3F2-3595B70808BB}" destId="{77C0C6EB-70E4-40B1-9EEA-F7D78737EE82}" srcOrd="0" destOrd="0" presId="urn:microsoft.com/office/officeart/2018/2/layout/IconCircleList"/>
    <dgm:cxn modelId="{AC7390FB-F0FF-4501-B1C7-471DB22E8556}" type="presOf" srcId="{0ECF1655-40A0-41E6-B293-46AB50BD7ED3}" destId="{34C9F361-A7CA-41B8-8C08-EE1A78DAD574}" srcOrd="0" destOrd="0" presId="urn:microsoft.com/office/officeart/2018/2/layout/IconCircleList"/>
    <dgm:cxn modelId="{2542FD53-A18F-4877-9FB5-EF143F622ED0}" type="presParOf" srcId="{AFEF5403-F05C-4611-ABFA-6304ADB8E137}" destId="{C82BCEE7-E306-463E-B87C-224CEFA55B02}" srcOrd="0" destOrd="0" presId="urn:microsoft.com/office/officeart/2018/2/layout/IconCircleList"/>
    <dgm:cxn modelId="{EB37D339-BE95-4302-ADD0-18AEB1A2352B}" type="presParOf" srcId="{C82BCEE7-E306-463E-B87C-224CEFA55B02}" destId="{B52DB691-017A-4A5A-B468-B2D514CE01E1}" srcOrd="0" destOrd="0" presId="urn:microsoft.com/office/officeart/2018/2/layout/IconCircleList"/>
    <dgm:cxn modelId="{114CB394-6993-4F19-8399-A7CF28439B17}" type="presParOf" srcId="{B52DB691-017A-4A5A-B468-B2D514CE01E1}" destId="{C293F123-A760-4488-8CAE-FDFD382A0EF2}" srcOrd="0" destOrd="0" presId="urn:microsoft.com/office/officeart/2018/2/layout/IconCircleList"/>
    <dgm:cxn modelId="{DBD6DBA3-14B1-46F1-8C1D-2E91C79DFCBA}" type="presParOf" srcId="{B52DB691-017A-4A5A-B468-B2D514CE01E1}" destId="{E68517DF-4CBF-44CF-979A-3AAE498E18C4}" srcOrd="1" destOrd="0" presId="urn:microsoft.com/office/officeart/2018/2/layout/IconCircleList"/>
    <dgm:cxn modelId="{2A7C7F56-2B6F-48F4-9396-93EA9740DE0C}" type="presParOf" srcId="{B52DB691-017A-4A5A-B468-B2D514CE01E1}" destId="{B7A8101C-555A-436D-BBB3-25B267690DCE}" srcOrd="2" destOrd="0" presId="urn:microsoft.com/office/officeart/2018/2/layout/IconCircleList"/>
    <dgm:cxn modelId="{FDA57A4C-FCBC-486B-A9A7-195F3ED67C8A}" type="presParOf" srcId="{B52DB691-017A-4A5A-B468-B2D514CE01E1}" destId="{DF502B21-B210-4439-954C-CD485BF00F00}" srcOrd="3" destOrd="0" presId="urn:microsoft.com/office/officeart/2018/2/layout/IconCircleList"/>
    <dgm:cxn modelId="{E713D900-F2D5-41E3-A1C7-DA4CE51203FD}" type="presParOf" srcId="{C82BCEE7-E306-463E-B87C-224CEFA55B02}" destId="{DC68631E-3F14-43A8-A204-64BB3EC5A6C5}" srcOrd="1" destOrd="0" presId="urn:microsoft.com/office/officeart/2018/2/layout/IconCircleList"/>
    <dgm:cxn modelId="{DCB525B5-DBF6-4626-BB03-B9227CA7C644}" type="presParOf" srcId="{C82BCEE7-E306-463E-B87C-224CEFA55B02}" destId="{05C11274-8610-46F4-9D44-18985EE6637E}" srcOrd="2" destOrd="0" presId="urn:microsoft.com/office/officeart/2018/2/layout/IconCircleList"/>
    <dgm:cxn modelId="{C0795800-C4CE-444C-9EBB-E66238C3B8A7}" type="presParOf" srcId="{05C11274-8610-46F4-9D44-18985EE6637E}" destId="{7E420DB5-9403-4C2C-861B-EA7E95F6EDCE}" srcOrd="0" destOrd="0" presId="urn:microsoft.com/office/officeart/2018/2/layout/IconCircleList"/>
    <dgm:cxn modelId="{F323D49A-EE0E-4603-856E-06D4AF1CD91B}" type="presParOf" srcId="{05C11274-8610-46F4-9D44-18985EE6637E}" destId="{D5853429-8B07-46EC-A5B6-19A7415FD3A7}" srcOrd="1" destOrd="0" presId="urn:microsoft.com/office/officeart/2018/2/layout/IconCircleList"/>
    <dgm:cxn modelId="{1A07E097-4498-40DA-8454-A5384894F782}" type="presParOf" srcId="{05C11274-8610-46F4-9D44-18985EE6637E}" destId="{EC909591-DDC8-4DE6-99EE-57737FA1587D}" srcOrd="2" destOrd="0" presId="urn:microsoft.com/office/officeart/2018/2/layout/IconCircleList"/>
    <dgm:cxn modelId="{F18B3A9A-6D3D-4427-A795-900F1346704B}" type="presParOf" srcId="{05C11274-8610-46F4-9D44-18985EE6637E}" destId="{D98673DF-078B-47EA-A6ED-81D30B930263}" srcOrd="3" destOrd="0" presId="urn:microsoft.com/office/officeart/2018/2/layout/IconCircleList"/>
    <dgm:cxn modelId="{ED678322-9515-478C-AFC5-8538622E2F10}" type="presParOf" srcId="{C82BCEE7-E306-463E-B87C-224CEFA55B02}" destId="{34C9F361-A7CA-41B8-8C08-EE1A78DAD574}" srcOrd="3" destOrd="0" presId="urn:microsoft.com/office/officeart/2018/2/layout/IconCircleList"/>
    <dgm:cxn modelId="{BE69FA2A-15C7-43AF-9BF8-348AFD3BDC3C}" type="presParOf" srcId="{C82BCEE7-E306-463E-B87C-224CEFA55B02}" destId="{F8E18D42-7A9E-4902-9A97-8916AF342107}" srcOrd="4" destOrd="0" presId="urn:microsoft.com/office/officeart/2018/2/layout/IconCircleList"/>
    <dgm:cxn modelId="{577FA063-CE3D-44BC-9404-83A059381656}" type="presParOf" srcId="{F8E18D42-7A9E-4902-9A97-8916AF342107}" destId="{9548867E-D466-4ABD-8A0D-8F35935894C8}" srcOrd="0" destOrd="0" presId="urn:microsoft.com/office/officeart/2018/2/layout/IconCircleList"/>
    <dgm:cxn modelId="{28CA8F94-2EFA-4E0F-8EBD-125822F59681}" type="presParOf" srcId="{F8E18D42-7A9E-4902-9A97-8916AF342107}" destId="{81C29114-EEAB-42C6-9878-727DD336B29C}" srcOrd="1" destOrd="0" presId="urn:microsoft.com/office/officeart/2018/2/layout/IconCircleList"/>
    <dgm:cxn modelId="{04C0174D-AACC-4DA3-8000-C16B0979BEC4}" type="presParOf" srcId="{F8E18D42-7A9E-4902-9A97-8916AF342107}" destId="{51484DE4-E5B6-42CE-BB9E-7FCFF09AC5A8}" srcOrd="2" destOrd="0" presId="urn:microsoft.com/office/officeart/2018/2/layout/IconCircleList"/>
    <dgm:cxn modelId="{9F24C507-103A-42F4-AFDF-85E03F1BDDF4}" type="presParOf" srcId="{F8E18D42-7A9E-4902-9A97-8916AF342107}" destId="{D17BE07A-0928-4317-81CF-FD3F5E7DEDDD}" srcOrd="3" destOrd="0" presId="urn:microsoft.com/office/officeart/2018/2/layout/IconCircleList"/>
    <dgm:cxn modelId="{8B28DA6E-F915-4641-95BA-FC247FB9681C}" type="presParOf" srcId="{C82BCEE7-E306-463E-B87C-224CEFA55B02}" destId="{77C0C6EB-70E4-40B1-9EEA-F7D78737EE82}" srcOrd="5" destOrd="0" presId="urn:microsoft.com/office/officeart/2018/2/layout/IconCircleList"/>
    <dgm:cxn modelId="{5839D17F-AD75-4FA4-B130-CFAB6C23D162}" type="presParOf" srcId="{C82BCEE7-E306-463E-B87C-224CEFA55B02}" destId="{78614D36-39D4-4036-BF1C-F64AC9DADCE9}" srcOrd="6" destOrd="0" presId="urn:microsoft.com/office/officeart/2018/2/layout/IconCircleList"/>
    <dgm:cxn modelId="{FC0F52C4-68A8-456A-980B-793178ABE947}" type="presParOf" srcId="{78614D36-39D4-4036-BF1C-F64AC9DADCE9}" destId="{52EA5C71-8B98-4EC4-BBBB-9DB2E380CB3F}" srcOrd="0" destOrd="0" presId="urn:microsoft.com/office/officeart/2018/2/layout/IconCircleList"/>
    <dgm:cxn modelId="{2C81ABB5-14D7-4F60-8E8C-01BF77B2E149}" type="presParOf" srcId="{78614D36-39D4-4036-BF1C-F64AC9DADCE9}" destId="{D2E8FD9A-4D21-4FAF-B24F-19CE3767C289}" srcOrd="1" destOrd="0" presId="urn:microsoft.com/office/officeart/2018/2/layout/IconCircleList"/>
    <dgm:cxn modelId="{9C52A8BF-8C70-49FC-9073-793151620DBC}" type="presParOf" srcId="{78614D36-39D4-4036-BF1C-F64AC9DADCE9}" destId="{2D6F5CA3-61E2-4430-9BA0-66AF7FEDEE67}" srcOrd="2" destOrd="0" presId="urn:microsoft.com/office/officeart/2018/2/layout/IconCircleList"/>
    <dgm:cxn modelId="{AC6AD8E4-A527-4487-B11C-3D30A1789032}" type="presParOf" srcId="{78614D36-39D4-4036-BF1C-F64AC9DADCE9}" destId="{F2FEAE55-ADF8-4AB7-A346-78A46EB9B9F0}"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5B669B-455E-4341-99A3-74F680F4F120}"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6007EA22-DCAB-4C29-BF52-EBA5B5B3B1EE}">
      <dgm:prSet/>
      <dgm:spPr/>
      <dgm:t>
        <a:bodyPr/>
        <a:lstStyle/>
        <a:p>
          <a:r>
            <a:rPr lang="en-US">
              <a:latin typeface="Century Gothic" panose="020B0502020202020204"/>
            </a:rPr>
            <a:t>Using</a:t>
          </a:r>
          <a:r>
            <a:rPr lang="en-US"/>
            <a:t> </a:t>
          </a:r>
          <a:r>
            <a:rPr lang="en-US" err="1"/>
            <a:t>JavaMailSender:The</a:t>
          </a:r>
          <a:r>
            <a:rPr lang="en-US"/>
            <a:t> </a:t>
          </a:r>
          <a:r>
            <a:rPr lang="en-US" err="1"/>
            <a:t>JavaMailSender</a:t>
          </a:r>
          <a:r>
            <a:rPr lang="en-US"/>
            <a:t> interface is provided by Spring Boot and allows you to send emails using the Java Mail API.</a:t>
          </a:r>
        </a:p>
      </dgm:t>
    </dgm:pt>
    <dgm:pt modelId="{B3F8D9FE-F3C1-4A27-98E0-3073B2BA806E}" type="parTrans" cxnId="{9241872C-14B2-44FA-97B6-A960A0FE463E}">
      <dgm:prSet/>
      <dgm:spPr/>
      <dgm:t>
        <a:bodyPr/>
        <a:lstStyle/>
        <a:p>
          <a:endParaRPr lang="en-US"/>
        </a:p>
      </dgm:t>
    </dgm:pt>
    <dgm:pt modelId="{2F6372AB-E841-48A1-8F9B-703D06EB0CA5}" type="sibTrans" cxnId="{9241872C-14B2-44FA-97B6-A960A0FE463E}">
      <dgm:prSet phldrT="1" phldr="0"/>
      <dgm:spPr/>
      <dgm:t>
        <a:bodyPr/>
        <a:lstStyle/>
        <a:p>
          <a:r>
            <a:rPr lang="en-US"/>
            <a:t>1</a:t>
          </a:r>
        </a:p>
      </dgm:t>
    </dgm:pt>
    <dgm:pt modelId="{96F8D77C-6AD5-4E60-A3C7-D7CB6C3E6585}">
      <dgm:prSet/>
      <dgm:spPr/>
      <dgm:t>
        <a:bodyPr/>
        <a:lstStyle/>
        <a:p>
          <a:r>
            <a:rPr lang="en-US">
              <a:latin typeface="Century Gothic" panose="020B0502020202020204"/>
            </a:rPr>
            <a:t>Using</a:t>
          </a:r>
          <a:r>
            <a:rPr lang="en-US"/>
            <a:t> Spring Boot's email </a:t>
          </a:r>
          <a:r>
            <a:rPr lang="en-US" err="1"/>
            <a:t>starter:Spring</a:t>
          </a:r>
          <a:r>
            <a:rPr lang="en-US"/>
            <a:t> Boot's email starter is a pre-configured implementation of the </a:t>
          </a:r>
          <a:r>
            <a:rPr lang="en-US" err="1"/>
            <a:t>JavaMailSender</a:t>
          </a:r>
          <a:r>
            <a:rPr lang="en-US"/>
            <a:t> interface.</a:t>
          </a:r>
        </a:p>
      </dgm:t>
    </dgm:pt>
    <dgm:pt modelId="{B8B81EB6-FAFE-4279-854D-58DE983E4805}" type="parTrans" cxnId="{8A9CA003-A585-4CA9-9A6E-15CF905EA625}">
      <dgm:prSet/>
      <dgm:spPr/>
      <dgm:t>
        <a:bodyPr/>
        <a:lstStyle/>
        <a:p>
          <a:endParaRPr lang="en-US"/>
        </a:p>
      </dgm:t>
    </dgm:pt>
    <dgm:pt modelId="{34186FA4-2F93-4576-BA08-0E8CE6CA7C94}" type="sibTrans" cxnId="{8A9CA003-A585-4CA9-9A6E-15CF905EA625}">
      <dgm:prSet phldrT="2" phldr="0"/>
      <dgm:spPr/>
      <dgm:t>
        <a:bodyPr/>
        <a:lstStyle/>
        <a:p>
          <a:r>
            <a:rPr lang="en-US"/>
            <a:t>2</a:t>
          </a:r>
        </a:p>
      </dgm:t>
    </dgm:pt>
    <dgm:pt modelId="{D60F0402-48AE-4418-A358-69CC1749DFE7}">
      <dgm:prSet/>
      <dgm:spPr/>
      <dgm:t>
        <a:bodyPr/>
        <a:lstStyle/>
        <a:p>
          <a:r>
            <a:rPr lang="en-US">
              <a:latin typeface="Century Gothic" panose="020B0502020202020204"/>
            </a:rPr>
            <a:t>Using</a:t>
          </a:r>
          <a:r>
            <a:rPr lang="en-US"/>
            <a:t> third-party email </a:t>
          </a:r>
          <a:r>
            <a:rPr lang="en-US" err="1"/>
            <a:t>services:You</a:t>
          </a:r>
          <a:r>
            <a:rPr lang="en-US"/>
            <a:t> can use third-party email services such as SendGrid, Amazon SES, or Mail gun to send emails.</a:t>
          </a:r>
        </a:p>
      </dgm:t>
    </dgm:pt>
    <dgm:pt modelId="{977B61FD-6A82-4CCA-834C-FF6104B48DFA}" type="parTrans" cxnId="{C8569867-7D90-44D5-8780-39B543B05EFF}">
      <dgm:prSet/>
      <dgm:spPr/>
      <dgm:t>
        <a:bodyPr/>
        <a:lstStyle/>
        <a:p>
          <a:endParaRPr lang="en-US"/>
        </a:p>
      </dgm:t>
    </dgm:pt>
    <dgm:pt modelId="{4A283A5C-CEB2-4F85-9665-C5EB6E8D7A1B}" type="sibTrans" cxnId="{C8569867-7D90-44D5-8780-39B543B05EFF}">
      <dgm:prSet phldrT="3" phldr="0"/>
      <dgm:spPr/>
      <dgm:t>
        <a:bodyPr/>
        <a:lstStyle/>
        <a:p>
          <a:r>
            <a:rPr lang="en-US"/>
            <a:t>3</a:t>
          </a:r>
        </a:p>
      </dgm:t>
    </dgm:pt>
    <dgm:pt modelId="{2596857D-1B88-4ACE-A11E-725FC98D2728}" type="pres">
      <dgm:prSet presAssocID="{DC5B669B-455E-4341-99A3-74F680F4F120}" presName="Name0" presStyleCnt="0">
        <dgm:presLayoutVars>
          <dgm:animLvl val="lvl"/>
          <dgm:resizeHandles val="exact"/>
        </dgm:presLayoutVars>
      </dgm:prSet>
      <dgm:spPr/>
    </dgm:pt>
    <dgm:pt modelId="{E6D9DD8D-D1EA-4B6C-8B9A-50E7E1B3F58C}" type="pres">
      <dgm:prSet presAssocID="{6007EA22-DCAB-4C29-BF52-EBA5B5B3B1EE}" presName="compositeNode" presStyleCnt="0">
        <dgm:presLayoutVars>
          <dgm:bulletEnabled val="1"/>
        </dgm:presLayoutVars>
      </dgm:prSet>
      <dgm:spPr/>
    </dgm:pt>
    <dgm:pt modelId="{91EEBA7A-4032-4110-B969-52FF1D0FF3FB}" type="pres">
      <dgm:prSet presAssocID="{6007EA22-DCAB-4C29-BF52-EBA5B5B3B1EE}" presName="bgRect" presStyleLbl="bgAccFollowNode1" presStyleIdx="0" presStyleCnt="3"/>
      <dgm:spPr/>
    </dgm:pt>
    <dgm:pt modelId="{4087888D-1C6E-4849-971F-AFD6B2D70085}" type="pres">
      <dgm:prSet presAssocID="{2F6372AB-E841-48A1-8F9B-703D06EB0CA5}" presName="sibTransNodeCircle" presStyleLbl="alignNode1" presStyleIdx="0" presStyleCnt="6">
        <dgm:presLayoutVars>
          <dgm:chMax val="0"/>
          <dgm:bulletEnabled/>
        </dgm:presLayoutVars>
      </dgm:prSet>
      <dgm:spPr/>
    </dgm:pt>
    <dgm:pt modelId="{678DA088-74F7-4A4D-BA87-1C1533DD98CA}" type="pres">
      <dgm:prSet presAssocID="{6007EA22-DCAB-4C29-BF52-EBA5B5B3B1EE}" presName="bottomLine" presStyleLbl="alignNode1" presStyleIdx="1" presStyleCnt="6">
        <dgm:presLayoutVars/>
      </dgm:prSet>
      <dgm:spPr/>
    </dgm:pt>
    <dgm:pt modelId="{A61D2DC8-717F-4E0E-8DD0-BCC49B7AE7F1}" type="pres">
      <dgm:prSet presAssocID="{6007EA22-DCAB-4C29-BF52-EBA5B5B3B1EE}" presName="nodeText" presStyleLbl="bgAccFollowNode1" presStyleIdx="0" presStyleCnt="3">
        <dgm:presLayoutVars>
          <dgm:bulletEnabled val="1"/>
        </dgm:presLayoutVars>
      </dgm:prSet>
      <dgm:spPr/>
    </dgm:pt>
    <dgm:pt modelId="{B7619904-ABF8-4596-8E8C-34AACAD10A84}" type="pres">
      <dgm:prSet presAssocID="{2F6372AB-E841-48A1-8F9B-703D06EB0CA5}" presName="sibTrans" presStyleCnt="0"/>
      <dgm:spPr/>
    </dgm:pt>
    <dgm:pt modelId="{92F25A44-4B59-4FFF-88BA-D4DCC55DA980}" type="pres">
      <dgm:prSet presAssocID="{96F8D77C-6AD5-4E60-A3C7-D7CB6C3E6585}" presName="compositeNode" presStyleCnt="0">
        <dgm:presLayoutVars>
          <dgm:bulletEnabled val="1"/>
        </dgm:presLayoutVars>
      </dgm:prSet>
      <dgm:spPr/>
    </dgm:pt>
    <dgm:pt modelId="{74CC3F3B-32DB-42B9-B580-4C7AA616D360}" type="pres">
      <dgm:prSet presAssocID="{96F8D77C-6AD5-4E60-A3C7-D7CB6C3E6585}" presName="bgRect" presStyleLbl="bgAccFollowNode1" presStyleIdx="1" presStyleCnt="3"/>
      <dgm:spPr/>
    </dgm:pt>
    <dgm:pt modelId="{CD2BF96C-9887-4F20-89FB-07713D320BED}" type="pres">
      <dgm:prSet presAssocID="{34186FA4-2F93-4576-BA08-0E8CE6CA7C94}" presName="sibTransNodeCircle" presStyleLbl="alignNode1" presStyleIdx="2" presStyleCnt="6">
        <dgm:presLayoutVars>
          <dgm:chMax val="0"/>
          <dgm:bulletEnabled/>
        </dgm:presLayoutVars>
      </dgm:prSet>
      <dgm:spPr/>
    </dgm:pt>
    <dgm:pt modelId="{42F9C533-F036-455E-BDA2-E4A4F61A5B17}" type="pres">
      <dgm:prSet presAssocID="{96F8D77C-6AD5-4E60-A3C7-D7CB6C3E6585}" presName="bottomLine" presStyleLbl="alignNode1" presStyleIdx="3" presStyleCnt="6">
        <dgm:presLayoutVars/>
      </dgm:prSet>
      <dgm:spPr/>
    </dgm:pt>
    <dgm:pt modelId="{92541EFE-AEDD-4A2F-B455-3DE82F3CE26F}" type="pres">
      <dgm:prSet presAssocID="{96F8D77C-6AD5-4E60-A3C7-D7CB6C3E6585}" presName="nodeText" presStyleLbl="bgAccFollowNode1" presStyleIdx="1" presStyleCnt="3">
        <dgm:presLayoutVars>
          <dgm:bulletEnabled val="1"/>
        </dgm:presLayoutVars>
      </dgm:prSet>
      <dgm:spPr/>
    </dgm:pt>
    <dgm:pt modelId="{41009D47-EBD1-4328-BE8D-694F5F976046}" type="pres">
      <dgm:prSet presAssocID="{34186FA4-2F93-4576-BA08-0E8CE6CA7C94}" presName="sibTrans" presStyleCnt="0"/>
      <dgm:spPr/>
    </dgm:pt>
    <dgm:pt modelId="{34F32F3E-1FEE-4D25-B4E3-45F484E8491F}" type="pres">
      <dgm:prSet presAssocID="{D60F0402-48AE-4418-A358-69CC1749DFE7}" presName="compositeNode" presStyleCnt="0">
        <dgm:presLayoutVars>
          <dgm:bulletEnabled val="1"/>
        </dgm:presLayoutVars>
      </dgm:prSet>
      <dgm:spPr/>
    </dgm:pt>
    <dgm:pt modelId="{298D350D-B13A-4A6F-94DD-B228B3B209B4}" type="pres">
      <dgm:prSet presAssocID="{D60F0402-48AE-4418-A358-69CC1749DFE7}" presName="bgRect" presStyleLbl="bgAccFollowNode1" presStyleIdx="2" presStyleCnt="3"/>
      <dgm:spPr/>
    </dgm:pt>
    <dgm:pt modelId="{A086196F-B9F2-45F6-B034-9F6CE42C2278}" type="pres">
      <dgm:prSet presAssocID="{4A283A5C-CEB2-4F85-9665-C5EB6E8D7A1B}" presName="sibTransNodeCircle" presStyleLbl="alignNode1" presStyleIdx="4" presStyleCnt="6">
        <dgm:presLayoutVars>
          <dgm:chMax val="0"/>
          <dgm:bulletEnabled/>
        </dgm:presLayoutVars>
      </dgm:prSet>
      <dgm:spPr/>
    </dgm:pt>
    <dgm:pt modelId="{4BA1E781-39CE-4E8F-A710-647433952963}" type="pres">
      <dgm:prSet presAssocID="{D60F0402-48AE-4418-A358-69CC1749DFE7}" presName="bottomLine" presStyleLbl="alignNode1" presStyleIdx="5" presStyleCnt="6">
        <dgm:presLayoutVars/>
      </dgm:prSet>
      <dgm:spPr/>
    </dgm:pt>
    <dgm:pt modelId="{B17E0F60-E586-4A2D-9A8F-D6BAFBF992EE}" type="pres">
      <dgm:prSet presAssocID="{D60F0402-48AE-4418-A358-69CC1749DFE7}" presName="nodeText" presStyleLbl="bgAccFollowNode1" presStyleIdx="2" presStyleCnt="3">
        <dgm:presLayoutVars>
          <dgm:bulletEnabled val="1"/>
        </dgm:presLayoutVars>
      </dgm:prSet>
      <dgm:spPr/>
    </dgm:pt>
  </dgm:ptLst>
  <dgm:cxnLst>
    <dgm:cxn modelId="{8A9CA003-A585-4CA9-9A6E-15CF905EA625}" srcId="{DC5B669B-455E-4341-99A3-74F680F4F120}" destId="{96F8D77C-6AD5-4E60-A3C7-D7CB6C3E6585}" srcOrd="1" destOrd="0" parTransId="{B8B81EB6-FAFE-4279-854D-58DE983E4805}" sibTransId="{34186FA4-2F93-4576-BA08-0E8CE6CA7C94}"/>
    <dgm:cxn modelId="{AADCA70B-F55D-41AE-9A99-C223DDF1CBDE}" type="presOf" srcId="{96F8D77C-6AD5-4E60-A3C7-D7CB6C3E6585}" destId="{74CC3F3B-32DB-42B9-B580-4C7AA616D360}" srcOrd="0" destOrd="0" presId="urn:microsoft.com/office/officeart/2016/7/layout/BasicLinearProcessNumbered"/>
    <dgm:cxn modelId="{7DB9DD28-5BE3-4296-8975-1C63F036F43A}" type="presOf" srcId="{DC5B669B-455E-4341-99A3-74F680F4F120}" destId="{2596857D-1B88-4ACE-A11E-725FC98D2728}" srcOrd="0" destOrd="0" presId="urn:microsoft.com/office/officeart/2016/7/layout/BasicLinearProcessNumbered"/>
    <dgm:cxn modelId="{9241872C-14B2-44FA-97B6-A960A0FE463E}" srcId="{DC5B669B-455E-4341-99A3-74F680F4F120}" destId="{6007EA22-DCAB-4C29-BF52-EBA5B5B3B1EE}" srcOrd="0" destOrd="0" parTransId="{B3F8D9FE-F3C1-4A27-98E0-3073B2BA806E}" sibTransId="{2F6372AB-E841-48A1-8F9B-703D06EB0CA5}"/>
    <dgm:cxn modelId="{C8569867-7D90-44D5-8780-39B543B05EFF}" srcId="{DC5B669B-455E-4341-99A3-74F680F4F120}" destId="{D60F0402-48AE-4418-A358-69CC1749DFE7}" srcOrd="2" destOrd="0" parTransId="{977B61FD-6A82-4CCA-834C-FF6104B48DFA}" sibTransId="{4A283A5C-CEB2-4F85-9665-C5EB6E8D7A1B}"/>
    <dgm:cxn modelId="{265C4F53-BFD2-438B-937E-B25EAF133A21}" type="presOf" srcId="{96F8D77C-6AD5-4E60-A3C7-D7CB6C3E6585}" destId="{92541EFE-AEDD-4A2F-B455-3DE82F3CE26F}" srcOrd="1" destOrd="0" presId="urn:microsoft.com/office/officeart/2016/7/layout/BasicLinearProcessNumbered"/>
    <dgm:cxn modelId="{C63F1B57-4827-40C3-987D-48057AA836E7}" type="presOf" srcId="{D60F0402-48AE-4418-A358-69CC1749DFE7}" destId="{298D350D-B13A-4A6F-94DD-B228B3B209B4}" srcOrd="0" destOrd="0" presId="urn:microsoft.com/office/officeart/2016/7/layout/BasicLinearProcessNumbered"/>
    <dgm:cxn modelId="{CC708283-DB08-4426-A9FF-119539392208}" type="presOf" srcId="{6007EA22-DCAB-4C29-BF52-EBA5B5B3B1EE}" destId="{91EEBA7A-4032-4110-B969-52FF1D0FF3FB}" srcOrd="0" destOrd="0" presId="urn:microsoft.com/office/officeart/2016/7/layout/BasicLinearProcessNumbered"/>
    <dgm:cxn modelId="{84B63186-6165-4D00-A015-B6DA362B560D}" type="presOf" srcId="{D60F0402-48AE-4418-A358-69CC1749DFE7}" destId="{B17E0F60-E586-4A2D-9A8F-D6BAFBF992EE}" srcOrd="1" destOrd="0" presId="urn:microsoft.com/office/officeart/2016/7/layout/BasicLinearProcessNumbered"/>
    <dgm:cxn modelId="{E87B498A-7239-43A0-B022-16B7BBE9AB51}" type="presOf" srcId="{6007EA22-DCAB-4C29-BF52-EBA5B5B3B1EE}" destId="{A61D2DC8-717F-4E0E-8DD0-BCC49B7AE7F1}" srcOrd="1" destOrd="0" presId="urn:microsoft.com/office/officeart/2016/7/layout/BasicLinearProcessNumbered"/>
    <dgm:cxn modelId="{215EBBCA-9718-41D6-8FC3-8BAD5CF22241}" type="presOf" srcId="{4A283A5C-CEB2-4F85-9665-C5EB6E8D7A1B}" destId="{A086196F-B9F2-45F6-B034-9F6CE42C2278}" srcOrd="0" destOrd="0" presId="urn:microsoft.com/office/officeart/2016/7/layout/BasicLinearProcessNumbered"/>
    <dgm:cxn modelId="{FCE3EADA-D420-46C1-9B28-476C17997B21}" type="presOf" srcId="{2F6372AB-E841-48A1-8F9B-703D06EB0CA5}" destId="{4087888D-1C6E-4849-971F-AFD6B2D70085}" srcOrd="0" destOrd="0" presId="urn:microsoft.com/office/officeart/2016/7/layout/BasicLinearProcessNumbered"/>
    <dgm:cxn modelId="{FE3E86E4-46D9-4D48-A4AF-769C69F52F1D}" type="presOf" srcId="{34186FA4-2F93-4576-BA08-0E8CE6CA7C94}" destId="{CD2BF96C-9887-4F20-89FB-07713D320BED}" srcOrd="0" destOrd="0" presId="urn:microsoft.com/office/officeart/2016/7/layout/BasicLinearProcessNumbered"/>
    <dgm:cxn modelId="{E59111F6-2E30-44E2-B7E8-78FAE60984E9}" type="presParOf" srcId="{2596857D-1B88-4ACE-A11E-725FC98D2728}" destId="{E6D9DD8D-D1EA-4B6C-8B9A-50E7E1B3F58C}" srcOrd="0" destOrd="0" presId="urn:microsoft.com/office/officeart/2016/7/layout/BasicLinearProcessNumbered"/>
    <dgm:cxn modelId="{14D0BE02-162B-4A80-AEB9-726DA058EBEA}" type="presParOf" srcId="{E6D9DD8D-D1EA-4B6C-8B9A-50E7E1B3F58C}" destId="{91EEBA7A-4032-4110-B969-52FF1D0FF3FB}" srcOrd="0" destOrd="0" presId="urn:microsoft.com/office/officeart/2016/7/layout/BasicLinearProcessNumbered"/>
    <dgm:cxn modelId="{6CE2293A-95BA-43F9-AE4A-1383E40D6F87}" type="presParOf" srcId="{E6D9DD8D-D1EA-4B6C-8B9A-50E7E1B3F58C}" destId="{4087888D-1C6E-4849-971F-AFD6B2D70085}" srcOrd="1" destOrd="0" presId="urn:microsoft.com/office/officeart/2016/7/layout/BasicLinearProcessNumbered"/>
    <dgm:cxn modelId="{C4CB47B4-4D4D-4103-8E96-0B4D6B2DC73A}" type="presParOf" srcId="{E6D9DD8D-D1EA-4B6C-8B9A-50E7E1B3F58C}" destId="{678DA088-74F7-4A4D-BA87-1C1533DD98CA}" srcOrd="2" destOrd="0" presId="urn:microsoft.com/office/officeart/2016/7/layout/BasicLinearProcessNumbered"/>
    <dgm:cxn modelId="{6AB92746-EB53-4CFA-9FF2-F23DCBF534B8}" type="presParOf" srcId="{E6D9DD8D-D1EA-4B6C-8B9A-50E7E1B3F58C}" destId="{A61D2DC8-717F-4E0E-8DD0-BCC49B7AE7F1}" srcOrd="3" destOrd="0" presId="urn:microsoft.com/office/officeart/2016/7/layout/BasicLinearProcessNumbered"/>
    <dgm:cxn modelId="{69925619-7FD0-4D9E-91EA-AC3F21EEE836}" type="presParOf" srcId="{2596857D-1B88-4ACE-A11E-725FC98D2728}" destId="{B7619904-ABF8-4596-8E8C-34AACAD10A84}" srcOrd="1" destOrd="0" presId="urn:microsoft.com/office/officeart/2016/7/layout/BasicLinearProcessNumbered"/>
    <dgm:cxn modelId="{521B18AE-7014-4AE3-90E0-D97F9F4F201E}" type="presParOf" srcId="{2596857D-1B88-4ACE-A11E-725FC98D2728}" destId="{92F25A44-4B59-4FFF-88BA-D4DCC55DA980}" srcOrd="2" destOrd="0" presId="urn:microsoft.com/office/officeart/2016/7/layout/BasicLinearProcessNumbered"/>
    <dgm:cxn modelId="{72F6BBE3-C517-45DD-92C6-4D907AF5FA98}" type="presParOf" srcId="{92F25A44-4B59-4FFF-88BA-D4DCC55DA980}" destId="{74CC3F3B-32DB-42B9-B580-4C7AA616D360}" srcOrd="0" destOrd="0" presId="urn:microsoft.com/office/officeart/2016/7/layout/BasicLinearProcessNumbered"/>
    <dgm:cxn modelId="{69DE1D82-B342-4985-95CD-F9DCF31F69C7}" type="presParOf" srcId="{92F25A44-4B59-4FFF-88BA-D4DCC55DA980}" destId="{CD2BF96C-9887-4F20-89FB-07713D320BED}" srcOrd="1" destOrd="0" presId="urn:microsoft.com/office/officeart/2016/7/layout/BasicLinearProcessNumbered"/>
    <dgm:cxn modelId="{2AF4F4D1-CBEC-46F8-85A0-50CEFBEB4E13}" type="presParOf" srcId="{92F25A44-4B59-4FFF-88BA-D4DCC55DA980}" destId="{42F9C533-F036-455E-BDA2-E4A4F61A5B17}" srcOrd="2" destOrd="0" presId="urn:microsoft.com/office/officeart/2016/7/layout/BasicLinearProcessNumbered"/>
    <dgm:cxn modelId="{086295D5-9A23-485E-A6AA-2BD560424848}" type="presParOf" srcId="{92F25A44-4B59-4FFF-88BA-D4DCC55DA980}" destId="{92541EFE-AEDD-4A2F-B455-3DE82F3CE26F}" srcOrd="3" destOrd="0" presId="urn:microsoft.com/office/officeart/2016/7/layout/BasicLinearProcessNumbered"/>
    <dgm:cxn modelId="{BA04404D-3A90-4688-8471-7CDEBE11105F}" type="presParOf" srcId="{2596857D-1B88-4ACE-A11E-725FC98D2728}" destId="{41009D47-EBD1-4328-BE8D-694F5F976046}" srcOrd="3" destOrd="0" presId="urn:microsoft.com/office/officeart/2016/7/layout/BasicLinearProcessNumbered"/>
    <dgm:cxn modelId="{2C42A2B0-267E-4E3C-A393-DB08B86A3926}" type="presParOf" srcId="{2596857D-1B88-4ACE-A11E-725FC98D2728}" destId="{34F32F3E-1FEE-4D25-B4E3-45F484E8491F}" srcOrd="4" destOrd="0" presId="urn:microsoft.com/office/officeart/2016/7/layout/BasicLinearProcessNumbered"/>
    <dgm:cxn modelId="{9515D666-F2C9-497F-9C31-5783358106F9}" type="presParOf" srcId="{34F32F3E-1FEE-4D25-B4E3-45F484E8491F}" destId="{298D350D-B13A-4A6F-94DD-B228B3B209B4}" srcOrd="0" destOrd="0" presId="urn:microsoft.com/office/officeart/2016/7/layout/BasicLinearProcessNumbered"/>
    <dgm:cxn modelId="{4D8EC787-C301-4E72-AD44-A76A48F6F62E}" type="presParOf" srcId="{34F32F3E-1FEE-4D25-B4E3-45F484E8491F}" destId="{A086196F-B9F2-45F6-B034-9F6CE42C2278}" srcOrd="1" destOrd="0" presId="urn:microsoft.com/office/officeart/2016/7/layout/BasicLinearProcessNumbered"/>
    <dgm:cxn modelId="{516F6BB4-5519-4C8E-84D4-6FEFE968719A}" type="presParOf" srcId="{34F32F3E-1FEE-4D25-B4E3-45F484E8491F}" destId="{4BA1E781-39CE-4E8F-A710-647433952963}" srcOrd="2" destOrd="0" presId="urn:microsoft.com/office/officeart/2016/7/layout/BasicLinearProcessNumbered"/>
    <dgm:cxn modelId="{11E5037C-0688-4D1E-A3DB-B84F454E78AD}" type="presParOf" srcId="{34F32F3E-1FEE-4D25-B4E3-45F484E8491F}" destId="{B17E0F60-E586-4A2D-9A8F-D6BAFBF992EE}" srcOrd="3" destOrd="0" presId="urn:microsoft.com/office/officeart/2016/7/layout/BasicLinearProcessNumbered"/>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6531C2-7972-4DD1-802D-4516062067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47E094-79D1-4DD9-A8CB-78FAAC230B3F}">
      <dgm:prSet custT="1"/>
      <dgm:spPr/>
      <dgm:t>
        <a:bodyPr/>
        <a:lstStyle/>
        <a:p>
          <a:r>
            <a:rPr lang="en-US" sz="2000" b="0" i="0">
              <a:latin typeface="+mj-lt"/>
            </a:rPr>
            <a:t>SNS increases Durability </a:t>
          </a:r>
          <a:endParaRPr lang="en-US" sz="2000">
            <a:latin typeface="+mj-lt"/>
          </a:endParaRPr>
        </a:p>
      </dgm:t>
    </dgm:pt>
    <dgm:pt modelId="{D503D71E-8795-4C89-8EC9-4BD1C65C1C7B}" type="parTrans" cxnId="{ACF446F5-A078-4854-9C99-F3FA93BB4F2B}">
      <dgm:prSet/>
      <dgm:spPr/>
      <dgm:t>
        <a:bodyPr/>
        <a:lstStyle/>
        <a:p>
          <a:endParaRPr lang="en-US"/>
        </a:p>
      </dgm:t>
    </dgm:pt>
    <dgm:pt modelId="{5891172F-7DA2-41EA-BDBE-CEB3C16BE1DB}" type="sibTrans" cxnId="{ACF446F5-A078-4854-9C99-F3FA93BB4F2B}">
      <dgm:prSet/>
      <dgm:spPr/>
      <dgm:t>
        <a:bodyPr/>
        <a:lstStyle/>
        <a:p>
          <a:endParaRPr lang="en-US"/>
        </a:p>
      </dgm:t>
    </dgm:pt>
    <dgm:pt modelId="{B9DC495E-491E-499B-8350-1493FADAE937}">
      <dgm:prSet custT="1"/>
      <dgm:spPr/>
      <dgm:t>
        <a:bodyPr/>
        <a:lstStyle/>
        <a:p>
          <a:r>
            <a:rPr lang="en-US" sz="2000" b="0" i="0">
              <a:latin typeface="+mj-lt"/>
            </a:rPr>
            <a:t>SNS increases Security</a:t>
          </a:r>
          <a:endParaRPr lang="en-US" sz="2000">
            <a:latin typeface="+mj-lt"/>
          </a:endParaRPr>
        </a:p>
      </dgm:t>
    </dgm:pt>
    <dgm:pt modelId="{2B6A91FA-1D7D-4D93-AAE5-C438D2420D43}" type="parTrans" cxnId="{894DA433-C3B3-4F35-A473-1379BE0E5B81}">
      <dgm:prSet/>
      <dgm:spPr/>
      <dgm:t>
        <a:bodyPr/>
        <a:lstStyle/>
        <a:p>
          <a:endParaRPr lang="en-US"/>
        </a:p>
      </dgm:t>
    </dgm:pt>
    <dgm:pt modelId="{65604AFA-2D65-49AF-96A4-EE2BB5FA3656}" type="sibTrans" cxnId="{894DA433-C3B3-4F35-A473-1379BE0E5B81}">
      <dgm:prSet/>
      <dgm:spPr/>
      <dgm:t>
        <a:bodyPr/>
        <a:lstStyle/>
        <a:p>
          <a:endParaRPr lang="en-US"/>
        </a:p>
      </dgm:t>
    </dgm:pt>
    <dgm:pt modelId="{91AD963F-2670-4E60-BAE4-37B143FC1178}">
      <dgm:prSet custT="1"/>
      <dgm:spPr/>
      <dgm:t>
        <a:bodyPr/>
        <a:lstStyle/>
        <a:p>
          <a:r>
            <a:rPr lang="en-US" sz="2000" b="0" i="0">
              <a:latin typeface="+mj-lt"/>
            </a:rPr>
            <a:t>SNS ensures accuracy</a:t>
          </a:r>
          <a:endParaRPr lang="en-US" sz="2000">
            <a:latin typeface="+mj-lt"/>
          </a:endParaRPr>
        </a:p>
      </dgm:t>
    </dgm:pt>
    <dgm:pt modelId="{6283CE61-AE98-460E-88A3-EFE5482F3EF1}" type="parTrans" cxnId="{D2AF9AD0-9E7D-41B2-A7AB-CA07C673C3D2}">
      <dgm:prSet/>
      <dgm:spPr/>
      <dgm:t>
        <a:bodyPr/>
        <a:lstStyle/>
        <a:p>
          <a:endParaRPr lang="en-US"/>
        </a:p>
      </dgm:t>
    </dgm:pt>
    <dgm:pt modelId="{0CD644D2-8AF8-41E3-BEE7-B88DF8D42B05}" type="sibTrans" cxnId="{D2AF9AD0-9E7D-41B2-A7AB-CA07C673C3D2}">
      <dgm:prSet/>
      <dgm:spPr/>
      <dgm:t>
        <a:bodyPr/>
        <a:lstStyle/>
        <a:p>
          <a:endParaRPr lang="en-US"/>
        </a:p>
      </dgm:t>
    </dgm:pt>
    <dgm:pt modelId="{48696A51-CE96-4080-BBDC-6CB5DCE16070}">
      <dgm:prSet custT="1"/>
      <dgm:spPr/>
      <dgm:t>
        <a:bodyPr/>
        <a:lstStyle/>
        <a:p>
          <a:r>
            <a:rPr lang="en-US" sz="2000" b="0" i="0">
              <a:latin typeface="+mj-lt"/>
            </a:rPr>
            <a:t>SNS reduces and simplifies the cost</a:t>
          </a:r>
          <a:endParaRPr lang="en-US" sz="2000">
            <a:latin typeface="+mj-lt"/>
          </a:endParaRPr>
        </a:p>
      </dgm:t>
    </dgm:pt>
    <dgm:pt modelId="{033CA00C-B980-492D-82CB-94015C83CAB2}" type="parTrans" cxnId="{BF4EE583-D780-4C9A-936F-ABB714239E19}">
      <dgm:prSet/>
      <dgm:spPr/>
      <dgm:t>
        <a:bodyPr/>
        <a:lstStyle/>
        <a:p>
          <a:endParaRPr lang="en-US"/>
        </a:p>
      </dgm:t>
    </dgm:pt>
    <dgm:pt modelId="{70B5776C-692B-49A3-9AAF-8DCC1FD5621A}" type="sibTrans" cxnId="{BF4EE583-D780-4C9A-936F-ABB714239E19}">
      <dgm:prSet/>
      <dgm:spPr/>
      <dgm:t>
        <a:bodyPr/>
        <a:lstStyle/>
        <a:p>
          <a:endParaRPr lang="en-US"/>
        </a:p>
      </dgm:t>
    </dgm:pt>
    <dgm:pt modelId="{B29F364C-FDD3-4458-B3D8-E4DAF93D3906}">
      <dgm:prSet custT="1"/>
      <dgm:spPr/>
      <dgm:t>
        <a:bodyPr/>
        <a:lstStyle/>
        <a:p>
          <a:r>
            <a:rPr lang="en-US" sz="2000" b="0" i="0">
              <a:latin typeface="+mj-lt"/>
            </a:rPr>
            <a:t>SNS supports SMS in over 200 countries</a:t>
          </a:r>
          <a:endParaRPr lang="en-US" sz="2000">
            <a:latin typeface="+mj-lt"/>
          </a:endParaRPr>
        </a:p>
      </dgm:t>
    </dgm:pt>
    <dgm:pt modelId="{CCEA46B2-A39D-4784-99B2-E6B25488D742}" type="parTrans" cxnId="{E9A5DCC9-C467-4235-A720-8D8BD1354D66}">
      <dgm:prSet/>
      <dgm:spPr/>
      <dgm:t>
        <a:bodyPr/>
        <a:lstStyle/>
        <a:p>
          <a:endParaRPr lang="en-US"/>
        </a:p>
      </dgm:t>
    </dgm:pt>
    <dgm:pt modelId="{C4041E3E-E1F2-4FA4-98CF-44D1AB5C803B}" type="sibTrans" cxnId="{E9A5DCC9-C467-4235-A720-8D8BD1354D66}">
      <dgm:prSet/>
      <dgm:spPr/>
      <dgm:t>
        <a:bodyPr/>
        <a:lstStyle/>
        <a:p>
          <a:endParaRPr lang="en-US"/>
        </a:p>
      </dgm:t>
    </dgm:pt>
    <dgm:pt modelId="{5C701939-7EE7-4524-84FD-DE0C88AB58C0}" type="pres">
      <dgm:prSet presAssocID="{2A6531C2-7972-4DD1-802D-45160620679F}" presName="linear" presStyleCnt="0">
        <dgm:presLayoutVars>
          <dgm:animLvl val="lvl"/>
          <dgm:resizeHandles val="exact"/>
        </dgm:presLayoutVars>
      </dgm:prSet>
      <dgm:spPr/>
    </dgm:pt>
    <dgm:pt modelId="{A6E86790-ECA3-4B27-B1A1-3BE6A76545C7}" type="pres">
      <dgm:prSet presAssocID="{6E47E094-79D1-4DD9-A8CB-78FAAC230B3F}" presName="parentText" presStyleLbl="node1" presStyleIdx="0" presStyleCnt="5">
        <dgm:presLayoutVars>
          <dgm:chMax val="0"/>
          <dgm:bulletEnabled val="1"/>
        </dgm:presLayoutVars>
      </dgm:prSet>
      <dgm:spPr/>
    </dgm:pt>
    <dgm:pt modelId="{FAE2F995-D35A-46A0-85A3-421D3372BF52}" type="pres">
      <dgm:prSet presAssocID="{5891172F-7DA2-41EA-BDBE-CEB3C16BE1DB}" presName="spacer" presStyleCnt="0"/>
      <dgm:spPr/>
    </dgm:pt>
    <dgm:pt modelId="{31438B77-896E-478E-8885-88BFBBE6F3B2}" type="pres">
      <dgm:prSet presAssocID="{B9DC495E-491E-499B-8350-1493FADAE937}" presName="parentText" presStyleLbl="node1" presStyleIdx="1" presStyleCnt="5">
        <dgm:presLayoutVars>
          <dgm:chMax val="0"/>
          <dgm:bulletEnabled val="1"/>
        </dgm:presLayoutVars>
      </dgm:prSet>
      <dgm:spPr/>
    </dgm:pt>
    <dgm:pt modelId="{5BFE81CC-DCB2-4CC7-89B0-4B436B903E47}" type="pres">
      <dgm:prSet presAssocID="{65604AFA-2D65-49AF-96A4-EE2BB5FA3656}" presName="spacer" presStyleCnt="0"/>
      <dgm:spPr/>
    </dgm:pt>
    <dgm:pt modelId="{84B1C865-F5DC-434E-812E-E39313FDD059}" type="pres">
      <dgm:prSet presAssocID="{91AD963F-2670-4E60-BAE4-37B143FC1178}" presName="parentText" presStyleLbl="node1" presStyleIdx="2" presStyleCnt="5">
        <dgm:presLayoutVars>
          <dgm:chMax val="0"/>
          <dgm:bulletEnabled val="1"/>
        </dgm:presLayoutVars>
      </dgm:prSet>
      <dgm:spPr/>
    </dgm:pt>
    <dgm:pt modelId="{3B1E642D-4F11-401C-99FC-84F9E9F56381}" type="pres">
      <dgm:prSet presAssocID="{0CD644D2-8AF8-41E3-BEE7-B88DF8D42B05}" presName="spacer" presStyleCnt="0"/>
      <dgm:spPr/>
    </dgm:pt>
    <dgm:pt modelId="{00C9CA10-AB42-4A12-BAD9-C7480DB6C9E9}" type="pres">
      <dgm:prSet presAssocID="{48696A51-CE96-4080-BBDC-6CB5DCE16070}" presName="parentText" presStyleLbl="node1" presStyleIdx="3" presStyleCnt="5" custLinFactNeighborX="11">
        <dgm:presLayoutVars>
          <dgm:chMax val="0"/>
          <dgm:bulletEnabled val="1"/>
        </dgm:presLayoutVars>
      </dgm:prSet>
      <dgm:spPr/>
    </dgm:pt>
    <dgm:pt modelId="{831CCC3F-45F7-4BE8-AABE-72E7C378A135}" type="pres">
      <dgm:prSet presAssocID="{70B5776C-692B-49A3-9AAF-8DCC1FD5621A}" presName="spacer" presStyleCnt="0"/>
      <dgm:spPr/>
    </dgm:pt>
    <dgm:pt modelId="{A2B7E9B0-0968-477A-90E9-B80658DA8E0A}" type="pres">
      <dgm:prSet presAssocID="{B29F364C-FDD3-4458-B3D8-E4DAF93D3906}" presName="parentText" presStyleLbl="node1" presStyleIdx="4" presStyleCnt="5">
        <dgm:presLayoutVars>
          <dgm:chMax val="0"/>
          <dgm:bulletEnabled val="1"/>
        </dgm:presLayoutVars>
      </dgm:prSet>
      <dgm:spPr/>
    </dgm:pt>
  </dgm:ptLst>
  <dgm:cxnLst>
    <dgm:cxn modelId="{667D681F-9BC0-4A07-810F-03D371A5AA0D}" type="presOf" srcId="{91AD963F-2670-4E60-BAE4-37B143FC1178}" destId="{84B1C865-F5DC-434E-812E-E39313FDD059}" srcOrd="0" destOrd="0" presId="urn:microsoft.com/office/officeart/2005/8/layout/vList2"/>
    <dgm:cxn modelId="{894DA433-C3B3-4F35-A473-1379BE0E5B81}" srcId="{2A6531C2-7972-4DD1-802D-45160620679F}" destId="{B9DC495E-491E-499B-8350-1493FADAE937}" srcOrd="1" destOrd="0" parTransId="{2B6A91FA-1D7D-4D93-AAE5-C438D2420D43}" sibTransId="{65604AFA-2D65-49AF-96A4-EE2BB5FA3656}"/>
    <dgm:cxn modelId="{891CCA4B-D65B-4EC1-8ADD-50F20E2C6EC5}" type="presOf" srcId="{2A6531C2-7972-4DD1-802D-45160620679F}" destId="{5C701939-7EE7-4524-84FD-DE0C88AB58C0}" srcOrd="0" destOrd="0" presId="urn:microsoft.com/office/officeart/2005/8/layout/vList2"/>
    <dgm:cxn modelId="{1A70A271-2F8D-44A2-9314-91B67B5626F5}" type="presOf" srcId="{48696A51-CE96-4080-BBDC-6CB5DCE16070}" destId="{00C9CA10-AB42-4A12-BAD9-C7480DB6C9E9}" srcOrd="0" destOrd="0" presId="urn:microsoft.com/office/officeart/2005/8/layout/vList2"/>
    <dgm:cxn modelId="{FC4D5E77-522E-4688-A0D9-AC0B57EE8073}" type="presOf" srcId="{6E47E094-79D1-4DD9-A8CB-78FAAC230B3F}" destId="{A6E86790-ECA3-4B27-B1A1-3BE6A76545C7}" srcOrd="0" destOrd="0" presId="urn:microsoft.com/office/officeart/2005/8/layout/vList2"/>
    <dgm:cxn modelId="{BF4EE583-D780-4C9A-936F-ABB714239E19}" srcId="{2A6531C2-7972-4DD1-802D-45160620679F}" destId="{48696A51-CE96-4080-BBDC-6CB5DCE16070}" srcOrd="3" destOrd="0" parTransId="{033CA00C-B980-492D-82CB-94015C83CAB2}" sibTransId="{70B5776C-692B-49A3-9AAF-8DCC1FD5621A}"/>
    <dgm:cxn modelId="{1BD67DB4-8F28-4CCC-8B8E-DB01306FB0BC}" type="presOf" srcId="{B29F364C-FDD3-4458-B3D8-E4DAF93D3906}" destId="{A2B7E9B0-0968-477A-90E9-B80658DA8E0A}" srcOrd="0" destOrd="0" presId="urn:microsoft.com/office/officeart/2005/8/layout/vList2"/>
    <dgm:cxn modelId="{E9A5DCC9-C467-4235-A720-8D8BD1354D66}" srcId="{2A6531C2-7972-4DD1-802D-45160620679F}" destId="{B29F364C-FDD3-4458-B3D8-E4DAF93D3906}" srcOrd="4" destOrd="0" parTransId="{CCEA46B2-A39D-4784-99B2-E6B25488D742}" sibTransId="{C4041E3E-E1F2-4FA4-98CF-44D1AB5C803B}"/>
    <dgm:cxn modelId="{D2AF9AD0-9E7D-41B2-A7AB-CA07C673C3D2}" srcId="{2A6531C2-7972-4DD1-802D-45160620679F}" destId="{91AD963F-2670-4E60-BAE4-37B143FC1178}" srcOrd="2" destOrd="0" parTransId="{6283CE61-AE98-460E-88A3-EFE5482F3EF1}" sibTransId="{0CD644D2-8AF8-41E3-BEE7-B88DF8D42B05}"/>
    <dgm:cxn modelId="{56981FDB-255C-47C6-ADE0-F3DB8DCDB20C}" type="presOf" srcId="{B9DC495E-491E-499B-8350-1493FADAE937}" destId="{31438B77-896E-478E-8885-88BFBBE6F3B2}" srcOrd="0" destOrd="0" presId="urn:microsoft.com/office/officeart/2005/8/layout/vList2"/>
    <dgm:cxn modelId="{ACF446F5-A078-4854-9C99-F3FA93BB4F2B}" srcId="{2A6531C2-7972-4DD1-802D-45160620679F}" destId="{6E47E094-79D1-4DD9-A8CB-78FAAC230B3F}" srcOrd="0" destOrd="0" parTransId="{D503D71E-8795-4C89-8EC9-4BD1C65C1C7B}" sibTransId="{5891172F-7DA2-41EA-BDBE-CEB3C16BE1DB}"/>
    <dgm:cxn modelId="{BAE390E8-CE7F-40AB-9583-6387ADD99F9C}" type="presParOf" srcId="{5C701939-7EE7-4524-84FD-DE0C88AB58C0}" destId="{A6E86790-ECA3-4B27-B1A1-3BE6A76545C7}" srcOrd="0" destOrd="0" presId="urn:microsoft.com/office/officeart/2005/8/layout/vList2"/>
    <dgm:cxn modelId="{2168BF92-0ABA-4AC5-9312-32B353B61358}" type="presParOf" srcId="{5C701939-7EE7-4524-84FD-DE0C88AB58C0}" destId="{FAE2F995-D35A-46A0-85A3-421D3372BF52}" srcOrd="1" destOrd="0" presId="urn:microsoft.com/office/officeart/2005/8/layout/vList2"/>
    <dgm:cxn modelId="{0B60917C-D595-4A49-9121-D649F200D897}" type="presParOf" srcId="{5C701939-7EE7-4524-84FD-DE0C88AB58C0}" destId="{31438B77-896E-478E-8885-88BFBBE6F3B2}" srcOrd="2" destOrd="0" presId="urn:microsoft.com/office/officeart/2005/8/layout/vList2"/>
    <dgm:cxn modelId="{844604B0-F981-472C-B354-1146958086DF}" type="presParOf" srcId="{5C701939-7EE7-4524-84FD-DE0C88AB58C0}" destId="{5BFE81CC-DCB2-4CC7-89B0-4B436B903E47}" srcOrd="3" destOrd="0" presId="urn:microsoft.com/office/officeart/2005/8/layout/vList2"/>
    <dgm:cxn modelId="{D000FD2D-99A6-4B0F-ADD8-9C77A00C77B2}" type="presParOf" srcId="{5C701939-7EE7-4524-84FD-DE0C88AB58C0}" destId="{84B1C865-F5DC-434E-812E-E39313FDD059}" srcOrd="4" destOrd="0" presId="urn:microsoft.com/office/officeart/2005/8/layout/vList2"/>
    <dgm:cxn modelId="{5AF4F62D-631A-4F5C-BED0-7E6F7596F2F4}" type="presParOf" srcId="{5C701939-7EE7-4524-84FD-DE0C88AB58C0}" destId="{3B1E642D-4F11-401C-99FC-84F9E9F56381}" srcOrd="5" destOrd="0" presId="urn:microsoft.com/office/officeart/2005/8/layout/vList2"/>
    <dgm:cxn modelId="{EB8632C0-55E7-47FD-9DF7-6E56DD9F705D}" type="presParOf" srcId="{5C701939-7EE7-4524-84FD-DE0C88AB58C0}" destId="{00C9CA10-AB42-4A12-BAD9-C7480DB6C9E9}" srcOrd="6" destOrd="0" presId="urn:microsoft.com/office/officeart/2005/8/layout/vList2"/>
    <dgm:cxn modelId="{4A46179A-B010-47CB-8742-C047D1B411AF}" type="presParOf" srcId="{5C701939-7EE7-4524-84FD-DE0C88AB58C0}" destId="{831CCC3F-45F7-4BE8-AABE-72E7C378A135}" srcOrd="7" destOrd="0" presId="urn:microsoft.com/office/officeart/2005/8/layout/vList2"/>
    <dgm:cxn modelId="{2C5B21DC-7627-48FD-8A07-F52A33A5C8C2}" type="presParOf" srcId="{5C701939-7EE7-4524-84FD-DE0C88AB58C0}" destId="{A2B7E9B0-0968-477A-90E9-B80658DA8E0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A03CC-03CB-4A26-B560-76131D70D1B3}">
      <dsp:nvSpPr>
        <dsp:cNvPr id="0" name=""/>
        <dsp:cNvSpPr/>
      </dsp:nvSpPr>
      <dsp:spPr>
        <a:xfrm>
          <a:off x="649051" y="20031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28AD42-8EE3-42DE-928F-AE5D74ACCD16}">
      <dsp:nvSpPr>
        <dsp:cNvPr id="0" name=""/>
        <dsp:cNvSpPr/>
      </dsp:nvSpPr>
      <dsp:spPr>
        <a:xfrm>
          <a:off x="1065864" y="61712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6BC651-251C-474C-96AF-DFB84066A9FA}">
      <dsp:nvSpPr>
        <dsp:cNvPr id="0" name=""/>
        <dsp:cNvSpPr/>
      </dsp:nvSpPr>
      <dsp:spPr>
        <a:xfrm>
          <a:off x="23832" y="2765311"/>
          <a:ext cx="3206250" cy="181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mj-lt"/>
            </a:rPr>
            <a:t>In this phase we are planning to deploy our application on the </a:t>
          </a:r>
          <a:r>
            <a:rPr lang="en-US" sz="2000" kern="1200">
              <a:latin typeface="+mn-lt"/>
            </a:rPr>
            <a:t>cloud</a:t>
          </a:r>
          <a:r>
            <a:rPr lang="en-US" sz="2000" kern="1200">
              <a:latin typeface="+mj-lt"/>
            </a:rPr>
            <a:t> using AWS Service on EC2 Instance</a:t>
          </a:r>
        </a:p>
      </dsp:txBody>
      <dsp:txXfrm>
        <a:off x="23832" y="2765311"/>
        <a:ext cx="3206250" cy="1816875"/>
      </dsp:txXfrm>
    </dsp:sp>
    <dsp:sp modelId="{C483FABB-D7FC-4268-AB6B-C9B04BEE6614}">
      <dsp:nvSpPr>
        <dsp:cNvPr id="0" name=""/>
        <dsp:cNvSpPr/>
      </dsp:nvSpPr>
      <dsp:spPr>
        <a:xfrm>
          <a:off x="4416395" y="20031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0AE91-537F-48DC-BE34-EAD3BBFAADD0}">
      <dsp:nvSpPr>
        <dsp:cNvPr id="0" name=""/>
        <dsp:cNvSpPr/>
      </dsp:nvSpPr>
      <dsp:spPr>
        <a:xfrm>
          <a:off x="4833207" y="61712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6D9CED-602A-4AB8-8F1F-8D645D13A29B}">
      <dsp:nvSpPr>
        <dsp:cNvPr id="0" name=""/>
        <dsp:cNvSpPr/>
      </dsp:nvSpPr>
      <dsp:spPr>
        <a:xfrm>
          <a:off x="3791176" y="2765311"/>
          <a:ext cx="3206250" cy="181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We are setting up the </a:t>
          </a:r>
          <a:r>
            <a:rPr lang="en-US" sz="2000" kern="1200">
              <a:latin typeface="+mj-lt"/>
            </a:rPr>
            <a:t>infrastructure</a:t>
          </a:r>
          <a:r>
            <a:rPr lang="en-US" sz="2000" kern="1200"/>
            <a:t> and deploying the backend and front end in two phases</a:t>
          </a:r>
        </a:p>
      </dsp:txBody>
      <dsp:txXfrm>
        <a:off x="3791176" y="2765311"/>
        <a:ext cx="3206250" cy="1816875"/>
      </dsp:txXfrm>
    </dsp:sp>
    <dsp:sp modelId="{806F9DBF-C128-4DA5-9F98-80216E6FCB4F}">
      <dsp:nvSpPr>
        <dsp:cNvPr id="0" name=""/>
        <dsp:cNvSpPr/>
      </dsp:nvSpPr>
      <dsp:spPr>
        <a:xfrm>
          <a:off x="8183739" y="200311"/>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BECDA-9578-427D-AD1C-FE37F97656BA}">
      <dsp:nvSpPr>
        <dsp:cNvPr id="0" name=""/>
        <dsp:cNvSpPr/>
      </dsp:nvSpPr>
      <dsp:spPr>
        <a:xfrm>
          <a:off x="8600551" y="61712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2861D1-E327-407F-8165-C063433680D1}">
      <dsp:nvSpPr>
        <dsp:cNvPr id="0" name=""/>
        <dsp:cNvSpPr/>
      </dsp:nvSpPr>
      <dsp:spPr>
        <a:xfrm>
          <a:off x="7558520" y="2765311"/>
          <a:ext cx="3206250" cy="181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For backend we are </a:t>
          </a:r>
          <a:r>
            <a:rPr lang="en-US" sz="2000" kern="1200">
              <a:latin typeface="+mj-lt"/>
            </a:rPr>
            <a:t>planning</a:t>
          </a:r>
          <a:r>
            <a:rPr lang="en-US" sz="2000" kern="1200"/>
            <a:t> to deploy it as Jar files</a:t>
          </a:r>
        </a:p>
      </dsp:txBody>
      <dsp:txXfrm>
        <a:off x="7558520" y="2765311"/>
        <a:ext cx="3206250" cy="1816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7F4C8-B1C6-4A0F-BF5E-596F1CDE2855}">
      <dsp:nvSpPr>
        <dsp:cNvPr id="0" name=""/>
        <dsp:cNvSpPr/>
      </dsp:nvSpPr>
      <dsp:spPr>
        <a:xfrm>
          <a:off x="0" y="2148"/>
          <a:ext cx="7993699" cy="186799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mj-lt"/>
              <a:cs typeface="Calibri"/>
            </a:rPr>
            <a:t>First level Cache – Also known as Session Cache which is enabled by default</a:t>
          </a:r>
        </a:p>
      </dsp:txBody>
      <dsp:txXfrm>
        <a:off x="54712" y="56860"/>
        <a:ext cx="6062984" cy="1758566"/>
      </dsp:txXfrm>
    </dsp:sp>
    <dsp:sp modelId="{4E9134A2-62A2-40DE-A6AC-649DD84F6AAA}">
      <dsp:nvSpPr>
        <dsp:cNvPr id="0" name=""/>
        <dsp:cNvSpPr/>
      </dsp:nvSpPr>
      <dsp:spPr>
        <a:xfrm>
          <a:off x="1410652" y="2283099"/>
          <a:ext cx="7993699" cy="1867990"/>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mj-lt"/>
              <a:cs typeface="Calibri"/>
            </a:rPr>
            <a:t>Second Level Cache – Optional Cache which is shared across multiple sessions and additional configuration is required to enable it</a:t>
          </a:r>
        </a:p>
      </dsp:txBody>
      <dsp:txXfrm>
        <a:off x="1465364" y="2337811"/>
        <a:ext cx="5259428" cy="1758566"/>
      </dsp:txXfrm>
    </dsp:sp>
    <dsp:sp modelId="{66EA33DC-E07B-4439-A5AC-E7AA706B9736}">
      <dsp:nvSpPr>
        <dsp:cNvPr id="0" name=""/>
        <dsp:cNvSpPr/>
      </dsp:nvSpPr>
      <dsp:spPr>
        <a:xfrm>
          <a:off x="6779505" y="1468448"/>
          <a:ext cx="1214193" cy="1214193"/>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52698" y="1468448"/>
        <a:ext cx="667807" cy="913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3F123-A760-4488-8CAE-FDFD382A0EF2}">
      <dsp:nvSpPr>
        <dsp:cNvPr id="0" name=""/>
        <dsp:cNvSpPr/>
      </dsp:nvSpPr>
      <dsp:spPr>
        <a:xfrm>
          <a:off x="45519" y="712500"/>
          <a:ext cx="1486113" cy="1486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517DF-4CBF-44CF-979A-3AAE498E18C4}">
      <dsp:nvSpPr>
        <dsp:cNvPr id="0" name=""/>
        <dsp:cNvSpPr/>
      </dsp:nvSpPr>
      <dsp:spPr>
        <a:xfrm>
          <a:off x="357603" y="1024583"/>
          <a:ext cx="861945" cy="861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502B21-B210-4439-954C-CD485BF00F00}">
      <dsp:nvSpPr>
        <dsp:cNvPr id="0" name=""/>
        <dsp:cNvSpPr/>
      </dsp:nvSpPr>
      <dsp:spPr>
        <a:xfrm>
          <a:off x="1850085" y="712500"/>
          <a:ext cx="3502981" cy="148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mj-lt"/>
            </a:rPr>
            <a:t>Spring Boot is a popular framework for building Java applications  so you can focus on writing business logic instead of boilerplate code.</a:t>
          </a:r>
        </a:p>
      </dsp:txBody>
      <dsp:txXfrm>
        <a:off x="1850085" y="712500"/>
        <a:ext cx="3502981" cy="1486113"/>
      </dsp:txXfrm>
    </dsp:sp>
    <dsp:sp modelId="{7E420DB5-9403-4C2C-861B-EA7E95F6EDCE}">
      <dsp:nvSpPr>
        <dsp:cNvPr id="0" name=""/>
        <dsp:cNvSpPr/>
      </dsp:nvSpPr>
      <dsp:spPr>
        <a:xfrm>
          <a:off x="5963435" y="712500"/>
          <a:ext cx="1486113" cy="1486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53429-8B07-46EC-A5B6-19A7415FD3A7}">
      <dsp:nvSpPr>
        <dsp:cNvPr id="0" name=""/>
        <dsp:cNvSpPr/>
      </dsp:nvSpPr>
      <dsp:spPr>
        <a:xfrm>
          <a:off x="6275519" y="1024583"/>
          <a:ext cx="861945" cy="861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8673DF-078B-47EA-A6ED-81D30B930263}">
      <dsp:nvSpPr>
        <dsp:cNvPr id="0" name=""/>
        <dsp:cNvSpPr/>
      </dsp:nvSpPr>
      <dsp:spPr>
        <a:xfrm>
          <a:off x="7768001" y="712500"/>
          <a:ext cx="3502981" cy="148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mj-lt"/>
            </a:rPr>
            <a:t>Spring Boot also has a rich set of features, including support for email notifications.</a:t>
          </a:r>
        </a:p>
      </dsp:txBody>
      <dsp:txXfrm>
        <a:off x="7768001" y="712500"/>
        <a:ext cx="3502981" cy="1486113"/>
      </dsp:txXfrm>
    </dsp:sp>
    <dsp:sp modelId="{9548867E-D466-4ABD-8A0D-8F35935894C8}">
      <dsp:nvSpPr>
        <dsp:cNvPr id="0" name=""/>
        <dsp:cNvSpPr/>
      </dsp:nvSpPr>
      <dsp:spPr>
        <a:xfrm>
          <a:off x="45519" y="3099250"/>
          <a:ext cx="1486113" cy="1486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29114-EEAB-42C6-9878-727DD336B29C}">
      <dsp:nvSpPr>
        <dsp:cNvPr id="0" name=""/>
        <dsp:cNvSpPr/>
      </dsp:nvSpPr>
      <dsp:spPr>
        <a:xfrm>
          <a:off x="357603" y="3411334"/>
          <a:ext cx="861945" cy="861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7BE07A-0928-4317-81CF-FD3F5E7DEDDD}">
      <dsp:nvSpPr>
        <dsp:cNvPr id="0" name=""/>
        <dsp:cNvSpPr/>
      </dsp:nvSpPr>
      <dsp:spPr>
        <a:xfrm>
          <a:off x="1850085" y="3099250"/>
          <a:ext cx="3502981" cy="148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mj-lt"/>
            </a:rPr>
            <a:t>Email notifications are an essential part of many applications, providing a way to communicate with users and keep them informed about important events</a:t>
          </a:r>
        </a:p>
      </dsp:txBody>
      <dsp:txXfrm>
        <a:off x="1850085" y="3099250"/>
        <a:ext cx="3502981" cy="1486113"/>
      </dsp:txXfrm>
    </dsp:sp>
    <dsp:sp modelId="{52EA5C71-8B98-4EC4-BBBB-9DB2E380CB3F}">
      <dsp:nvSpPr>
        <dsp:cNvPr id="0" name=""/>
        <dsp:cNvSpPr/>
      </dsp:nvSpPr>
      <dsp:spPr>
        <a:xfrm>
          <a:off x="5963435" y="3099250"/>
          <a:ext cx="1486113" cy="1486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8FD9A-4D21-4FAF-B24F-19CE3767C289}">
      <dsp:nvSpPr>
        <dsp:cNvPr id="0" name=""/>
        <dsp:cNvSpPr/>
      </dsp:nvSpPr>
      <dsp:spPr>
        <a:xfrm>
          <a:off x="6275519" y="3411334"/>
          <a:ext cx="861945" cy="861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FEAE55-ADF8-4AB7-A346-78A46EB9B9F0}">
      <dsp:nvSpPr>
        <dsp:cNvPr id="0" name=""/>
        <dsp:cNvSpPr/>
      </dsp:nvSpPr>
      <dsp:spPr>
        <a:xfrm>
          <a:off x="7768001" y="3099250"/>
          <a:ext cx="3502981" cy="148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mj-lt"/>
            </a:rPr>
            <a:t>In this presentation, we will explore how to set up a Spring Boot project with email capabilities, configure email properties, and send emails using the Java Mail API. </a:t>
          </a:r>
        </a:p>
      </dsp:txBody>
      <dsp:txXfrm>
        <a:off x="7768001" y="3099250"/>
        <a:ext cx="3502981" cy="14861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EBA7A-4032-4110-B969-52FF1D0FF3FB}">
      <dsp:nvSpPr>
        <dsp:cNvPr id="0" name=""/>
        <dsp:cNvSpPr/>
      </dsp:nvSpPr>
      <dsp:spPr>
        <a:xfrm>
          <a:off x="0" y="0"/>
          <a:ext cx="2995825" cy="3722400"/>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566" tIns="330200" rIns="233566" bIns="330200" numCol="1" spcCol="1270" anchor="t" anchorCtr="0">
          <a:noAutofit/>
        </a:bodyPr>
        <a:lstStyle/>
        <a:p>
          <a:pPr marL="0" lvl="0" indent="0" algn="l" defTabSz="711200">
            <a:lnSpc>
              <a:spcPct val="90000"/>
            </a:lnSpc>
            <a:spcBef>
              <a:spcPct val="0"/>
            </a:spcBef>
            <a:spcAft>
              <a:spcPct val="35000"/>
            </a:spcAft>
            <a:buNone/>
          </a:pPr>
          <a:r>
            <a:rPr lang="en-US" sz="1600" kern="1200">
              <a:latin typeface="Century Gothic" panose="020B0502020202020204"/>
            </a:rPr>
            <a:t>Using</a:t>
          </a:r>
          <a:r>
            <a:rPr lang="en-US" sz="1600" kern="1200"/>
            <a:t> </a:t>
          </a:r>
          <a:r>
            <a:rPr lang="en-US" sz="1600" kern="1200" err="1"/>
            <a:t>JavaMailSender:The</a:t>
          </a:r>
          <a:r>
            <a:rPr lang="en-US" sz="1600" kern="1200"/>
            <a:t> </a:t>
          </a:r>
          <a:r>
            <a:rPr lang="en-US" sz="1600" kern="1200" err="1"/>
            <a:t>JavaMailSender</a:t>
          </a:r>
          <a:r>
            <a:rPr lang="en-US" sz="1600" kern="1200"/>
            <a:t> interface is provided by Spring Boot and allows you to send emails using the Java Mail API.</a:t>
          </a:r>
        </a:p>
      </dsp:txBody>
      <dsp:txXfrm>
        <a:off x="0" y="1414512"/>
        <a:ext cx="2995825" cy="2233440"/>
      </dsp:txXfrm>
    </dsp:sp>
    <dsp:sp modelId="{4087888D-1C6E-4849-971F-AFD6B2D70085}">
      <dsp:nvSpPr>
        <dsp:cNvPr id="0" name=""/>
        <dsp:cNvSpPr/>
      </dsp:nvSpPr>
      <dsp:spPr>
        <a:xfrm>
          <a:off x="939552" y="372239"/>
          <a:ext cx="1116720" cy="1116720"/>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64" tIns="12700" rIns="870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03092" y="535779"/>
        <a:ext cx="789640" cy="789640"/>
      </dsp:txXfrm>
    </dsp:sp>
    <dsp:sp modelId="{678DA088-74F7-4A4D-BA87-1C1533DD98CA}">
      <dsp:nvSpPr>
        <dsp:cNvPr id="0" name=""/>
        <dsp:cNvSpPr/>
      </dsp:nvSpPr>
      <dsp:spPr>
        <a:xfrm>
          <a:off x="0" y="3722328"/>
          <a:ext cx="2995825" cy="72"/>
        </a:xfrm>
        <a:prstGeom prst="rect">
          <a:avLst/>
        </a:prstGeom>
        <a:solidFill>
          <a:schemeClr val="accent5">
            <a:hueOff val="1247448"/>
            <a:satOff val="-803"/>
            <a:lumOff val="549"/>
            <a:alphaOff val="0"/>
          </a:schemeClr>
        </a:solidFill>
        <a:ln w="19050" cap="rnd" cmpd="sng" algn="ctr">
          <a:solidFill>
            <a:schemeClr val="accent5">
              <a:hueOff val="1247448"/>
              <a:satOff val="-803"/>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CC3F3B-32DB-42B9-B580-4C7AA616D360}">
      <dsp:nvSpPr>
        <dsp:cNvPr id="0" name=""/>
        <dsp:cNvSpPr/>
      </dsp:nvSpPr>
      <dsp:spPr>
        <a:xfrm>
          <a:off x="3295408" y="0"/>
          <a:ext cx="2995825" cy="3722400"/>
        </a:xfrm>
        <a:prstGeom prst="rect">
          <a:avLst/>
        </a:prstGeom>
        <a:solidFill>
          <a:schemeClr val="accent5">
            <a:tint val="40000"/>
            <a:alpha val="90000"/>
            <a:hueOff val="3014507"/>
            <a:satOff val="29"/>
            <a:lumOff val="232"/>
            <a:alphaOff val="0"/>
          </a:schemeClr>
        </a:solidFill>
        <a:ln w="19050" cap="rnd" cmpd="sng" algn="ctr">
          <a:solidFill>
            <a:schemeClr val="accent5">
              <a:tint val="40000"/>
              <a:alpha val="90000"/>
              <a:hueOff val="3014507"/>
              <a:satOff val="29"/>
              <a:lumOff val="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566" tIns="330200" rIns="233566" bIns="330200" numCol="1" spcCol="1270" anchor="t" anchorCtr="0">
          <a:noAutofit/>
        </a:bodyPr>
        <a:lstStyle/>
        <a:p>
          <a:pPr marL="0" lvl="0" indent="0" algn="l" defTabSz="711200">
            <a:lnSpc>
              <a:spcPct val="90000"/>
            </a:lnSpc>
            <a:spcBef>
              <a:spcPct val="0"/>
            </a:spcBef>
            <a:spcAft>
              <a:spcPct val="35000"/>
            </a:spcAft>
            <a:buNone/>
          </a:pPr>
          <a:r>
            <a:rPr lang="en-US" sz="1600" kern="1200">
              <a:latin typeface="Century Gothic" panose="020B0502020202020204"/>
            </a:rPr>
            <a:t>Using</a:t>
          </a:r>
          <a:r>
            <a:rPr lang="en-US" sz="1600" kern="1200"/>
            <a:t> Spring Boot's email </a:t>
          </a:r>
          <a:r>
            <a:rPr lang="en-US" sz="1600" kern="1200" err="1"/>
            <a:t>starter:Spring</a:t>
          </a:r>
          <a:r>
            <a:rPr lang="en-US" sz="1600" kern="1200"/>
            <a:t> Boot's email starter is a pre-configured implementation of the </a:t>
          </a:r>
          <a:r>
            <a:rPr lang="en-US" sz="1600" kern="1200" err="1"/>
            <a:t>JavaMailSender</a:t>
          </a:r>
          <a:r>
            <a:rPr lang="en-US" sz="1600" kern="1200"/>
            <a:t> interface.</a:t>
          </a:r>
        </a:p>
      </dsp:txBody>
      <dsp:txXfrm>
        <a:off x="3295408" y="1414512"/>
        <a:ext cx="2995825" cy="2233440"/>
      </dsp:txXfrm>
    </dsp:sp>
    <dsp:sp modelId="{CD2BF96C-9887-4F20-89FB-07713D320BED}">
      <dsp:nvSpPr>
        <dsp:cNvPr id="0" name=""/>
        <dsp:cNvSpPr/>
      </dsp:nvSpPr>
      <dsp:spPr>
        <a:xfrm>
          <a:off x="4234960" y="372239"/>
          <a:ext cx="1116720" cy="1116720"/>
        </a:xfrm>
        <a:prstGeom prst="ellipse">
          <a:avLst/>
        </a:prstGeom>
        <a:solidFill>
          <a:schemeClr val="accent5">
            <a:hueOff val="2494895"/>
            <a:satOff val="-1605"/>
            <a:lumOff val="1098"/>
            <a:alphaOff val="0"/>
          </a:schemeClr>
        </a:solidFill>
        <a:ln w="19050" cap="rnd" cmpd="sng" algn="ctr">
          <a:solidFill>
            <a:schemeClr val="accent5">
              <a:hueOff val="2494895"/>
              <a:satOff val="-160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64" tIns="12700" rIns="870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98500" y="535779"/>
        <a:ext cx="789640" cy="789640"/>
      </dsp:txXfrm>
    </dsp:sp>
    <dsp:sp modelId="{42F9C533-F036-455E-BDA2-E4A4F61A5B17}">
      <dsp:nvSpPr>
        <dsp:cNvPr id="0" name=""/>
        <dsp:cNvSpPr/>
      </dsp:nvSpPr>
      <dsp:spPr>
        <a:xfrm>
          <a:off x="3295408" y="3722328"/>
          <a:ext cx="2995825" cy="72"/>
        </a:xfrm>
        <a:prstGeom prst="rect">
          <a:avLst/>
        </a:prstGeom>
        <a:solidFill>
          <a:schemeClr val="accent5">
            <a:hueOff val="3742343"/>
            <a:satOff val="-2408"/>
            <a:lumOff val="1646"/>
            <a:alphaOff val="0"/>
          </a:schemeClr>
        </a:solidFill>
        <a:ln w="19050" cap="rnd" cmpd="sng" algn="ctr">
          <a:solidFill>
            <a:schemeClr val="accent5">
              <a:hueOff val="3742343"/>
              <a:satOff val="-2408"/>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D350D-B13A-4A6F-94DD-B228B3B209B4}">
      <dsp:nvSpPr>
        <dsp:cNvPr id="0" name=""/>
        <dsp:cNvSpPr/>
      </dsp:nvSpPr>
      <dsp:spPr>
        <a:xfrm>
          <a:off x="6590816" y="0"/>
          <a:ext cx="2995825" cy="3722400"/>
        </a:xfrm>
        <a:prstGeom prst="rect">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566" tIns="330200" rIns="233566" bIns="330200" numCol="1" spcCol="1270" anchor="t" anchorCtr="0">
          <a:noAutofit/>
        </a:bodyPr>
        <a:lstStyle/>
        <a:p>
          <a:pPr marL="0" lvl="0" indent="0" algn="l" defTabSz="711200">
            <a:lnSpc>
              <a:spcPct val="90000"/>
            </a:lnSpc>
            <a:spcBef>
              <a:spcPct val="0"/>
            </a:spcBef>
            <a:spcAft>
              <a:spcPct val="35000"/>
            </a:spcAft>
            <a:buNone/>
          </a:pPr>
          <a:r>
            <a:rPr lang="en-US" sz="1600" kern="1200">
              <a:latin typeface="Century Gothic" panose="020B0502020202020204"/>
            </a:rPr>
            <a:t>Using</a:t>
          </a:r>
          <a:r>
            <a:rPr lang="en-US" sz="1600" kern="1200"/>
            <a:t> third-party email </a:t>
          </a:r>
          <a:r>
            <a:rPr lang="en-US" sz="1600" kern="1200" err="1"/>
            <a:t>services:You</a:t>
          </a:r>
          <a:r>
            <a:rPr lang="en-US" sz="1600" kern="1200"/>
            <a:t> can use third-party email services such as SendGrid, Amazon SES, or Mail gun to send emails.</a:t>
          </a:r>
        </a:p>
      </dsp:txBody>
      <dsp:txXfrm>
        <a:off x="6590816" y="1414512"/>
        <a:ext cx="2995825" cy="2233440"/>
      </dsp:txXfrm>
    </dsp:sp>
    <dsp:sp modelId="{A086196F-B9F2-45F6-B034-9F6CE42C2278}">
      <dsp:nvSpPr>
        <dsp:cNvPr id="0" name=""/>
        <dsp:cNvSpPr/>
      </dsp:nvSpPr>
      <dsp:spPr>
        <a:xfrm>
          <a:off x="7530369" y="372239"/>
          <a:ext cx="1116720" cy="1116720"/>
        </a:xfrm>
        <a:prstGeom prst="ellipse">
          <a:avLst/>
        </a:prstGeom>
        <a:solidFill>
          <a:schemeClr val="accent5">
            <a:hueOff val="4989790"/>
            <a:satOff val="-3210"/>
            <a:lumOff val="2195"/>
            <a:alphaOff val="0"/>
          </a:schemeClr>
        </a:solidFill>
        <a:ln w="19050" cap="rnd" cmpd="sng" algn="ctr">
          <a:solidFill>
            <a:schemeClr val="accent5">
              <a:hueOff val="4989790"/>
              <a:satOff val="-3210"/>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64" tIns="12700" rIns="870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93909" y="535779"/>
        <a:ext cx="789640" cy="789640"/>
      </dsp:txXfrm>
    </dsp:sp>
    <dsp:sp modelId="{4BA1E781-39CE-4E8F-A710-647433952963}">
      <dsp:nvSpPr>
        <dsp:cNvPr id="0" name=""/>
        <dsp:cNvSpPr/>
      </dsp:nvSpPr>
      <dsp:spPr>
        <a:xfrm>
          <a:off x="6590816" y="3722328"/>
          <a:ext cx="2995825" cy="72"/>
        </a:xfrm>
        <a:prstGeom prst="rect">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86790-ECA3-4B27-B1A1-3BE6A76545C7}">
      <dsp:nvSpPr>
        <dsp:cNvPr id="0" name=""/>
        <dsp:cNvSpPr/>
      </dsp:nvSpPr>
      <dsp:spPr>
        <a:xfrm>
          <a:off x="0" y="6515"/>
          <a:ext cx="8894350" cy="71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mj-lt"/>
            </a:rPr>
            <a:t>SNS increases Durability </a:t>
          </a:r>
          <a:endParaRPr lang="en-US" sz="2000" kern="1200">
            <a:latin typeface="+mj-lt"/>
          </a:endParaRPr>
        </a:p>
      </dsp:txBody>
      <dsp:txXfrm>
        <a:off x="34726" y="41241"/>
        <a:ext cx="8824898" cy="641908"/>
      </dsp:txXfrm>
    </dsp:sp>
    <dsp:sp modelId="{31438B77-896E-478E-8885-88BFBBE6F3B2}">
      <dsp:nvSpPr>
        <dsp:cNvPr id="0" name=""/>
        <dsp:cNvSpPr/>
      </dsp:nvSpPr>
      <dsp:spPr>
        <a:xfrm>
          <a:off x="0" y="827315"/>
          <a:ext cx="8894350" cy="71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mj-lt"/>
            </a:rPr>
            <a:t>SNS increases Security</a:t>
          </a:r>
          <a:endParaRPr lang="en-US" sz="2000" kern="1200">
            <a:latin typeface="+mj-lt"/>
          </a:endParaRPr>
        </a:p>
      </dsp:txBody>
      <dsp:txXfrm>
        <a:off x="34726" y="862041"/>
        <a:ext cx="8824898" cy="641908"/>
      </dsp:txXfrm>
    </dsp:sp>
    <dsp:sp modelId="{84B1C865-F5DC-434E-812E-E39313FDD059}">
      <dsp:nvSpPr>
        <dsp:cNvPr id="0" name=""/>
        <dsp:cNvSpPr/>
      </dsp:nvSpPr>
      <dsp:spPr>
        <a:xfrm>
          <a:off x="0" y="1648115"/>
          <a:ext cx="8894350" cy="71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mj-lt"/>
            </a:rPr>
            <a:t>SNS ensures accuracy</a:t>
          </a:r>
          <a:endParaRPr lang="en-US" sz="2000" kern="1200">
            <a:latin typeface="+mj-lt"/>
          </a:endParaRPr>
        </a:p>
      </dsp:txBody>
      <dsp:txXfrm>
        <a:off x="34726" y="1682841"/>
        <a:ext cx="8824898" cy="641908"/>
      </dsp:txXfrm>
    </dsp:sp>
    <dsp:sp modelId="{00C9CA10-AB42-4A12-BAD9-C7480DB6C9E9}">
      <dsp:nvSpPr>
        <dsp:cNvPr id="0" name=""/>
        <dsp:cNvSpPr/>
      </dsp:nvSpPr>
      <dsp:spPr>
        <a:xfrm>
          <a:off x="0" y="2468915"/>
          <a:ext cx="8894350" cy="71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mj-lt"/>
            </a:rPr>
            <a:t>SNS reduces and simplifies the cost</a:t>
          </a:r>
          <a:endParaRPr lang="en-US" sz="2000" kern="1200">
            <a:latin typeface="+mj-lt"/>
          </a:endParaRPr>
        </a:p>
      </dsp:txBody>
      <dsp:txXfrm>
        <a:off x="34726" y="2503641"/>
        <a:ext cx="8824898" cy="641908"/>
      </dsp:txXfrm>
    </dsp:sp>
    <dsp:sp modelId="{A2B7E9B0-0968-477A-90E9-B80658DA8E0A}">
      <dsp:nvSpPr>
        <dsp:cNvPr id="0" name=""/>
        <dsp:cNvSpPr/>
      </dsp:nvSpPr>
      <dsp:spPr>
        <a:xfrm>
          <a:off x="0" y="3289715"/>
          <a:ext cx="8894350" cy="71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mj-lt"/>
            </a:rPr>
            <a:t>SNS supports SMS in over 200 countries</a:t>
          </a:r>
          <a:endParaRPr lang="en-US" sz="2000" kern="1200">
            <a:latin typeface="+mj-lt"/>
          </a:endParaRPr>
        </a:p>
      </dsp:txBody>
      <dsp:txXfrm>
        <a:off x="34726" y="3324441"/>
        <a:ext cx="8824898" cy="6419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B03C46-A470-43F7-105D-12D6AA71D8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467AC3-F3AE-AA25-E701-5B3E21DA52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10269B-18E6-40A2-9915-E5E711AC2D21}" type="datetimeFigureOut">
              <a:rPr lang="en-US" smtClean="0"/>
              <a:t>3/20/2023</a:t>
            </a:fld>
            <a:endParaRPr lang="en-US"/>
          </a:p>
        </p:txBody>
      </p:sp>
      <p:sp>
        <p:nvSpPr>
          <p:cNvPr id="4" name="Footer Placeholder 3">
            <a:extLst>
              <a:ext uri="{FF2B5EF4-FFF2-40B4-BE49-F238E27FC236}">
                <a16:creationId xmlns:a16="http://schemas.microsoft.com/office/drawing/2014/main" id="{86061415-1F6B-E2FD-BD76-4A42D22DB7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05E8-E0A7-2632-B3D7-4C473C9186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66F57E-D460-401C-8C94-8B5B50A2BB80}" type="slidenum">
              <a:rPr lang="en-US" smtClean="0"/>
              <a:t>‹#›</a:t>
            </a:fld>
            <a:endParaRPr lang="en-US"/>
          </a:p>
        </p:txBody>
      </p:sp>
    </p:spTree>
    <p:extLst>
      <p:ext uri="{BB962C8B-B14F-4D97-AF65-F5344CB8AC3E}">
        <p14:creationId xmlns:p14="http://schemas.microsoft.com/office/powerpoint/2010/main" val="495946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AB9CF-E70B-4914-8E4B-95708775D501}" type="datetimeFigureOut">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4E2DB-E1AD-492C-AE88-FCE5B8BE5562}" type="slidenum">
              <a:t>‹#›</a:t>
            </a:fld>
            <a:endParaRPr lang="en-US"/>
          </a:p>
        </p:txBody>
      </p:sp>
    </p:spTree>
    <p:extLst>
      <p:ext uri="{BB962C8B-B14F-4D97-AF65-F5344CB8AC3E}">
        <p14:creationId xmlns:p14="http://schemas.microsoft.com/office/powerpoint/2010/main" val="41673476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D1D4D2-1DBF-4679-B27C-D4D974CA35CC}"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118862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7EFDB-9053-468C-B419-24A0E38DA459}" type="datetime1">
              <a:rPr lang="en-US" smtClean="0"/>
              <a:t>3/20/2023</a:t>
            </a:fld>
            <a:endParaRPr lang="en-US"/>
          </a:p>
        </p:txBody>
      </p:sp>
      <p:sp>
        <p:nvSpPr>
          <p:cNvPr id="6" name="Footer Placeholder 5"/>
          <p:cNvSpPr>
            <a:spLocks noGrp="1"/>
          </p:cNvSpPr>
          <p:nvPr>
            <p:ph type="ftr" sz="quarter" idx="11"/>
          </p:nvPr>
        </p:nvSpPr>
        <p:spPr/>
        <p:txBody>
          <a:bodyPr/>
          <a:lstStyle/>
          <a:p>
            <a:r>
              <a:rPr lang="en-US"/>
              <a:t>Presented By:</a:t>
            </a:r>
          </a:p>
        </p:txBody>
      </p:sp>
      <p:sp>
        <p:nvSpPr>
          <p:cNvPr id="7" name="Slide Number Placeholder 6"/>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32005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5E7F4-DBF6-492D-8006-349384E80C23}"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1793279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24496-2C2C-4E07-B9C0-5D8DB139CE41}"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97754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6AE69-2A64-4FFB-BCF3-47737D8EDE75}"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414952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537596-9BA3-4EFC-B028-66A70252C99F}" type="datetime1">
              <a:rPr lang="en-US" smtClean="0"/>
              <a:t>3/20/2023</a:t>
            </a:fld>
            <a:endParaRPr lang="en-US"/>
          </a:p>
        </p:txBody>
      </p:sp>
      <p:sp>
        <p:nvSpPr>
          <p:cNvPr id="4"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51982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8ACB91-845E-4E98-A758-CC51E0D3008A}" type="datetime1">
              <a:rPr lang="en-US" smtClean="0"/>
              <a:t>3/20/2023</a:t>
            </a:fld>
            <a:endParaRPr lang="en-US"/>
          </a:p>
        </p:txBody>
      </p:sp>
      <p:sp>
        <p:nvSpPr>
          <p:cNvPr id="4"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213259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1DD132-A857-4411-994A-0EA480BF1D37}"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3510303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219B-58F2-46E7-A4C8-9BB7842F6F85}"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153258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284A9754-09D2-4D66-9919-567B94710467}"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352461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1B03D-1670-4268-976F-9F880928B235}" type="datetime1">
              <a:rPr lang="en-US" smtClean="0"/>
              <a:t>3/20/2023</a:t>
            </a:fld>
            <a:endParaRPr lang="en-US"/>
          </a:p>
        </p:txBody>
      </p:sp>
      <p:sp>
        <p:nvSpPr>
          <p:cNvPr id="5" name="Footer Placeholder 4"/>
          <p:cNvSpPr>
            <a:spLocks noGrp="1"/>
          </p:cNvSpPr>
          <p:nvPr>
            <p:ph type="ftr" sz="quarter" idx="11"/>
          </p:nvPr>
        </p:nvSpPr>
        <p:spPr/>
        <p:txBody>
          <a:bodyPr/>
          <a:lstStyle/>
          <a:p>
            <a:r>
              <a:rPr lang="en-US"/>
              <a:t>Presented By:</a:t>
            </a:r>
          </a:p>
        </p:txBody>
      </p:sp>
      <p:sp>
        <p:nvSpPr>
          <p:cNvPr id="6" name="Slide Number Placeholder 5"/>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188993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5220E-A0FB-4207-B2B7-518FD22E1072}" type="datetime1">
              <a:rPr lang="en-US" smtClean="0"/>
              <a:t>3/20/2023</a:t>
            </a:fld>
            <a:endParaRPr lang="en-US"/>
          </a:p>
        </p:txBody>
      </p:sp>
      <p:sp>
        <p:nvSpPr>
          <p:cNvPr id="6" name="Footer Placeholder 5"/>
          <p:cNvSpPr>
            <a:spLocks noGrp="1"/>
          </p:cNvSpPr>
          <p:nvPr>
            <p:ph type="ftr" sz="quarter" idx="11"/>
          </p:nvPr>
        </p:nvSpPr>
        <p:spPr/>
        <p:txBody>
          <a:bodyPr/>
          <a:lstStyle/>
          <a:p>
            <a:r>
              <a:rPr lang="en-US"/>
              <a:t>Presented By:</a:t>
            </a:r>
          </a:p>
        </p:txBody>
      </p:sp>
      <p:sp>
        <p:nvSpPr>
          <p:cNvPr id="7" name="Slide Number Placeholder 6"/>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282047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54395-4067-4A56-B45D-713DC9B56803}" type="datetime1">
              <a:rPr lang="en-US" smtClean="0"/>
              <a:t>3/20/2023</a:t>
            </a:fld>
            <a:endParaRPr lang="en-US"/>
          </a:p>
        </p:txBody>
      </p:sp>
      <p:sp>
        <p:nvSpPr>
          <p:cNvPr id="8" name="Footer Placeholder 7"/>
          <p:cNvSpPr>
            <a:spLocks noGrp="1"/>
          </p:cNvSpPr>
          <p:nvPr>
            <p:ph type="ftr" sz="quarter" idx="11"/>
          </p:nvPr>
        </p:nvSpPr>
        <p:spPr/>
        <p:txBody>
          <a:bodyPr/>
          <a:lstStyle/>
          <a:p>
            <a:r>
              <a:rPr lang="en-US"/>
              <a:t>Presented By:</a:t>
            </a:r>
          </a:p>
        </p:txBody>
      </p:sp>
      <p:sp>
        <p:nvSpPr>
          <p:cNvPr id="9" name="Slide Number Placeholder 8"/>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7886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B145CB57-2E47-4E43-A92D-926EB9624CF9}" type="datetime1">
              <a:rPr lang="en-US" smtClean="0"/>
              <a:t>3/20/2023</a:t>
            </a:fld>
            <a:endParaRPr lang="en-US"/>
          </a:p>
        </p:txBody>
      </p:sp>
      <p:sp>
        <p:nvSpPr>
          <p:cNvPr id="5" name="Footer Placeholder 3"/>
          <p:cNvSpPr>
            <a:spLocks noGrp="1"/>
          </p:cNvSpPr>
          <p:nvPr>
            <p:ph type="ftr" sz="quarter" idx="11"/>
          </p:nvPr>
        </p:nvSpPr>
        <p:spPr/>
        <p:txBody>
          <a:bodyPr/>
          <a:lstStyle/>
          <a:p>
            <a:r>
              <a:rPr lang="en-US"/>
              <a:t>Presented By:</a:t>
            </a:r>
          </a:p>
        </p:txBody>
      </p:sp>
      <p:sp>
        <p:nvSpPr>
          <p:cNvPr id="6" name="Slide Number Placeholder 4"/>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47701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91467C-01DB-4094-8FA8-A30A9F9089F9}" type="datetime1">
              <a:rPr lang="en-US" smtClean="0"/>
              <a:t>3/20/2023</a:t>
            </a:fld>
            <a:endParaRPr lang="en-US"/>
          </a:p>
        </p:txBody>
      </p:sp>
      <p:sp>
        <p:nvSpPr>
          <p:cNvPr id="5" name="Footer Placeholder 2"/>
          <p:cNvSpPr>
            <a:spLocks noGrp="1"/>
          </p:cNvSpPr>
          <p:nvPr>
            <p:ph type="ftr" sz="quarter" idx="11"/>
          </p:nvPr>
        </p:nvSpPr>
        <p:spPr/>
        <p:txBody>
          <a:bodyPr/>
          <a:lstStyle/>
          <a:p>
            <a:r>
              <a:rPr lang="en-US"/>
              <a:t>Presented By:</a:t>
            </a:r>
          </a:p>
        </p:txBody>
      </p:sp>
      <p:sp>
        <p:nvSpPr>
          <p:cNvPr id="6" name="Slide Number Placeholder 3"/>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407986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419E50-4F84-43C4-92C0-05EB293B228C}" type="datetime1">
              <a:rPr lang="en-US" smtClean="0"/>
              <a:t>3/20/2023</a:t>
            </a:fld>
            <a:endParaRPr lang="en-US"/>
          </a:p>
        </p:txBody>
      </p:sp>
      <p:sp>
        <p:nvSpPr>
          <p:cNvPr id="5" name="Footer Placeholder 5"/>
          <p:cNvSpPr>
            <a:spLocks noGrp="1"/>
          </p:cNvSpPr>
          <p:nvPr>
            <p:ph type="ftr" sz="quarter" idx="11"/>
          </p:nvPr>
        </p:nvSpPr>
        <p:spPr/>
        <p:txBody>
          <a:bodyPr/>
          <a:lstStyle/>
          <a:p>
            <a:r>
              <a:rPr lang="en-US"/>
              <a:t>Presented By:</a:t>
            </a:r>
          </a:p>
        </p:txBody>
      </p:sp>
      <p:sp>
        <p:nvSpPr>
          <p:cNvPr id="6" name="Slide Number Placeholder 6"/>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49145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3C66A-2C09-46C0-994D-72A75CE32964}" type="datetime1">
              <a:rPr lang="en-US" smtClean="0"/>
              <a:t>3/20/2023</a:t>
            </a:fld>
            <a:endParaRPr lang="en-US"/>
          </a:p>
        </p:txBody>
      </p:sp>
      <p:sp>
        <p:nvSpPr>
          <p:cNvPr id="6" name="Footer Placeholder 5"/>
          <p:cNvSpPr>
            <a:spLocks noGrp="1"/>
          </p:cNvSpPr>
          <p:nvPr>
            <p:ph type="ftr" sz="quarter" idx="11"/>
          </p:nvPr>
        </p:nvSpPr>
        <p:spPr/>
        <p:txBody>
          <a:bodyPr/>
          <a:lstStyle/>
          <a:p>
            <a:r>
              <a:rPr lang="en-US"/>
              <a:t>Presented By:</a:t>
            </a:r>
          </a:p>
        </p:txBody>
      </p:sp>
      <p:sp>
        <p:nvSpPr>
          <p:cNvPr id="7" name="Slide Number Placeholder 6"/>
          <p:cNvSpPr>
            <a:spLocks noGrp="1"/>
          </p:cNvSpPr>
          <p:nvPr>
            <p:ph type="sldNum" sz="quarter" idx="12"/>
          </p:nvPr>
        </p:nvSpPr>
        <p:spPr/>
        <p:txBody>
          <a:bodyPr/>
          <a:lstStyle/>
          <a:p>
            <a:fld id="{81C5332D-C753-4198-947D-E05D10C5136B}" type="slidenum">
              <a:rPr lang="en-US" smtClean="0"/>
              <a:t>‹#›</a:t>
            </a:fld>
            <a:endParaRPr lang="en-US"/>
          </a:p>
        </p:txBody>
      </p:sp>
    </p:spTree>
    <p:extLst>
      <p:ext uri="{BB962C8B-B14F-4D97-AF65-F5344CB8AC3E}">
        <p14:creationId xmlns:p14="http://schemas.microsoft.com/office/powerpoint/2010/main" val="116061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BB9025-9F67-4B12-AFFD-3B8D636BF2F3}" type="datetime1">
              <a:rPr lang="en-US" smtClean="0"/>
              <a:t>3/20/2023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Presented By:</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C5332D-C753-4198-947D-E05D10C5136B}" type="slidenum">
              <a:rPr lang="en-US" smtClean="0"/>
              <a:t>‹#›</a:t>
            </a:fld>
            <a:endParaRPr lang="en-US"/>
          </a:p>
        </p:txBody>
      </p:sp>
    </p:spTree>
    <p:extLst>
      <p:ext uri="{BB962C8B-B14F-4D97-AF65-F5344CB8AC3E}">
        <p14:creationId xmlns:p14="http://schemas.microsoft.com/office/powerpoint/2010/main" val="84241225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2.png"/><Relationship Id="rId7" Type="http://schemas.openxmlformats.org/officeDocument/2006/relationships/diagramData" Target="../diagrams/data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4.xml"/><Relationship Id="rId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image" Target="../media/image3.png"/><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sns/latest/dg/welcome.html" TargetMode="External"/><Relationship Id="rId2" Type="http://schemas.openxmlformats.org/officeDocument/2006/relationships/hyperlink" Target="https://github.com/harichowdary-aluri/gdp_1-project" TargetMode="External"/><Relationship Id="rId1" Type="http://schemas.openxmlformats.org/officeDocument/2006/relationships/slideLayout" Target="../slideLayouts/slideLayout2.xml"/><Relationship Id="rId6" Type="http://schemas.openxmlformats.org/officeDocument/2006/relationships/hyperlink" Target="https://docs.aws.amazon.com/AWSEC2/latest/WindowsGuide/concepts.html" TargetMode="External"/><Relationship Id="rId5" Type="http://schemas.openxmlformats.org/officeDocument/2006/relationships/hyperlink" Target="https://www.tutorialspoint.com/hibernate/hibernate_caching.html" TargetMode="External"/><Relationship Id="rId4" Type="http://schemas.openxmlformats.org/officeDocument/2006/relationships/hyperlink" Target="https://www.tutorialspoint.com/hibernate/hibernate_caching.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6.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D8E-B506-75C7-36CB-B4948990727D}"/>
              </a:ext>
            </a:extLst>
          </p:cNvPr>
          <p:cNvSpPr>
            <a:spLocks noGrp="1"/>
          </p:cNvSpPr>
          <p:nvPr>
            <p:ph type="title"/>
          </p:nvPr>
        </p:nvSpPr>
        <p:spPr/>
        <p:txBody>
          <a:bodyPr/>
          <a:lstStyle/>
          <a:p>
            <a:r>
              <a:rPr lang="en-US" sz="4200" b="0" i="0" kern="1200">
                <a:solidFill>
                  <a:srgbClr val="FFFFFF"/>
                </a:solidFill>
                <a:latin typeface="+mj-lt"/>
                <a:ea typeface="+mj-ea"/>
                <a:cs typeface="+mj-cs"/>
              </a:rPr>
              <a:t>       MARKETPLACE FOR NORTHWEST</a:t>
            </a:r>
            <a:endParaRPr lang="en-US"/>
          </a:p>
        </p:txBody>
      </p:sp>
      <p:sp>
        <p:nvSpPr>
          <p:cNvPr id="3" name="Content Placeholder 2">
            <a:extLst>
              <a:ext uri="{FF2B5EF4-FFF2-40B4-BE49-F238E27FC236}">
                <a16:creationId xmlns:a16="http://schemas.microsoft.com/office/drawing/2014/main" id="{BD904B08-6EAD-7A74-8252-DB169F534992}"/>
              </a:ext>
            </a:extLst>
          </p:cNvPr>
          <p:cNvSpPr>
            <a:spLocks noGrp="1"/>
          </p:cNvSpPr>
          <p:nvPr>
            <p:ph idx="1"/>
          </p:nvPr>
        </p:nvSpPr>
        <p:spPr/>
        <p:txBody>
          <a:bodyPr vert="horz" lIns="91440" tIns="45720" rIns="91440" bIns="45720" rtlCol="0" anchor="t">
            <a:normAutofit/>
          </a:bodyPr>
          <a:lstStyle/>
          <a:p>
            <a:pPr>
              <a:buFont typeface="Wingdings 3" charset="2"/>
              <a:buChar char=""/>
            </a:pPr>
            <a:endParaRPr lang="en-US">
              <a:solidFill>
                <a:schemeClr val="tx1"/>
              </a:solidFill>
            </a:endParaRPr>
          </a:p>
          <a:p>
            <a:pPr>
              <a:buFont typeface="Wingdings 3" charset="2"/>
              <a:buChar char=""/>
            </a:pPr>
            <a:r>
              <a:rPr lang="en-US"/>
              <a:t>Dr. Chandra Mouli KOTTETI – </a:t>
            </a:r>
            <a:r>
              <a:rPr lang="en-US" cap="none"/>
              <a:t>Client/mentor</a:t>
            </a:r>
          </a:p>
          <a:p>
            <a:r>
              <a:rPr lang="en-US"/>
              <a:t>Kiran Kumar </a:t>
            </a:r>
            <a:r>
              <a:rPr lang="en-US" err="1"/>
              <a:t>Gundapuneni</a:t>
            </a:r>
            <a:r>
              <a:rPr lang="en-US"/>
              <a:t> </a:t>
            </a:r>
            <a:r>
              <a:rPr lang="en-US" cap="none"/>
              <a:t>– Backend developer</a:t>
            </a:r>
          </a:p>
          <a:p>
            <a:pPr>
              <a:buFont typeface="Wingdings 3" charset="2"/>
              <a:buChar char=""/>
            </a:pPr>
            <a:r>
              <a:rPr lang="en-US"/>
              <a:t>Sajida Mohammad – </a:t>
            </a:r>
            <a:r>
              <a:rPr lang="en-US" cap="none"/>
              <a:t>Front-end developer</a:t>
            </a:r>
          </a:p>
          <a:p>
            <a:pPr>
              <a:buFont typeface="Wingdings 3" charset="2"/>
              <a:buChar char=""/>
            </a:pPr>
            <a:r>
              <a:rPr lang="en-US"/>
              <a:t>Hari Kiran </a:t>
            </a:r>
            <a:r>
              <a:rPr lang="en-US" err="1"/>
              <a:t>Aluri</a:t>
            </a:r>
            <a:r>
              <a:rPr lang="en-US"/>
              <a:t> – T</a:t>
            </a:r>
            <a:r>
              <a:rPr lang="en-US" cap="none"/>
              <a:t>eam lead/ Backend developer</a:t>
            </a:r>
            <a:endParaRPr lang="en-US"/>
          </a:p>
          <a:p>
            <a:r>
              <a:rPr lang="en-US"/>
              <a:t>Usha Pati</a:t>
            </a:r>
            <a:r>
              <a:rPr lang="en-US" cap="none"/>
              <a:t> – Tester/QA</a:t>
            </a:r>
          </a:p>
          <a:p>
            <a:pPr>
              <a:buFont typeface="Wingdings 3" charset="2"/>
              <a:buChar char=""/>
            </a:pPr>
            <a:endParaRPr lang="en-US">
              <a:solidFill>
                <a:schemeClr val="tx1"/>
              </a:solidFill>
            </a:endParaRPr>
          </a:p>
          <a:p>
            <a:endParaRPr lang="en-US"/>
          </a:p>
        </p:txBody>
      </p:sp>
      <p:sp>
        <p:nvSpPr>
          <p:cNvPr id="6" name="Slide Number Placeholder 5">
            <a:extLst>
              <a:ext uri="{FF2B5EF4-FFF2-40B4-BE49-F238E27FC236}">
                <a16:creationId xmlns:a16="http://schemas.microsoft.com/office/drawing/2014/main" id="{341AE866-35C1-C9F4-F42D-C091553B007B}"/>
              </a:ext>
            </a:extLst>
          </p:cNvPr>
          <p:cNvSpPr>
            <a:spLocks noGrp="1"/>
          </p:cNvSpPr>
          <p:nvPr>
            <p:ph type="sldNum" sz="quarter" idx="12"/>
          </p:nvPr>
        </p:nvSpPr>
        <p:spPr/>
        <p:txBody>
          <a:bodyPr/>
          <a:lstStyle/>
          <a:p>
            <a:fld id="{81C5332D-C753-4198-947D-E05D10C5136B}" type="slidenum">
              <a:rPr lang="en-US" smtClean="0"/>
              <a:t>1</a:t>
            </a:fld>
            <a:endParaRPr lang="en-US"/>
          </a:p>
        </p:txBody>
      </p:sp>
    </p:spTree>
    <p:extLst>
      <p:ext uri="{BB962C8B-B14F-4D97-AF65-F5344CB8AC3E}">
        <p14:creationId xmlns:p14="http://schemas.microsoft.com/office/powerpoint/2010/main" val="19312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D308-11CD-A636-E6ED-F28834896308}"/>
              </a:ext>
            </a:extLst>
          </p:cNvPr>
          <p:cNvSpPr>
            <a:spLocks noGrp="1"/>
          </p:cNvSpPr>
          <p:nvPr>
            <p:ph type="title"/>
          </p:nvPr>
        </p:nvSpPr>
        <p:spPr/>
        <p:txBody>
          <a:bodyPr/>
          <a:lstStyle/>
          <a:p>
            <a:pPr algn="ctr"/>
            <a:r>
              <a:rPr lang="en-US"/>
              <a:t>Configuration file</a:t>
            </a:r>
          </a:p>
        </p:txBody>
      </p:sp>
      <p:pic>
        <p:nvPicPr>
          <p:cNvPr id="7" name="Picture 7" descr="Graphical user interface, text, application&#10;&#10;Description automatically generated">
            <a:extLst>
              <a:ext uri="{FF2B5EF4-FFF2-40B4-BE49-F238E27FC236}">
                <a16:creationId xmlns:a16="http://schemas.microsoft.com/office/drawing/2014/main" id="{A3447375-A7EB-86A4-1C95-53B87F1E1F90}"/>
              </a:ext>
            </a:extLst>
          </p:cNvPr>
          <p:cNvPicPr>
            <a:picLocks noGrp="1" noChangeAspect="1"/>
          </p:cNvPicPr>
          <p:nvPr>
            <p:ph idx="1"/>
          </p:nvPr>
        </p:nvPicPr>
        <p:blipFill>
          <a:blip r:embed="rId2"/>
          <a:stretch>
            <a:fillRect/>
          </a:stretch>
        </p:blipFill>
        <p:spPr>
          <a:xfrm>
            <a:off x="1103312" y="1394546"/>
            <a:ext cx="9406368" cy="4198433"/>
          </a:xfrm>
        </p:spPr>
      </p:pic>
      <p:sp>
        <p:nvSpPr>
          <p:cNvPr id="10" name="TextBox 9">
            <a:extLst>
              <a:ext uri="{FF2B5EF4-FFF2-40B4-BE49-F238E27FC236}">
                <a16:creationId xmlns:a16="http://schemas.microsoft.com/office/drawing/2014/main" id="{4CB91A95-641F-D8CD-AFF5-97BA8248907D}"/>
              </a:ext>
            </a:extLst>
          </p:cNvPr>
          <p:cNvSpPr txBox="1"/>
          <p:nvPr/>
        </p:nvSpPr>
        <p:spPr>
          <a:xfrm>
            <a:off x="2837468" y="5769204"/>
            <a:ext cx="44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2.2. Hibernate Configuration file</a:t>
            </a:r>
          </a:p>
        </p:txBody>
      </p:sp>
      <p:sp>
        <p:nvSpPr>
          <p:cNvPr id="3" name="TextBox 2">
            <a:extLst>
              <a:ext uri="{FF2B5EF4-FFF2-40B4-BE49-F238E27FC236}">
                <a16:creationId xmlns:a16="http://schemas.microsoft.com/office/drawing/2014/main" id="{BE1FBCE9-3DE5-94EB-BC9A-A77BC901B369}"/>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6" name="Slide Number Placeholder 5">
            <a:extLst>
              <a:ext uri="{FF2B5EF4-FFF2-40B4-BE49-F238E27FC236}">
                <a16:creationId xmlns:a16="http://schemas.microsoft.com/office/drawing/2014/main" id="{5EC483E6-D7A4-6FF6-8EC1-16D7231FADAB}"/>
              </a:ext>
            </a:extLst>
          </p:cNvPr>
          <p:cNvSpPr>
            <a:spLocks noGrp="1"/>
          </p:cNvSpPr>
          <p:nvPr>
            <p:ph type="sldNum" sz="quarter" idx="12"/>
          </p:nvPr>
        </p:nvSpPr>
        <p:spPr/>
        <p:txBody>
          <a:bodyPr/>
          <a:lstStyle/>
          <a:p>
            <a:fld id="{81C5332D-C753-4198-947D-E05D10C5136B}" type="slidenum">
              <a:rPr lang="en-US" smtClean="0"/>
              <a:t>10</a:t>
            </a:fld>
            <a:endParaRPr lang="en-US"/>
          </a:p>
        </p:txBody>
      </p:sp>
    </p:spTree>
    <p:extLst>
      <p:ext uri="{BB962C8B-B14F-4D97-AF65-F5344CB8AC3E}">
        <p14:creationId xmlns:p14="http://schemas.microsoft.com/office/powerpoint/2010/main" val="383988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D308-11CD-A636-E6ED-F28834896308}"/>
              </a:ext>
            </a:extLst>
          </p:cNvPr>
          <p:cNvSpPr>
            <a:spLocks noGrp="1"/>
          </p:cNvSpPr>
          <p:nvPr>
            <p:ph type="title"/>
          </p:nvPr>
        </p:nvSpPr>
        <p:spPr/>
        <p:txBody>
          <a:bodyPr/>
          <a:lstStyle/>
          <a:p>
            <a:pPr algn="ctr"/>
            <a:r>
              <a:rPr lang="en-US"/>
              <a:t>Java class</a:t>
            </a:r>
          </a:p>
        </p:txBody>
      </p:sp>
      <p:pic>
        <p:nvPicPr>
          <p:cNvPr id="6" name="Picture 7" descr="Graphical user interface, text, application&#10;&#10;Description automatically generated">
            <a:extLst>
              <a:ext uri="{FF2B5EF4-FFF2-40B4-BE49-F238E27FC236}">
                <a16:creationId xmlns:a16="http://schemas.microsoft.com/office/drawing/2014/main" id="{49FE8DAB-29F1-BC21-70D2-AA8EB1A63F10}"/>
              </a:ext>
            </a:extLst>
          </p:cNvPr>
          <p:cNvPicPr>
            <a:picLocks noGrp="1" noChangeAspect="1"/>
          </p:cNvPicPr>
          <p:nvPr>
            <p:ph idx="1"/>
          </p:nvPr>
        </p:nvPicPr>
        <p:blipFill>
          <a:blip r:embed="rId2"/>
          <a:stretch>
            <a:fillRect/>
          </a:stretch>
        </p:blipFill>
        <p:spPr>
          <a:xfrm>
            <a:off x="1758064" y="1409160"/>
            <a:ext cx="6848761" cy="3827619"/>
          </a:xfrm>
        </p:spPr>
      </p:pic>
      <p:sp>
        <p:nvSpPr>
          <p:cNvPr id="10" name="TextBox 9">
            <a:extLst>
              <a:ext uri="{FF2B5EF4-FFF2-40B4-BE49-F238E27FC236}">
                <a16:creationId xmlns:a16="http://schemas.microsoft.com/office/drawing/2014/main" id="{C985DD00-02F8-0E7C-2419-F10FA34F1E3C}"/>
              </a:ext>
            </a:extLst>
          </p:cNvPr>
          <p:cNvSpPr txBox="1"/>
          <p:nvPr/>
        </p:nvSpPr>
        <p:spPr>
          <a:xfrm>
            <a:off x="2450968" y="5448840"/>
            <a:ext cx="48898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2.3.Java Class</a:t>
            </a:r>
          </a:p>
        </p:txBody>
      </p:sp>
      <p:sp>
        <p:nvSpPr>
          <p:cNvPr id="5" name="TextBox 4">
            <a:extLst>
              <a:ext uri="{FF2B5EF4-FFF2-40B4-BE49-F238E27FC236}">
                <a16:creationId xmlns:a16="http://schemas.microsoft.com/office/drawing/2014/main" id="{3657D522-A081-C961-F188-7A8B3665AC6B}"/>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8" name="Slide Number Placeholder 7">
            <a:extLst>
              <a:ext uri="{FF2B5EF4-FFF2-40B4-BE49-F238E27FC236}">
                <a16:creationId xmlns:a16="http://schemas.microsoft.com/office/drawing/2014/main" id="{A21D47A3-7A5E-E763-57F1-60071545F73D}"/>
              </a:ext>
            </a:extLst>
          </p:cNvPr>
          <p:cNvSpPr>
            <a:spLocks noGrp="1"/>
          </p:cNvSpPr>
          <p:nvPr>
            <p:ph type="sldNum" sz="quarter" idx="12"/>
          </p:nvPr>
        </p:nvSpPr>
        <p:spPr/>
        <p:txBody>
          <a:bodyPr/>
          <a:lstStyle/>
          <a:p>
            <a:fld id="{81C5332D-C753-4198-947D-E05D10C5136B}" type="slidenum">
              <a:rPr lang="en-US" smtClean="0"/>
              <a:t>11</a:t>
            </a:fld>
            <a:endParaRPr lang="en-US"/>
          </a:p>
        </p:txBody>
      </p:sp>
    </p:spTree>
    <p:extLst>
      <p:ext uri="{BB962C8B-B14F-4D97-AF65-F5344CB8AC3E}">
        <p14:creationId xmlns:p14="http://schemas.microsoft.com/office/powerpoint/2010/main" val="318441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C3DE-FD6D-A064-835F-B53B2F606396}"/>
              </a:ext>
            </a:extLst>
          </p:cNvPr>
          <p:cNvSpPr>
            <a:spLocks noGrp="1"/>
          </p:cNvSpPr>
          <p:nvPr>
            <p:ph type="title"/>
          </p:nvPr>
        </p:nvSpPr>
        <p:spPr>
          <a:xfrm>
            <a:off x="648930" y="629267"/>
            <a:ext cx="9252154" cy="1016654"/>
          </a:xfrm>
        </p:spPr>
        <p:txBody>
          <a:bodyPr>
            <a:normAutofit/>
          </a:bodyPr>
          <a:lstStyle/>
          <a:p>
            <a:pPr algn="ctr"/>
            <a:r>
              <a:rPr lang="en-US">
                <a:cs typeface="Calibri" panose="020F0502020204030204" pitchFamily="34" charset="0"/>
              </a:rPr>
              <a:t>Advantages of Caching</a:t>
            </a:r>
          </a:p>
        </p:txBody>
      </p:sp>
      <p:sp>
        <p:nvSpPr>
          <p:cNvPr id="3" name="Content Placeholder 2">
            <a:extLst>
              <a:ext uri="{FF2B5EF4-FFF2-40B4-BE49-F238E27FC236}">
                <a16:creationId xmlns:a16="http://schemas.microsoft.com/office/drawing/2014/main" id="{CF7F840D-31F0-9F25-EAB2-EC213187EEF7}"/>
              </a:ext>
            </a:extLst>
          </p:cNvPr>
          <p:cNvSpPr>
            <a:spLocks noGrp="1"/>
          </p:cNvSpPr>
          <p:nvPr>
            <p:ph idx="1"/>
          </p:nvPr>
        </p:nvSpPr>
        <p:spPr>
          <a:xfrm>
            <a:off x="6415910" y="2570044"/>
            <a:ext cx="5122606" cy="3658689"/>
          </a:xfrm>
        </p:spPr>
        <p:txBody>
          <a:bodyPr>
            <a:normAutofit/>
          </a:bodyPr>
          <a:lstStyle/>
          <a:p>
            <a:r>
              <a:rPr lang="en-US">
                <a:cs typeface="Calibri" panose="020F0502020204030204" pitchFamily="34" charset="0"/>
              </a:rPr>
              <a:t>Reduced Database Access</a:t>
            </a:r>
          </a:p>
          <a:p>
            <a:r>
              <a:rPr lang="en-US">
                <a:cs typeface="Calibri" panose="020F0502020204030204" pitchFamily="34" charset="0"/>
              </a:rPr>
              <a:t>Faster Response Time</a:t>
            </a:r>
          </a:p>
          <a:p>
            <a:r>
              <a:rPr lang="en-US">
                <a:cs typeface="Calibri" panose="020F0502020204030204" pitchFamily="34" charset="0"/>
              </a:rPr>
              <a:t>Improved Scalability</a:t>
            </a:r>
          </a:p>
          <a:p>
            <a:r>
              <a:rPr lang="en-US">
                <a:cs typeface="Calibri" panose="020F0502020204030204" pitchFamily="34" charset="0"/>
              </a:rPr>
              <a:t>Reduced Costs</a:t>
            </a:r>
          </a:p>
        </p:txBody>
      </p:sp>
      <p:pic>
        <p:nvPicPr>
          <p:cNvPr id="3074" name="Picture 2" descr="What are the Advantages of FRPs?">
            <a:extLst>
              <a:ext uri="{FF2B5EF4-FFF2-40B4-BE49-F238E27FC236}">
                <a16:creationId xmlns:a16="http://schemas.microsoft.com/office/drawing/2014/main" id="{CECCF537-37D0-CA77-E0AF-B28C8841F7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484" y="2638588"/>
            <a:ext cx="5451627" cy="3502670"/>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718958-F03C-445C-EA03-354EE2C68C6A}"/>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8" name="Slide Number Placeholder 7">
            <a:extLst>
              <a:ext uri="{FF2B5EF4-FFF2-40B4-BE49-F238E27FC236}">
                <a16:creationId xmlns:a16="http://schemas.microsoft.com/office/drawing/2014/main" id="{2B97239A-4BDB-790E-EAD7-A23AAF2AAF21}"/>
              </a:ext>
            </a:extLst>
          </p:cNvPr>
          <p:cNvSpPr>
            <a:spLocks noGrp="1"/>
          </p:cNvSpPr>
          <p:nvPr>
            <p:ph type="sldNum" sz="quarter" idx="12"/>
          </p:nvPr>
        </p:nvSpPr>
        <p:spPr/>
        <p:txBody>
          <a:bodyPr/>
          <a:lstStyle/>
          <a:p>
            <a:fld id="{81C5332D-C753-4198-947D-E05D10C5136B}" type="slidenum">
              <a:rPr lang="en-US" smtClean="0"/>
              <a:t>12</a:t>
            </a:fld>
            <a:endParaRPr lang="en-US"/>
          </a:p>
        </p:txBody>
      </p:sp>
    </p:spTree>
    <p:extLst>
      <p:ext uri="{BB962C8B-B14F-4D97-AF65-F5344CB8AC3E}">
        <p14:creationId xmlns:p14="http://schemas.microsoft.com/office/powerpoint/2010/main" val="205858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 name="Picture 4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5" name="Oval 4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4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5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8FC3DE-FD6D-A064-835F-B53B2F606396}"/>
              </a:ext>
            </a:extLst>
          </p:cNvPr>
          <p:cNvSpPr>
            <a:spLocks noGrp="1"/>
          </p:cNvSpPr>
          <p:nvPr>
            <p:ph type="title" idx="4294967295"/>
          </p:nvPr>
        </p:nvSpPr>
        <p:spPr>
          <a:xfrm>
            <a:off x="646111" y="452718"/>
            <a:ext cx="9404723" cy="1400530"/>
          </a:xfrm>
        </p:spPr>
        <p:txBody>
          <a:bodyPr vert="horz" lIns="91440" tIns="45720" rIns="91440" bIns="45720" rtlCol="0" anchor="t">
            <a:noAutofit/>
          </a:bodyPr>
          <a:lstStyle/>
          <a:p>
            <a:pPr algn="ctr">
              <a:lnSpc>
                <a:spcPct val="90000"/>
              </a:lnSpc>
            </a:pPr>
            <a:r>
              <a:rPr lang="en-US"/>
              <a:t>Introduction to Spring Boot and Email Notifications </a:t>
            </a:r>
          </a:p>
          <a:p>
            <a:pPr algn="ctr">
              <a:lnSpc>
                <a:spcPct val="90000"/>
              </a:lnSpc>
            </a:pPr>
            <a:br>
              <a:rPr lang="en-US"/>
            </a:br>
            <a:endParaRPr lang="en-US"/>
          </a:p>
          <a:p>
            <a:pPr algn="ctr">
              <a:lnSpc>
                <a:spcPct val="90000"/>
              </a:lnSpc>
            </a:pPr>
            <a:endParaRPr lang="en-US"/>
          </a:p>
        </p:txBody>
      </p:sp>
      <p:graphicFrame>
        <p:nvGraphicFramePr>
          <p:cNvPr id="6" name="Content Placeholder 2">
            <a:extLst>
              <a:ext uri="{FF2B5EF4-FFF2-40B4-BE49-F238E27FC236}">
                <a16:creationId xmlns:a16="http://schemas.microsoft.com/office/drawing/2014/main" id="{F17FC342-258B-528F-2A28-CFF7B64C6C9A}"/>
              </a:ext>
            </a:extLst>
          </p:cNvPr>
          <p:cNvGraphicFramePr>
            <a:graphicFrameLocks noGrp="1"/>
          </p:cNvGraphicFramePr>
          <p:nvPr>
            <p:ph idx="4294967295"/>
            <p:extLst>
              <p:ext uri="{D42A27DB-BD31-4B8C-83A1-F6EECF244321}">
                <p14:modId xmlns:p14="http://schemas.microsoft.com/office/powerpoint/2010/main" val="41033776"/>
              </p:ext>
            </p:extLst>
          </p:nvPr>
        </p:nvGraphicFramePr>
        <p:xfrm>
          <a:off x="646111" y="1423447"/>
          <a:ext cx="11316503" cy="5297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TextBox 17">
            <a:extLst>
              <a:ext uri="{FF2B5EF4-FFF2-40B4-BE49-F238E27FC236}">
                <a16:creationId xmlns:a16="http://schemas.microsoft.com/office/drawing/2014/main" id="{D1574DC1-B395-0705-A31F-752E8F49B551}"/>
              </a:ext>
            </a:extLst>
          </p:cNvPr>
          <p:cNvSpPr txBox="1"/>
          <p:nvPr/>
        </p:nvSpPr>
        <p:spPr>
          <a:xfrm>
            <a:off x="9184820" y="5864676"/>
            <a:ext cx="2524125" cy="496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3A9934A3-A7A2-4D41-F266-B6BD86708BAB}"/>
              </a:ext>
            </a:extLst>
          </p:cNvPr>
          <p:cNvSpPr txBox="1"/>
          <p:nvPr/>
        </p:nvSpPr>
        <p:spPr>
          <a:xfrm>
            <a:off x="10048973" y="6326659"/>
            <a:ext cx="1885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Hari Kiran </a:t>
            </a:r>
            <a:r>
              <a:rPr lang="en-US" err="1"/>
              <a:t>Aluri</a:t>
            </a:r>
            <a:endParaRPr lang="en-US"/>
          </a:p>
        </p:txBody>
      </p:sp>
      <p:sp>
        <p:nvSpPr>
          <p:cNvPr id="7" name="Slide Number Placeholder 6">
            <a:extLst>
              <a:ext uri="{FF2B5EF4-FFF2-40B4-BE49-F238E27FC236}">
                <a16:creationId xmlns:a16="http://schemas.microsoft.com/office/drawing/2014/main" id="{D2500F35-255C-4A58-7EBA-28CE3747F037}"/>
              </a:ext>
            </a:extLst>
          </p:cNvPr>
          <p:cNvSpPr>
            <a:spLocks noGrp="1"/>
          </p:cNvSpPr>
          <p:nvPr>
            <p:ph type="sldNum" sz="quarter" idx="12"/>
          </p:nvPr>
        </p:nvSpPr>
        <p:spPr/>
        <p:txBody>
          <a:bodyPr/>
          <a:lstStyle/>
          <a:p>
            <a:fld id="{81C5332D-C753-4198-947D-E05D10C5136B}" type="slidenum">
              <a:rPr lang="en-US" smtClean="0"/>
              <a:t>13</a:t>
            </a:fld>
            <a:endParaRPr lang="en-US"/>
          </a:p>
        </p:txBody>
      </p:sp>
    </p:spTree>
    <p:extLst>
      <p:ext uri="{BB962C8B-B14F-4D97-AF65-F5344CB8AC3E}">
        <p14:creationId xmlns:p14="http://schemas.microsoft.com/office/powerpoint/2010/main" val="62363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6" name="Rectangle 8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8638B2-219E-D00B-7FC5-C58C2DD33D06}"/>
              </a:ext>
            </a:extLst>
          </p:cNvPr>
          <p:cNvSpPr>
            <a:spLocks noGrp="1"/>
          </p:cNvSpPr>
          <p:nvPr>
            <p:ph type="title" idx="4294967295"/>
          </p:nvPr>
        </p:nvSpPr>
        <p:spPr>
          <a:xfrm>
            <a:off x="646111" y="452718"/>
            <a:ext cx="9404723" cy="1400530"/>
          </a:xfrm>
        </p:spPr>
        <p:txBody>
          <a:bodyPr vert="horz" lIns="91440" tIns="45720" rIns="91440" bIns="45720" rtlCol="0" anchor="t">
            <a:normAutofit/>
          </a:bodyPr>
          <a:lstStyle/>
          <a:p>
            <a:pPr algn="ctr"/>
            <a:r>
              <a:rPr lang="en-US"/>
              <a:t>Three approaches for sending Emails in Spring Boot</a:t>
            </a:r>
          </a:p>
        </p:txBody>
      </p:sp>
      <p:graphicFrame>
        <p:nvGraphicFramePr>
          <p:cNvPr id="71" name="Content Placeholder 2">
            <a:extLst>
              <a:ext uri="{FF2B5EF4-FFF2-40B4-BE49-F238E27FC236}">
                <a16:creationId xmlns:a16="http://schemas.microsoft.com/office/drawing/2014/main" id="{D8CF7ED3-53E1-02F2-E4FD-91841EB36139}"/>
              </a:ext>
            </a:extLst>
          </p:cNvPr>
          <p:cNvGraphicFramePr>
            <a:graphicFrameLocks noGrp="1"/>
          </p:cNvGraphicFramePr>
          <p:nvPr>
            <p:ph idx="4294967295"/>
            <p:extLst>
              <p:ext uri="{D42A27DB-BD31-4B8C-83A1-F6EECF244321}">
                <p14:modId xmlns:p14="http://schemas.microsoft.com/office/powerpoint/2010/main" val="1064600233"/>
              </p:ext>
            </p:extLst>
          </p:nvPr>
        </p:nvGraphicFramePr>
        <p:xfrm>
          <a:off x="763588" y="2237363"/>
          <a:ext cx="9586642" cy="3722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7FB29751-EE2D-FD72-F755-82754AEA43E1}"/>
              </a:ext>
            </a:extLst>
          </p:cNvPr>
          <p:cNvSpPr txBox="1"/>
          <p:nvPr/>
        </p:nvSpPr>
        <p:spPr>
          <a:xfrm>
            <a:off x="10048973" y="6326659"/>
            <a:ext cx="1885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Hari Kiran </a:t>
            </a:r>
            <a:r>
              <a:rPr lang="en-US" err="1"/>
              <a:t>Aluri</a:t>
            </a:r>
            <a:endParaRPr lang="en-US"/>
          </a:p>
        </p:txBody>
      </p:sp>
      <p:sp>
        <p:nvSpPr>
          <p:cNvPr id="6" name="Slide Number Placeholder 5">
            <a:extLst>
              <a:ext uri="{FF2B5EF4-FFF2-40B4-BE49-F238E27FC236}">
                <a16:creationId xmlns:a16="http://schemas.microsoft.com/office/drawing/2014/main" id="{4ECFF919-B710-8858-5251-D8C5D2CB388B}"/>
              </a:ext>
            </a:extLst>
          </p:cNvPr>
          <p:cNvSpPr>
            <a:spLocks noGrp="1"/>
          </p:cNvSpPr>
          <p:nvPr>
            <p:ph type="sldNum" sz="quarter" idx="12"/>
          </p:nvPr>
        </p:nvSpPr>
        <p:spPr/>
        <p:txBody>
          <a:bodyPr/>
          <a:lstStyle/>
          <a:p>
            <a:fld id="{81C5332D-C753-4198-947D-E05D10C5136B}" type="slidenum">
              <a:rPr lang="en-US" smtClean="0"/>
              <a:t>14</a:t>
            </a:fld>
            <a:endParaRPr lang="en-US"/>
          </a:p>
        </p:txBody>
      </p:sp>
    </p:spTree>
    <p:extLst>
      <p:ext uri="{BB962C8B-B14F-4D97-AF65-F5344CB8AC3E}">
        <p14:creationId xmlns:p14="http://schemas.microsoft.com/office/powerpoint/2010/main" val="406130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D492-099C-FDE4-316D-D59E75687C4D}"/>
              </a:ext>
            </a:extLst>
          </p:cNvPr>
          <p:cNvSpPr>
            <a:spLocks noGrp="1"/>
          </p:cNvSpPr>
          <p:nvPr>
            <p:ph type="title"/>
          </p:nvPr>
        </p:nvSpPr>
        <p:spPr/>
        <p:txBody>
          <a:bodyPr/>
          <a:lstStyle/>
          <a:p>
            <a:pPr algn="ctr"/>
            <a:r>
              <a:rPr lang="en-US"/>
              <a:t>POM.XML File Dependency</a:t>
            </a:r>
          </a:p>
        </p:txBody>
      </p:sp>
      <p:pic>
        <p:nvPicPr>
          <p:cNvPr id="5" name="Picture 5" descr="Text&#10;&#10;Description automatically generated">
            <a:extLst>
              <a:ext uri="{FF2B5EF4-FFF2-40B4-BE49-F238E27FC236}">
                <a16:creationId xmlns:a16="http://schemas.microsoft.com/office/drawing/2014/main" id="{A903EF88-F669-30E7-1DB5-B5C3886FA5AC}"/>
              </a:ext>
            </a:extLst>
          </p:cNvPr>
          <p:cNvPicPr>
            <a:picLocks noGrp="1" noChangeAspect="1"/>
          </p:cNvPicPr>
          <p:nvPr>
            <p:ph idx="1"/>
          </p:nvPr>
        </p:nvPicPr>
        <p:blipFill>
          <a:blip r:embed="rId2"/>
          <a:stretch>
            <a:fillRect/>
          </a:stretch>
        </p:blipFill>
        <p:spPr>
          <a:xfrm>
            <a:off x="491581" y="1853248"/>
            <a:ext cx="9695550" cy="3860858"/>
          </a:xfrm>
        </p:spPr>
      </p:pic>
      <p:sp>
        <p:nvSpPr>
          <p:cNvPr id="6" name="TextBox 5">
            <a:extLst>
              <a:ext uri="{FF2B5EF4-FFF2-40B4-BE49-F238E27FC236}">
                <a16:creationId xmlns:a16="http://schemas.microsoft.com/office/drawing/2014/main" id="{B5CA1C26-677B-F74C-B4F2-E73674D17900}"/>
              </a:ext>
            </a:extLst>
          </p:cNvPr>
          <p:cNvSpPr txBox="1"/>
          <p:nvPr/>
        </p:nvSpPr>
        <p:spPr>
          <a:xfrm>
            <a:off x="2356702" y="5872899"/>
            <a:ext cx="6495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3.1. show Spring boot Started mail dependency</a:t>
            </a:r>
          </a:p>
        </p:txBody>
      </p:sp>
      <p:sp>
        <p:nvSpPr>
          <p:cNvPr id="7" name="TextBox 6">
            <a:extLst>
              <a:ext uri="{FF2B5EF4-FFF2-40B4-BE49-F238E27FC236}">
                <a16:creationId xmlns:a16="http://schemas.microsoft.com/office/drawing/2014/main" id="{577046AC-B838-4E1A-7988-C11DCF93C4A9}"/>
              </a:ext>
            </a:extLst>
          </p:cNvPr>
          <p:cNvSpPr txBox="1"/>
          <p:nvPr/>
        </p:nvSpPr>
        <p:spPr>
          <a:xfrm>
            <a:off x="9962610" y="6268399"/>
            <a:ext cx="2041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Hari Kiran Aluri</a:t>
            </a:r>
          </a:p>
        </p:txBody>
      </p:sp>
      <p:sp>
        <p:nvSpPr>
          <p:cNvPr id="9" name="Slide Number Placeholder 8">
            <a:extLst>
              <a:ext uri="{FF2B5EF4-FFF2-40B4-BE49-F238E27FC236}">
                <a16:creationId xmlns:a16="http://schemas.microsoft.com/office/drawing/2014/main" id="{1283A066-07F6-8A48-75F0-6721149BA89F}"/>
              </a:ext>
            </a:extLst>
          </p:cNvPr>
          <p:cNvSpPr>
            <a:spLocks noGrp="1"/>
          </p:cNvSpPr>
          <p:nvPr>
            <p:ph type="sldNum" sz="quarter" idx="12"/>
          </p:nvPr>
        </p:nvSpPr>
        <p:spPr/>
        <p:txBody>
          <a:bodyPr/>
          <a:lstStyle/>
          <a:p>
            <a:fld id="{81C5332D-C753-4198-947D-E05D10C5136B}" type="slidenum">
              <a:rPr lang="en-US" smtClean="0"/>
              <a:t>15</a:t>
            </a:fld>
            <a:endParaRPr lang="en-US"/>
          </a:p>
        </p:txBody>
      </p:sp>
    </p:spTree>
    <p:extLst>
      <p:ext uri="{BB962C8B-B14F-4D97-AF65-F5344CB8AC3E}">
        <p14:creationId xmlns:p14="http://schemas.microsoft.com/office/powerpoint/2010/main" val="13351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8B2-219E-D00B-7FC5-C58C2DD33D06}"/>
              </a:ext>
            </a:extLst>
          </p:cNvPr>
          <p:cNvSpPr>
            <a:spLocks noGrp="1"/>
          </p:cNvSpPr>
          <p:nvPr>
            <p:ph type="title"/>
          </p:nvPr>
        </p:nvSpPr>
        <p:spPr>
          <a:xfrm>
            <a:off x="646111" y="452718"/>
            <a:ext cx="9404723" cy="1400530"/>
          </a:xfrm>
        </p:spPr>
        <p:txBody>
          <a:bodyPr>
            <a:normAutofit/>
          </a:bodyPr>
          <a:lstStyle/>
          <a:p>
            <a:pPr algn="ctr"/>
            <a:r>
              <a:rPr lang="en-US">
                <a:ea typeface="+mj-lt"/>
                <a:cs typeface="+mj-lt"/>
              </a:rPr>
              <a:t>Configuring email properties in Spring Boot</a:t>
            </a:r>
          </a:p>
        </p:txBody>
      </p:sp>
      <p:sp>
        <p:nvSpPr>
          <p:cNvPr id="3" name="Content Placeholder 2">
            <a:extLst>
              <a:ext uri="{FF2B5EF4-FFF2-40B4-BE49-F238E27FC236}">
                <a16:creationId xmlns:a16="http://schemas.microsoft.com/office/drawing/2014/main" id="{6FACEBA8-BB06-A00E-B495-E66720DC14D4}"/>
              </a:ext>
            </a:extLst>
          </p:cNvPr>
          <p:cNvSpPr>
            <a:spLocks noGrp="1"/>
          </p:cNvSpPr>
          <p:nvPr>
            <p:ph idx="1"/>
          </p:nvPr>
        </p:nvSpPr>
        <p:spPr>
          <a:xfrm>
            <a:off x="505839" y="1770434"/>
            <a:ext cx="10817158" cy="4397950"/>
          </a:xfrm>
        </p:spPr>
        <p:txBody>
          <a:bodyPr vert="horz" lIns="91440" tIns="45720" rIns="91440" bIns="45720" rtlCol="0" anchor="t">
            <a:normAutofit/>
          </a:bodyPr>
          <a:lstStyle/>
          <a:p>
            <a:pPr marL="0" indent="0" defTabSz="301752">
              <a:lnSpc>
                <a:spcPct val="90000"/>
              </a:lnSpc>
              <a:spcBef>
                <a:spcPts val="660"/>
              </a:spcBef>
              <a:buNone/>
            </a:pPr>
            <a:endParaRPr lang="en-US" sz="1700" b="0" i="0" kern="1200">
              <a:latin typeface="Century Gothic"/>
            </a:endParaRPr>
          </a:p>
          <a:p>
            <a:pPr marL="0" indent="0" defTabSz="301752">
              <a:lnSpc>
                <a:spcPct val="90000"/>
              </a:lnSpc>
              <a:spcBef>
                <a:spcPts val="660"/>
              </a:spcBef>
              <a:buNone/>
            </a:pPr>
            <a:endParaRPr lang="en-US" sz="1700" b="0" i="0" kern="1200">
              <a:solidFill>
                <a:schemeClr val="tx1"/>
              </a:solidFill>
              <a:latin typeface="+mj-lt"/>
              <a:ea typeface="+mj-ea"/>
              <a:cs typeface="+mj-cs"/>
            </a:endParaRPr>
          </a:p>
        </p:txBody>
      </p:sp>
      <p:pic>
        <p:nvPicPr>
          <p:cNvPr id="5" name="Picture 5">
            <a:extLst>
              <a:ext uri="{FF2B5EF4-FFF2-40B4-BE49-F238E27FC236}">
                <a16:creationId xmlns:a16="http://schemas.microsoft.com/office/drawing/2014/main" id="{EAE3352B-C286-5A70-DDF2-9D69D6D274BB}"/>
              </a:ext>
            </a:extLst>
          </p:cNvPr>
          <p:cNvPicPr>
            <a:picLocks noChangeAspect="1"/>
          </p:cNvPicPr>
          <p:nvPr/>
        </p:nvPicPr>
        <p:blipFill>
          <a:blip r:embed="rId3"/>
          <a:stretch>
            <a:fillRect/>
          </a:stretch>
        </p:blipFill>
        <p:spPr>
          <a:xfrm>
            <a:off x="1336222" y="2181324"/>
            <a:ext cx="9220199" cy="3597529"/>
          </a:xfrm>
          <a:prstGeom prst="rect">
            <a:avLst/>
          </a:prstGeom>
        </p:spPr>
      </p:pic>
      <p:sp>
        <p:nvSpPr>
          <p:cNvPr id="9" name="TextBox 8">
            <a:extLst>
              <a:ext uri="{FF2B5EF4-FFF2-40B4-BE49-F238E27FC236}">
                <a16:creationId xmlns:a16="http://schemas.microsoft.com/office/drawing/2014/main" id="{88C02E16-CDB8-1FEF-CDB2-39DE1B1A6DA4}"/>
              </a:ext>
            </a:extLst>
          </p:cNvPr>
          <p:cNvSpPr txBox="1"/>
          <p:nvPr/>
        </p:nvSpPr>
        <p:spPr>
          <a:xfrm>
            <a:off x="2762054" y="5938886"/>
            <a:ext cx="6146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3.2.Show Application. Properties Files</a:t>
            </a:r>
          </a:p>
        </p:txBody>
      </p:sp>
      <p:sp>
        <p:nvSpPr>
          <p:cNvPr id="10" name="TextBox 9">
            <a:extLst>
              <a:ext uri="{FF2B5EF4-FFF2-40B4-BE49-F238E27FC236}">
                <a16:creationId xmlns:a16="http://schemas.microsoft.com/office/drawing/2014/main" id="{A8808877-C877-718F-BA66-74F924AEADBA}"/>
              </a:ext>
            </a:extLst>
          </p:cNvPr>
          <p:cNvSpPr txBox="1"/>
          <p:nvPr/>
        </p:nvSpPr>
        <p:spPr>
          <a:xfrm>
            <a:off x="10048973" y="6326659"/>
            <a:ext cx="1885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Hari Kiran </a:t>
            </a:r>
            <a:r>
              <a:rPr lang="en-US" err="1"/>
              <a:t>Aluri</a:t>
            </a:r>
            <a:endParaRPr lang="en-US"/>
          </a:p>
        </p:txBody>
      </p:sp>
      <p:sp>
        <p:nvSpPr>
          <p:cNvPr id="12" name="Slide Number Placeholder 11">
            <a:extLst>
              <a:ext uri="{FF2B5EF4-FFF2-40B4-BE49-F238E27FC236}">
                <a16:creationId xmlns:a16="http://schemas.microsoft.com/office/drawing/2014/main" id="{0D89AA71-3BD3-23AC-4821-8FF185426E3B}"/>
              </a:ext>
            </a:extLst>
          </p:cNvPr>
          <p:cNvSpPr>
            <a:spLocks noGrp="1"/>
          </p:cNvSpPr>
          <p:nvPr>
            <p:ph type="sldNum" sz="quarter" idx="12"/>
          </p:nvPr>
        </p:nvSpPr>
        <p:spPr/>
        <p:txBody>
          <a:bodyPr/>
          <a:lstStyle/>
          <a:p>
            <a:fld id="{81C5332D-C753-4198-947D-E05D10C5136B}" type="slidenum">
              <a:rPr lang="en-US" smtClean="0"/>
              <a:t>16</a:t>
            </a:fld>
            <a:endParaRPr lang="en-US"/>
          </a:p>
        </p:txBody>
      </p:sp>
    </p:spTree>
    <p:extLst>
      <p:ext uri="{BB962C8B-B14F-4D97-AF65-F5344CB8AC3E}">
        <p14:creationId xmlns:p14="http://schemas.microsoft.com/office/powerpoint/2010/main" val="383485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8B2-219E-D00B-7FC5-C58C2DD33D06}"/>
              </a:ext>
            </a:extLst>
          </p:cNvPr>
          <p:cNvSpPr>
            <a:spLocks noGrp="1"/>
          </p:cNvSpPr>
          <p:nvPr>
            <p:ph type="title"/>
          </p:nvPr>
        </p:nvSpPr>
        <p:spPr>
          <a:xfrm>
            <a:off x="646111" y="452718"/>
            <a:ext cx="9404723" cy="1400530"/>
          </a:xfrm>
        </p:spPr>
        <p:txBody>
          <a:bodyPr>
            <a:normAutofit/>
          </a:bodyPr>
          <a:lstStyle/>
          <a:p>
            <a:pPr algn="ctr"/>
            <a:r>
              <a:rPr lang="en-US">
                <a:ea typeface="+mj-lt"/>
                <a:cs typeface="+mj-lt"/>
              </a:rPr>
              <a:t>Sending Emails in Spring Boot</a:t>
            </a:r>
            <a:endParaRPr lang="en-US"/>
          </a:p>
        </p:txBody>
      </p:sp>
      <p:sp>
        <p:nvSpPr>
          <p:cNvPr id="3" name="Content Placeholder 2">
            <a:extLst>
              <a:ext uri="{FF2B5EF4-FFF2-40B4-BE49-F238E27FC236}">
                <a16:creationId xmlns:a16="http://schemas.microsoft.com/office/drawing/2014/main" id="{6FACEBA8-BB06-A00E-B495-E66720DC14D4}"/>
              </a:ext>
            </a:extLst>
          </p:cNvPr>
          <p:cNvSpPr>
            <a:spLocks noGrp="1"/>
          </p:cNvSpPr>
          <p:nvPr>
            <p:ph idx="1"/>
          </p:nvPr>
        </p:nvSpPr>
        <p:spPr>
          <a:xfrm>
            <a:off x="505839" y="1770434"/>
            <a:ext cx="10817158" cy="4397950"/>
          </a:xfrm>
        </p:spPr>
        <p:txBody>
          <a:bodyPr vert="horz" lIns="91440" tIns="45720" rIns="91440" bIns="45720" rtlCol="0" anchor="t">
            <a:normAutofit/>
          </a:bodyPr>
          <a:lstStyle/>
          <a:p>
            <a:pPr marL="0" indent="0" defTabSz="301752">
              <a:lnSpc>
                <a:spcPct val="90000"/>
              </a:lnSpc>
              <a:spcBef>
                <a:spcPts val="660"/>
              </a:spcBef>
              <a:buNone/>
            </a:pPr>
            <a:endParaRPr lang="en-US" sz="1700" b="0" i="0" kern="1200">
              <a:latin typeface="Century Gothic"/>
            </a:endParaRPr>
          </a:p>
          <a:p>
            <a:pPr marL="0" indent="0" defTabSz="301752">
              <a:lnSpc>
                <a:spcPct val="90000"/>
              </a:lnSpc>
              <a:spcBef>
                <a:spcPts val="660"/>
              </a:spcBef>
              <a:buNone/>
            </a:pPr>
            <a:endParaRPr lang="en-US" sz="1700" b="0" i="0" kern="1200">
              <a:solidFill>
                <a:schemeClr val="tx1"/>
              </a:solidFill>
              <a:latin typeface="+mj-lt"/>
              <a:ea typeface="+mj-ea"/>
              <a:cs typeface="+mj-cs"/>
            </a:endParaRPr>
          </a:p>
        </p:txBody>
      </p:sp>
      <p:pic>
        <p:nvPicPr>
          <p:cNvPr id="5" name="Picture 5" descr="Text&#10;&#10;Description automatically generated">
            <a:extLst>
              <a:ext uri="{FF2B5EF4-FFF2-40B4-BE49-F238E27FC236}">
                <a16:creationId xmlns:a16="http://schemas.microsoft.com/office/drawing/2014/main" id="{B68EEFE7-EE55-84F6-3BC7-08B04DE124C2}"/>
              </a:ext>
            </a:extLst>
          </p:cNvPr>
          <p:cNvPicPr>
            <a:picLocks noChangeAspect="1"/>
          </p:cNvPicPr>
          <p:nvPr/>
        </p:nvPicPr>
        <p:blipFill>
          <a:blip r:embed="rId3"/>
          <a:stretch>
            <a:fillRect/>
          </a:stretch>
        </p:blipFill>
        <p:spPr>
          <a:xfrm>
            <a:off x="1458686" y="1711505"/>
            <a:ext cx="7791449" cy="4033705"/>
          </a:xfrm>
          <a:prstGeom prst="rect">
            <a:avLst/>
          </a:prstGeom>
        </p:spPr>
      </p:pic>
      <p:sp>
        <p:nvSpPr>
          <p:cNvPr id="6" name="TextBox 5">
            <a:extLst>
              <a:ext uri="{FF2B5EF4-FFF2-40B4-BE49-F238E27FC236}">
                <a16:creationId xmlns:a16="http://schemas.microsoft.com/office/drawing/2014/main" id="{66CB4789-B1D6-4177-AD2C-6B3BC9CCCAB2}"/>
              </a:ext>
            </a:extLst>
          </p:cNvPr>
          <p:cNvSpPr txBox="1"/>
          <p:nvPr/>
        </p:nvSpPr>
        <p:spPr>
          <a:xfrm>
            <a:off x="2611226" y="5804139"/>
            <a:ext cx="565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3.3.Show the method which sends the OTP</a:t>
            </a:r>
          </a:p>
        </p:txBody>
      </p:sp>
      <p:sp>
        <p:nvSpPr>
          <p:cNvPr id="8" name="TextBox 7">
            <a:extLst>
              <a:ext uri="{FF2B5EF4-FFF2-40B4-BE49-F238E27FC236}">
                <a16:creationId xmlns:a16="http://schemas.microsoft.com/office/drawing/2014/main" id="{65046D97-016F-B6DF-16C0-2D0FE97A8452}"/>
              </a:ext>
            </a:extLst>
          </p:cNvPr>
          <p:cNvSpPr txBox="1"/>
          <p:nvPr/>
        </p:nvSpPr>
        <p:spPr>
          <a:xfrm>
            <a:off x="10048973" y="6326659"/>
            <a:ext cx="1885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Hari Kiran </a:t>
            </a:r>
            <a:r>
              <a:rPr lang="en-US" err="1"/>
              <a:t>Aluri</a:t>
            </a:r>
            <a:endParaRPr lang="en-US"/>
          </a:p>
        </p:txBody>
      </p:sp>
      <p:sp>
        <p:nvSpPr>
          <p:cNvPr id="10" name="Slide Number Placeholder 9">
            <a:extLst>
              <a:ext uri="{FF2B5EF4-FFF2-40B4-BE49-F238E27FC236}">
                <a16:creationId xmlns:a16="http://schemas.microsoft.com/office/drawing/2014/main" id="{514DF548-5734-06E4-DBF6-5CBA15BBED31}"/>
              </a:ext>
            </a:extLst>
          </p:cNvPr>
          <p:cNvSpPr>
            <a:spLocks noGrp="1"/>
          </p:cNvSpPr>
          <p:nvPr>
            <p:ph type="sldNum" sz="quarter" idx="12"/>
          </p:nvPr>
        </p:nvSpPr>
        <p:spPr/>
        <p:txBody>
          <a:bodyPr/>
          <a:lstStyle/>
          <a:p>
            <a:fld id="{81C5332D-C753-4198-947D-E05D10C5136B}" type="slidenum">
              <a:rPr lang="en-US" smtClean="0"/>
              <a:t>17</a:t>
            </a:fld>
            <a:endParaRPr lang="en-US"/>
          </a:p>
        </p:txBody>
      </p:sp>
    </p:spTree>
    <p:extLst>
      <p:ext uri="{BB962C8B-B14F-4D97-AF65-F5344CB8AC3E}">
        <p14:creationId xmlns:p14="http://schemas.microsoft.com/office/powerpoint/2010/main" val="108629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8B2-219E-D00B-7FC5-C58C2DD33D06}"/>
              </a:ext>
            </a:extLst>
          </p:cNvPr>
          <p:cNvSpPr>
            <a:spLocks noGrp="1"/>
          </p:cNvSpPr>
          <p:nvPr>
            <p:ph type="title"/>
          </p:nvPr>
        </p:nvSpPr>
        <p:spPr/>
        <p:txBody>
          <a:bodyPr/>
          <a:lstStyle/>
          <a:p>
            <a:pPr algn="ctr"/>
            <a:r>
              <a:rPr lang="en-US"/>
              <a:t>Amazon SNS</a:t>
            </a:r>
          </a:p>
        </p:txBody>
      </p:sp>
      <p:sp>
        <p:nvSpPr>
          <p:cNvPr id="3" name="Content Placeholder 2">
            <a:extLst>
              <a:ext uri="{FF2B5EF4-FFF2-40B4-BE49-F238E27FC236}">
                <a16:creationId xmlns:a16="http://schemas.microsoft.com/office/drawing/2014/main" id="{6FACEBA8-BB06-A00E-B495-E66720DC14D4}"/>
              </a:ext>
            </a:extLst>
          </p:cNvPr>
          <p:cNvSpPr>
            <a:spLocks noGrp="1"/>
          </p:cNvSpPr>
          <p:nvPr>
            <p:ph idx="1"/>
          </p:nvPr>
        </p:nvSpPr>
        <p:spPr/>
        <p:txBody>
          <a:bodyPr/>
          <a:lstStyle/>
          <a:p>
            <a:r>
              <a:rPr lang="en-US" b="0" i="0">
                <a:effectLst/>
              </a:rPr>
              <a:t>Simple Notification Service (AWS SNS) is a web service that automates the process of sending notifications to the subscribers attached to it</a:t>
            </a:r>
          </a:p>
          <a:p>
            <a:r>
              <a:rPr lang="en-US" b="0" i="0">
                <a:effectLst/>
              </a:rPr>
              <a:t> SNS provides this service to both application-to-person and application-to-application. It uses the publishers/subscribers paradigm for the push and delivery of messages</a:t>
            </a:r>
          </a:p>
          <a:p>
            <a:r>
              <a:rPr lang="en-US" b="0" i="0">
                <a:effectLst/>
              </a:rPr>
              <a:t>Amazon SNS has no upfront costs and you can pay as you go. With Amazon SNS, you can also mark your SMS messages as Transactional or Promotional based on the use-case and content of your messages</a:t>
            </a:r>
            <a:endParaRPr lang="en-US"/>
          </a:p>
        </p:txBody>
      </p:sp>
      <p:sp>
        <p:nvSpPr>
          <p:cNvPr id="5" name="TextBox 4">
            <a:extLst>
              <a:ext uri="{FF2B5EF4-FFF2-40B4-BE49-F238E27FC236}">
                <a16:creationId xmlns:a16="http://schemas.microsoft.com/office/drawing/2014/main" id="{81666AD1-F1AF-81FA-1BAD-9A57E49751EC}"/>
              </a:ext>
            </a:extLst>
          </p:cNvPr>
          <p:cNvSpPr txBox="1"/>
          <p:nvPr/>
        </p:nvSpPr>
        <p:spPr>
          <a:xfrm>
            <a:off x="10718276" y="6326659"/>
            <a:ext cx="121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8" name="Slide Number Placeholder 7">
            <a:extLst>
              <a:ext uri="{FF2B5EF4-FFF2-40B4-BE49-F238E27FC236}">
                <a16:creationId xmlns:a16="http://schemas.microsoft.com/office/drawing/2014/main" id="{59CC8966-DFFA-4C45-4964-2D814AA3FF8C}"/>
              </a:ext>
            </a:extLst>
          </p:cNvPr>
          <p:cNvSpPr>
            <a:spLocks noGrp="1"/>
          </p:cNvSpPr>
          <p:nvPr>
            <p:ph type="sldNum" sz="quarter" idx="12"/>
          </p:nvPr>
        </p:nvSpPr>
        <p:spPr/>
        <p:txBody>
          <a:bodyPr/>
          <a:lstStyle/>
          <a:p>
            <a:fld id="{81C5332D-C753-4198-947D-E05D10C5136B}" type="slidenum">
              <a:rPr lang="en-US" smtClean="0"/>
              <a:t>18</a:t>
            </a:fld>
            <a:endParaRPr lang="en-US"/>
          </a:p>
        </p:txBody>
      </p:sp>
    </p:spTree>
    <p:extLst>
      <p:ext uri="{BB962C8B-B14F-4D97-AF65-F5344CB8AC3E}">
        <p14:creationId xmlns:p14="http://schemas.microsoft.com/office/powerpoint/2010/main" val="352772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0EB2-EDD5-A9E7-BB87-BB2238B722C4}"/>
              </a:ext>
            </a:extLst>
          </p:cNvPr>
          <p:cNvSpPr>
            <a:spLocks noGrp="1"/>
          </p:cNvSpPr>
          <p:nvPr>
            <p:ph type="title"/>
          </p:nvPr>
        </p:nvSpPr>
        <p:spPr/>
        <p:txBody>
          <a:bodyPr/>
          <a:lstStyle/>
          <a:p>
            <a:pPr algn="ctr"/>
            <a:r>
              <a:rPr lang="en-US"/>
              <a:t>Working of Amazon SNS</a:t>
            </a:r>
          </a:p>
        </p:txBody>
      </p:sp>
      <p:pic>
        <p:nvPicPr>
          <p:cNvPr id="6" name="Content Placeholder 5">
            <a:extLst>
              <a:ext uri="{FF2B5EF4-FFF2-40B4-BE49-F238E27FC236}">
                <a16:creationId xmlns:a16="http://schemas.microsoft.com/office/drawing/2014/main" id="{52EEE14A-370B-0771-C1F2-63D79E258CCE}"/>
              </a:ext>
            </a:extLst>
          </p:cNvPr>
          <p:cNvPicPr>
            <a:picLocks noGrp="1" noChangeAspect="1"/>
          </p:cNvPicPr>
          <p:nvPr>
            <p:ph idx="1"/>
          </p:nvPr>
        </p:nvPicPr>
        <p:blipFill>
          <a:blip r:embed="rId2"/>
          <a:stretch>
            <a:fillRect/>
          </a:stretch>
        </p:blipFill>
        <p:spPr>
          <a:xfrm>
            <a:off x="1103313" y="1702340"/>
            <a:ext cx="8947150" cy="4347573"/>
          </a:xfrm>
        </p:spPr>
      </p:pic>
      <p:sp>
        <p:nvSpPr>
          <p:cNvPr id="8" name="TextBox 7">
            <a:extLst>
              <a:ext uri="{FF2B5EF4-FFF2-40B4-BE49-F238E27FC236}">
                <a16:creationId xmlns:a16="http://schemas.microsoft.com/office/drawing/2014/main" id="{EAD2F4AC-13CF-996F-7CF1-01BBDE872848}"/>
              </a:ext>
            </a:extLst>
          </p:cNvPr>
          <p:cNvSpPr txBox="1"/>
          <p:nvPr/>
        </p:nvSpPr>
        <p:spPr>
          <a:xfrm>
            <a:off x="3535052" y="6202837"/>
            <a:ext cx="3895477" cy="369332"/>
          </a:xfrm>
          <a:prstGeom prst="rect">
            <a:avLst/>
          </a:prstGeom>
          <a:noFill/>
        </p:spPr>
        <p:txBody>
          <a:bodyPr wrap="square" rtlCol="0">
            <a:spAutoFit/>
          </a:bodyPr>
          <a:lstStyle/>
          <a:p>
            <a:r>
              <a:rPr lang="en-US"/>
              <a:t>Fig 4.1. Working of Amazon SNS</a:t>
            </a:r>
          </a:p>
        </p:txBody>
      </p:sp>
      <p:sp>
        <p:nvSpPr>
          <p:cNvPr id="5" name="TextBox 4">
            <a:extLst>
              <a:ext uri="{FF2B5EF4-FFF2-40B4-BE49-F238E27FC236}">
                <a16:creationId xmlns:a16="http://schemas.microsoft.com/office/drawing/2014/main" id="{5A02038A-7E51-D06F-C873-931203F0EC9A}"/>
              </a:ext>
            </a:extLst>
          </p:cNvPr>
          <p:cNvSpPr txBox="1"/>
          <p:nvPr/>
        </p:nvSpPr>
        <p:spPr>
          <a:xfrm>
            <a:off x="10718276" y="6326659"/>
            <a:ext cx="121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7" name="Slide Number Placeholder 6">
            <a:extLst>
              <a:ext uri="{FF2B5EF4-FFF2-40B4-BE49-F238E27FC236}">
                <a16:creationId xmlns:a16="http://schemas.microsoft.com/office/drawing/2014/main" id="{0DC45F0E-775E-D58B-9B3B-4B7CF0231890}"/>
              </a:ext>
            </a:extLst>
          </p:cNvPr>
          <p:cNvSpPr>
            <a:spLocks noGrp="1"/>
          </p:cNvSpPr>
          <p:nvPr>
            <p:ph type="sldNum" sz="quarter" idx="12"/>
          </p:nvPr>
        </p:nvSpPr>
        <p:spPr/>
        <p:txBody>
          <a:bodyPr/>
          <a:lstStyle/>
          <a:p>
            <a:fld id="{81C5332D-C753-4198-947D-E05D10C5136B}" type="slidenum">
              <a:rPr lang="en-US" smtClean="0"/>
              <a:t>19</a:t>
            </a:fld>
            <a:endParaRPr lang="en-US"/>
          </a:p>
        </p:txBody>
      </p:sp>
    </p:spTree>
    <p:extLst>
      <p:ext uri="{BB962C8B-B14F-4D97-AF65-F5344CB8AC3E}">
        <p14:creationId xmlns:p14="http://schemas.microsoft.com/office/powerpoint/2010/main" val="111287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57F8-0E7D-15DE-4DCC-854C810C319E}"/>
              </a:ext>
            </a:extLst>
          </p:cNvPr>
          <p:cNvSpPr>
            <a:spLocks noGrp="1"/>
          </p:cNvSpPr>
          <p:nvPr>
            <p:ph type="title"/>
          </p:nvPr>
        </p:nvSpPr>
        <p:spPr>
          <a:xfrm>
            <a:off x="646111" y="452718"/>
            <a:ext cx="9404723" cy="879971"/>
          </a:xfrm>
        </p:spPr>
        <p:txBody>
          <a:bodyPr/>
          <a:lstStyle/>
          <a:p>
            <a:pPr algn="ctr"/>
            <a:r>
              <a:rPr lang="en-US"/>
              <a:t>Team Members</a:t>
            </a:r>
          </a:p>
        </p:txBody>
      </p:sp>
      <p:pic>
        <p:nvPicPr>
          <p:cNvPr id="5" name="Picture 4">
            <a:extLst>
              <a:ext uri="{FF2B5EF4-FFF2-40B4-BE49-F238E27FC236}">
                <a16:creationId xmlns:a16="http://schemas.microsoft.com/office/drawing/2014/main" id="{9F2B0F5B-E0A2-80F6-7306-BB91E9AB887D}"/>
              </a:ext>
            </a:extLst>
          </p:cNvPr>
          <p:cNvPicPr>
            <a:picLocks noChangeAspect="1"/>
          </p:cNvPicPr>
          <p:nvPr/>
        </p:nvPicPr>
        <p:blipFill>
          <a:blip r:embed="rId2"/>
          <a:stretch>
            <a:fillRect/>
          </a:stretch>
        </p:blipFill>
        <p:spPr>
          <a:xfrm>
            <a:off x="751530" y="1530438"/>
            <a:ext cx="2215522" cy="240590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9" name="Title 3">
            <a:extLst>
              <a:ext uri="{FF2B5EF4-FFF2-40B4-BE49-F238E27FC236}">
                <a16:creationId xmlns:a16="http://schemas.microsoft.com/office/drawing/2014/main" id="{DE25CF21-2A88-6D4F-F604-D481D49AA582}"/>
              </a:ext>
            </a:extLst>
          </p:cNvPr>
          <p:cNvSpPr txBox="1">
            <a:spLocks/>
          </p:cNvSpPr>
          <p:nvPr/>
        </p:nvSpPr>
        <p:spPr>
          <a:xfrm>
            <a:off x="913795" y="609600"/>
            <a:ext cx="10353761" cy="13263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br>
            <a:endParaRPr lang="en-US"/>
          </a:p>
        </p:txBody>
      </p:sp>
      <p:pic>
        <p:nvPicPr>
          <p:cNvPr id="11" name="Picture 10" descr="A person standing in a yard&#10;&#10;Description automatically generated with low confidence">
            <a:extLst>
              <a:ext uri="{FF2B5EF4-FFF2-40B4-BE49-F238E27FC236}">
                <a16:creationId xmlns:a16="http://schemas.microsoft.com/office/drawing/2014/main" id="{5D4E3BB2-0FC7-3EA9-AE59-09C62A8E5D65}"/>
              </a:ext>
            </a:extLst>
          </p:cNvPr>
          <p:cNvPicPr>
            <a:picLocks noChangeAspect="1"/>
          </p:cNvPicPr>
          <p:nvPr/>
        </p:nvPicPr>
        <p:blipFill rotWithShape="1">
          <a:blip r:embed="rId3">
            <a:extLst>
              <a:ext uri="{28A0092B-C50C-407E-A947-70E740481C1C}">
                <a14:useLocalDpi xmlns:a14="http://schemas.microsoft.com/office/drawing/2010/main" val="0"/>
              </a:ext>
            </a:extLst>
          </a:blip>
          <a:srcRect t="6615" r="2" b="18636"/>
          <a:stretch/>
        </p:blipFill>
        <p:spPr>
          <a:xfrm>
            <a:off x="4347795" y="1445552"/>
            <a:ext cx="2166657" cy="2187554"/>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13" name="Picture 12" descr="A person smiling for the camera&#10;&#10;Description automatically generated with low confidence">
            <a:extLst>
              <a:ext uri="{FF2B5EF4-FFF2-40B4-BE49-F238E27FC236}">
                <a16:creationId xmlns:a16="http://schemas.microsoft.com/office/drawing/2014/main" id="{DC415075-B8C5-C154-D4B8-E5DB811844AD}"/>
              </a:ext>
            </a:extLst>
          </p:cNvPr>
          <p:cNvPicPr>
            <a:picLocks noChangeAspect="1"/>
          </p:cNvPicPr>
          <p:nvPr/>
        </p:nvPicPr>
        <p:blipFill rotWithShape="1">
          <a:blip r:embed="rId4">
            <a:extLst>
              <a:ext uri="{28A0092B-C50C-407E-A947-70E740481C1C}">
                <a14:useLocalDpi xmlns:a14="http://schemas.microsoft.com/office/drawing/2010/main" val="0"/>
              </a:ext>
            </a:extLst>
          </a:blip>
          <a:srcRect t="250" b="24750"/>
          <a:stretch/>
        </p:blipFill>
        <p:spPr>
          <a:xfrm>
            <a:off x="6340833" y="4039098"/>
            <a:ext cx="2429837" cy="2417281"/>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15" name="Picture Placeholder 8" descr="A picture containing person, person, indoor, wall&#10;&#10;Description automatically generated">
            <a:extLst>
              <a:ext uri="{FF2B5EF4-FFF2-40B4-BE49-F238E27FC236}">
                <a16:creationId xmlns:a16="http://schemas.microsoft.com/office/drawing/2014/main" id="{EAF5905B-DB7D-FCC8-FFF6-4F90FE37ADEF}"/>
              </a:ext>
            </a:extLst>
          </p:cNvPr>
          <p:cNvPicPr>
            <a:picLocks noChangeAspect="1"/>
          </p:cNvPicPr>
          <p:nvPr/>
        </p:nvPicPr>
        <p:blipFill rotWithShape="1">
          <a:blip r:embed="rId5">
            <a:extLst>
              <a:ext uri="{28A0092B-C50C-407E-A947-70E740481C1C}">
                <a14:useLocalDpi xmlns:a14="http://schemas.microsoft.com/office/drawing/2010/main" val="0"/>
              </a:ext>
            </a:extLst>
          </a:blip>
          <a:srcRect t="9459" b="9459"/>
          <a:stretch/>
        </p:blipFill>
        <p:spPr bwMode="auto">
          <a:xfrm>
            <a:off x="2527418" y="4112949"/>
            <a:ext cx="2149206" cy="215958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A person sitting on a rock&#10;&#10;Description automatically generated with medium confidence">
            <a:extLst>
              <a:ext uri="{FF2B5EF4-FFF2-40B4-BE49-F238E27FC236}">
                <a16:creationId xmlns:a16="http://schemas.microsoft.com/office/drawing/2014/main" id="{EC7C445C-41EE-C700-6DBF-243A80D8ECAF}"/>
              </a:ext>
            </a:extLst>
          </p:cNvPr>
          <p:cNvPicPr>
            <a:picLocks noChangeAspect="1"/>
          </p:cNvPicPr>
          <p:nvPr/>
        </p:nvPicPr>
        <p:blipFill rotWithShape="1">
          <a:blip r:embed="rId6">
            <a:extLst>
              <a:ext uri="{28A0092B-C50C-407E-A947-70E740481C1C}">
                <a14:useLocalDpi xmlns:a14="http://schemas.microsoft.com/office/drawing/2010/main" val="0"/>
              </a:ext>
            </a:extLst>
          </a:blip>
          <a:srcRect r="16752" b="2"/>
          <a:stretch/>
        </p:blipFill>
        <p:spPr>
          <a:xfrm>
            <a:off x="8915303" y="1336039"/>
            <a:ext cx="2429837" cy="241144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21" name="TextBox 20">
            <a:extLst>
              <a:ext uri="{FF2B5EF4-FFF2-40B4-BE49-F238E27FC236}">
                <a16:creationId xmlns:a16="http://schemas.microsoft.com/office/drawing/2014/main" id="{5151CC3F-842A-B0D1-2426-165A4A15D4EE}"/>
              </a:ext>
            </a:extLst>
          </p:cNvPr>
          <p:cNvSpPr txBox="1"/>
          <p:nvPr/>
        </p:nvSpPr>
        <p:spPr>
          <a:xfrm>
            <a:off x="372533" y="4076880"/>
            <a:ext cx="2753636" cy="584775"/>
          </a:xfrm>
          <a:prstGeom prst="rect">
            <a:avLst/>
          </a:prstGeom>
          <a:noFill/>
        </p:spPr>
        <p:txBody>
          <a:bodyPr wrap="square" lIns="91440" tIns="45720" rIns="91440" bIns="45720" rtlCol="0" anchor="t">
            <a:spAutoFit/>
          </a:bodyPr>
          <a:lstStyle/>
          <a:p>
            <a:r>
              <a:rPr lang="en-US" sz="1600" b="1">
                <a:latin typeface="+mj-lt"/>
                <a:cs typeface="Calibri"/>
              </a:rPr>
              <a:t>DR.CHANDRA MOULI</a:t>
            </a:r>
          </a:p>
          <a:p>
            <a:r>
              <a:rPr lang="en-US" sz="1600" b="1">
                <a:latin typeface="+mj-lt"/>
                <a:cs typeface="Calibri"/>
              </a:rPr>
              <a:t>          KOTTETI</a:t>
            </a:r>
          </a:p>
        </p:txBody>
      </p:sp>
      <p:sp>
        <p:nvSpPr>
          <p:cNvPr id="23" name="TextBox 22">
            <a:extLst>
              <a:ext uri="{FF2B5EF4-FFF2-40B4-BE49-F238E27FC236}">
                <a16:creationId xmlns:a16="http://schemas.microsoft.com/office/drawing/2014/main" id="{04A824A1-B81C-AE52-85EF-C91F1F8A5994}"/>
              </a:ext>
            </a:extLst>
          </p:cNvPr>
          <p:cNvSpPr txBox="1"/>
          <p:nvPr/>
        </p:nvSpPr>
        <p:spPr>
          <a:xfrm>
            <a:off x="4525615" y="3727367"/>
            <a:ext cx="2553327" cy="338554"/>
          </a:xfrm>
          <a:prstGeom prst="rect">
            <a:avLst/>
          </a:prstGeom>
          <a:noFill/>
        </p:spPr>
        <p:txBody>
          <a:bodyPr wrap="square" lIns="91440" tIns="45720" rIns="91440" bIns="45720" rtlCol="0" anchor="t">
            <a:spAutoFit/>
          </a:bodyPr>
          <a:lstStyle/>
          <a:p>
            <a:r>
              <a:rPr lang="en-US" sz="1600" b="1">
                <a:latin typeface="+mj-lt"/>
                <a:cs typeface="Calibri"/>
              </a:rPr>
              <a:t>KIRAN GUNDAPUNENI</a:t>
            </a:r>
          </a:p>
        </p:txBody>
      </p:sp>
      <p:sp>
        <p:nvSpPr>
          <p:cNvPr id="25" name="TextBox 24">
            <a:extLst>
              <a:ext uri="{FF2B5EF4-FFF2-40B4-BE49-F238E27FC236}">
                <a16:creationId xmlns:a16="http://schemas.microsoft.com/office/drawing/2014/main" id="{4D60FA37-8ABC-EABA-8DDF-EE36DEB56F11}"/>
              </a:ext>
            </a:extLst>
          </p:cNvPr>
          <p:cNvSpPr txBox="1"/>
          <p:nvPr/>
        </p:nvSpPr>
        <p:spPr>
          <a:xfrm>
            <a:off x="6879282" y="6523909"/>
            <a:ext cx="28716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mj-lt"/>
                <a:cs typeface="Calibri"/>
              </a:rPr>
              <a:t>USHA PATI</a:t>
            </a:r>
          </a:p>
        </p:txBody>
      </p:sp>
      <p:sp>
        <p:nvSpPr>
          <p:cNvPr id="27" name="TextBox 26">
            <a:extLst>
              <a:ext uri="{FF2B5EF4-FFF2-40B4-BE49-F238E27FC236}">
                <a16:creationId xmlns:a16="http://schemas.microsoft.com/office/drawing/2014/main" id="{9AE60C64-5A1E-22E7-D674-A6534DF8DE84}"/>
              </a:ext>
            </a:extLst>
          </p:cNvPr>
          <p:cNvSpPr txBox="1"/>
          <p:nvPr/>
        </p:nvSpPr>
        <p:spPr>
          <a:xfrm>
            <a:off x="2602245" y="6350802"/>
            <a:ext cx="2510988" cy="338554"/>
          </a:xfrm>
          <a:prstGeom prst="rect">
            <a:avLst/>
          </a:prstGeom>
          <a:noFill/>
        </p:spPr>
        <p:txBody>
          <a:bodyPr wrap="square" lIns="91440" tIns="45720" rIns="91440" bIns="45720" rtlCol="0" anchor="t">
            <a:spAutoFit/>
          </a:bodyPr>
          <a:lstStyle/>
          <a:p>
            <a:r>
              <a:rPr lang="en-US" sz="1600" b="1">
                <a:latin typeface="+mj-lt"/>
              </a:rPr>
              <a:t>HARI KIRAN ALURI</a:t>
            </a:r>
          </a:p>
        </p:txBody>
      </p:sp>
      <p:sp>
        <p:nvSpPr>
          <p:cNvPr id="29" name="TextBox 28">
            <a:extLst>
              <a:ext uri="{FF2B5EF4-FFF2-40B4-BE49-F238E27FC236}">
                <a16:creationId xmlns:a16="http://schemas.microsoft.com/office/drawing/2014/main" id="{2790E2BB-E69F-D763-8DC5-69F822D9114E}"/>
              </a:ext>
            </a:extLst>
          </p:cNvPr>
          <p:cNvSpPr txBox="1"/>
          <p:nvPr/>
        </p:nvSpPr>
        <p:spPr>
          <a:xfrm flipH="1">
            <a:off x="9404756" y="3852354"/>
            <a:ext cx="2553328" cy="338554"/>
          </a:xfrm>
          <a:prstGeom prst="rect">
            <a:avLst/>
          </a:prstGeom>
          <a:noFill/>
        </p:spPr>
        <p:txBody>
          <a:bodyPr wrap="square" lIns="91440" tIns="45720" rIns="91440" bIns="45720" rtlCol="0" anchor="t">
            <a:spAutoFit/>
          </a:bodyPr>
          <a:lstStyle/>
          <a:p>
            <a:r>
              <a:rPr lang="en-US" sz="1600" b="1">
                <a:latin typeface="+mj-lt"/>
              </a:rPr>
              <a:t>SAJIDA MOHAMMAD</a:t>
            </a:r>
          </a:p>
        </p:txBody>
      </p:sp>
      <p:sp>
        <p:nvSpPr>
          <p:cNvPr id="6" name="Slide Number Placeholder 5">
            <a:extLst>
              <a:ext uri="{FF2B5EF4-FFF2-40B4-BE49-F238E27FC236}">
                <a16:creationId xmlns:a16="http://schemas.microsoft.com/office/drawing/2014/main" id="{2E1CB080-209E-713D-7503-40734CCBF4E6}"/>
              </a:ext>
            </a:extLst>
          </p:cNvPr>
          <p:cNvSpPr>
            <a:spLocks noGrp="1"/>
          </p:cNvSpPr>
          <p:nvPr>
            <p:ph type="sldNum" sz="quarter" idx="12"/>
          </p:nvPr>
        </p:nvSpPr>
        <p:spPr/>
        <p:txBody>
          <a:bodyPr/>
          <a:lstStyle/>
          <a:p>
            <a:fld id="{81C5332D-C753-4198-947D-E05D10C5136B}" type="slidenum">
              <a:rPr lang="en-US" smtClean="0"/>
              <a:t>2</a:t>
            </a:fld>
            <a:endParaRPr lang="en-US"/>
          </a:p>
        </p:txBody>
      </p:sp>
    </p:spTree>
    <p:extLst>
      <p:ext uri="{BB962C8B-B14F-4D97-AF65-F5344CB8AC3E}">
        <p14:creationId xmlns:p14="http://schemas.microsoft.com/office/powerpoint/2010/main" val="37253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7301-AF21-2DBA-61B8-12568B004879}"/>
              </a:ext>
            </a:extLst>
          </p:cNvPr>
          <p:cNvSpPr>
            <a:spLocks noGrp="1"/>
          </p:cNvSpPr>
          <p:nvPr>
            <p:ph type="title"/>
          </p:nvPr>
        </p:nvSpPr>
        <p:spPr/>
        <p:txBody>
          <a:bodyPr/>
          <a:lstStyle/>
          <a:p>
            <a:pPr algn="ctr"/>
            <a:r>
              <a:rPr lang="en-US" i="0">
                <a:solidFill>
                  <a:schemeClr val="tx1"/>
                </a:solidFill>
                <a:effectLst/>
              </a:rPr>
              <a:t>Benefits of using SNS   </a:t>
            </a:r>
            <a:endParaRPr lang="en-US">
              <a:solidFill>
                <a:schemeClr val="tx1"/>
              </a:solidFill>
            </a:endParaRPr>
          </a:p>
        </p:txBody>
      </p:sp>
      <p:graphicFrame>
        <p:nvGraphicFramePr>
          <p:cNvPr id="7" name="Content Placeholder 2">
            <a:extLst>
              <a:ext uri="{FF2B5EF4-FFF2-40B4-BE49-F238E27FC236}">
                <a16:creationId xmlns:a16="http://schemas.microsoft.com/office/drawing/2014/main" id="{E2D42E0B-484D-9236-2E24-1A1A3C7D70D8}"/>
              </a:ext>
            </a:extLst>
          </p:cNvPr>
          <p:cNvGraphicFramePr>
            <a:graphicFrameLocks noGrp="1"/>
          </p:cNvGraphicFramePr>
          <p:nvPr>
            <p:ph idx="1"/>
            <p:extLst>
              <p:ext uri="{D42A27DB-BD31-4B8C-83A1-F6EECF244321}">
                <p14:modId xmlns:p14="http://schemas.microsoft.com/office/powerpoint/2010/main" val="1483566189"/>
              </p:ext>
            </p:extLst>
          </p:nvPr>
        </p:nvGraphicFramePr>
        <p:xfrm>
          <a:off x="1155503" y="2052918"/>
          <a:ext cx="8894350" cy="4007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09443FB-DF6B-2F71-81B7-2FCFC23AA0E4}"/>
              </a:ext>
            </a:extLst>
          </p:cNvPr>
          <p:cNvSpPr txBox="1"/>
          <p:nvPr/>
        </p:nvSpPr>
        <p:spPr>
          <a:xfrm>
            <a:off x="10718276" y="6336086"/>
            <a:ext cx="121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6" name="Slide Number Placeholder 5">
            <a:extLst>
              <a:ext uri="{FF2B5EF4-FFF2-40B4-BE49-F238E27FC236}">
                <a16:creationId xmlns:a16="http://schemas.microsoft.com/office/drawing/2014/main" id="{8BCA41AB-BDB9-A41E-B5C2-141847F6ED0E}"/>
              </a:ext>
            </a:extLst>
          </p:cNvPr>
          <p:cNvSpPr>
            <a:spLocks noGrp="1"/>
          </p:cNvSpPr>
          <p:nvPr>
            <p:ph type="sldNum" sz="quarter" idx="12"/>
          </p:nvPr>
        </p:nvSpPr>
        <p:spPr/>
        <p:txBody>
          <a:bodyPr/>
          <a:lstStyle/>
          <a:p>
            <a:fld id="{81C5332D-C753-4198-947D-E05D10C5136B}" type="slidenum">
              <a:rPr lang="en-US" smtClean="0"/>
              <a:t>20</a:t>
            </a:fld>
            <a:endParaRPr lang="en-US"/>
          </a:p>
        </p:txBody>
      </p:sp>
    </p:spTree>
    <p:extLst>
      <p:ext uri="{BB962C8B-B14F-4D97-AF65-F5344CB8AC3E}">
        <p14:creationId xmlns:p14="http://schemas.microsoft.com/office/powerpoint/2010/main" val="284593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66CF-5701-3CBF-2DD0-E52710EBD6B6}"/>
              </a:ext>
            </a:extLst>
          </p:cNvPr>
          <p:cNvSpPr>
            <a:spLocks noGrp="1"/>
          </p:cNvSpPr>
          <p:nvPr>
            <p:ph type="title"/>
          </p:nvPr>
        </p:nvSpPr>
        <p:spPr/>
        <p:txBody>
          <a:bodyPr/>
          <a:lstStyle/>
          <a:p>
            <a:pPr algn="ctr"/>
            <a:r>
              <a:rPr lang="en-US"/>
              <a:t>Lessons Learnt</a:t>
            </a:r>
          </a:p>
        </p:txBody>
      </p:sp>
      <p:sp>
        <p:nvSpPr>
          <p:cNvPr id="3" name="Content Placeholder 2">
            <a:extLst>
              <a:ext uri="{FF2B5EF4-FFF2-40B4-BE49-F238E27FC236}">
                <a16:creationId xmlns:a16="http://schemas.microsoft.com/office/drawing/2014/main" id="{B1EEFE7E-F64E-AD0E-FA40-D6C30126F6D4}"/>
              </a:ext>
            </a:extLst>
          </p:cNvPr>
          <p:cNvSpPr>
            <a:spLocks noGrp="1"/>
          </p:cNvSpPr>
          <p:nvPr>
            <p:ph idx="1"/>
          </p:nvPr>
        </p:nvSpPr>
        <p:spPr/>
        <p:txBody>
          <a:bodyPr vert="horz" lIns="91440" tIns="45720" rIns="91440" bIns="45720" rtlCol="0" anchor="t">
            <a:normAutofit/>
          </a:bodyPr>
          <a:lstStyle/>
          <a:p>
            <a:r>
              <a:rPr lang="en-US"/>
              <a:t>Sending SMS using Amazon Simple Notification Service</a:t>
            </a:r>
          </a:p>
          <a:p>
            <a:pPr>
              <a:buClr>
                <a:srgbClr val="8AD0D6"/>
              </a:buClr>
            </a:pPr>
            <a:r>
              <a:rPr lang="en-US"/>
              <a:t>Unable to create EC2 instance because of unauthorized usage on AWS account</a:t>
            </a:r>
          </a:p>
          <a:p>
            <a:pPr>
              <a:buClr>
                <a:srgbClr val="8AD0D6"/>
              </a:buClr>
            </a:pPr>
            <a:r>
              <a:rPr lang="en-US"/>
              <a:t>Set up the cleanup process by reaching the AWS support</a:t>
            </a:r>
          </a:p>
          <a:p>
            <a:pPr>
              <a:buClr>
                <a:srgbClr val="8AD0D6"/>
              </a:buClr>
            </a:pPr>
            <a:r>
              <a:rPr lang="en-US"/>
              <a:t>Unable to receive OTP on user accounts due to Google Security configurations on the Gmail</a:t>
            </a:r>
          </a:p>
          <a:p>
            <a:pPr>
              <a:buClr>
                <a:srgbClr val="8AD0D6"/>
              </a:buClr>
            </a:pPr>
            <a:r>
              <a:rPr lang="en-US"/>
              <a:t>Enabled two-step verification and generated app password </a:t>
            </a:r>
          </a:p>
          <a:p>
            <a:pPr>
              <a:buClr>
                <a:srgbClr val="8AD0D6"/>
              </a:buClr>
            </a:pPr>
            <a:endParaRPr lang="en-US"/>
          </a:p>
          <a:p>
            <a:pPr>
              <a:buClr>
                <a:srgbClr val="8AD0D6"/>
              </a:buClr>
            </a:pPr>
            <a:endParaRPr lang="en-US"/>
          </a:p>
          <a:p>
            <a:pPr>
              <a:buClr>
                <a:srgbClr val="8AD0D6"/>
              </a:buClr>
            </a:pPr>
            <a:endParaRPr lang="en-US"/>
          </a:p>
          <a:p>
            <a:pPr>
              <a:buClr>
                <a:srgbClr val="8AD0D6"/>
              </a:buClr>
            </a:pPr>
            <a:endParaRPr lang="en-US"/>
          </a:p>
          <a:p>
            <a:pPr>
              <a:buClr>
                <a:srgbClr val="8AD0D6"/>
              </a:buClr>
            </a:pPr>
            <a:endParaRPr lang="en-US"/>
          </a:p>
        </p:txBody>
      </p:sp>
      <p:sp>
        <p:nvSpPr>
          <p:cNvPr id="5" name="TextBox 4">
            <a:extLst>
              <a:ext uri="{FF2B5EF4-FFF2-40B4-BE49-F238E27FC236}">
                <a16:creationId xmlns:a16="http://schemas.microsoft.com/office/drawing/2014/main" id="{76897DAF-A10F-2CBC-572D-01EC82CF58A3}"/>
              </a:ext>
            </a:extLst>
          </p:cNvPr>
          <p:cNvSpPr txBox="1"/>
          <p:nvPr/>
        </p:nvSpPr>
        <p:spPr>
          <a:xfrm>
            <a:off x="10737130" y="6326659"/>
            <a:ext cx="11972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7" name="Slide Number Placeholder 6">
            <a:extLst>
              <a:ext uri="{FF2B5EF4-FFF2-40B4-BE49-F238E27FC236}">
                <a16:creationId xmlns:a16="http://schemas.microsoft.com/office/drawing/2014/main" id="{2B65C382-67DA-72BA-84DB-76EC429A6098}"/>
              </a:ext>
            </a:extLst>
          </p:cNvPr>
          <p:cNvSpPr>
            <a:spLocks noGrp="1"/>
          </p:cNvSpPr>
          <p:nvPr>
            <p:ph type="sldNum" sz="quarter" idx="12"/>
          </p:nvPr>
        </p:nvSpPr>
        <p:spPr/>
        <p:txBody>
          <a:bodyPr/>
          <a:lstStyle/>
          <a:p>
            <a:fld id="{81C5332D-C753-4198-947D-E05D10C5136B}" type="slidenum">
              <a:rPr lang="en-US" smtClean="0"/>
              <a:t>21</a:t>
            </a:fld>
            <a:endParaRPr lang="en-US"/>
          </a:p>
        </p:txBody>
      </p:sp>
    </p:spTree>
    <p:extLst>
      <p:ext uri="{BB962C8B-B14F-4D97-AF65-F5344CB8AC3E}">
        <p14:creationId xmlns:p14="http://schemas.microsoft.com/office/powerpoint/2010/main" val="30035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66CF-5701-3CBF-2DD0-E52710EBD6B6}"/>
              </a:ext>
            </a:extLst>
          </p:cNvPr>
          <p:cNvSpPr>
            <a:spLocks noGrp="1"/>
          </p:cNvSpPr>
          <p:nvPr>
            <p:ph type="title"/>
          </p:nvPr>
        </p:nvSpPr>
        <p:spPr/>
        <p:txBody>
          <a:bodyPr/>
          <a:lstStyle/>
          <a:p>
            <a:pPr algn="ctr"/>
            <a:r>
              <a:rPr lang="en-US"/>
              <a:t> Summary</a:t>
            </a:r>
          </a:p>
        </p:txBody>
      </p:sp>
      <p:sp>
        <p:nvSpPr>
          <p:cNvPr id="3" name="Content Placeholder 2">
            <a:extLst>
              <a:ext uri="{FF2B5EF4-FFF2-40B4-BE49-F238E27FC236}">
                <a16:creationId xmlns:a16="http://schemas.microsoft.com/office/drawing/2014/main" id="{B1EEFE7E-F64E-AD0E-FA40-D6C30126F6D4}"/>
              </a:ext>
            </a:extLst>
          </p:cNvPr>
          <p:cNvSpPr>
            <a:spLocks noGrp="1"/>
          </p:cNvSpPr>
          <p:nvPr>
            <p:ph idx="1"/>
          </p:nvPr>
        </p:nvSpPr>
        <p:spPr/>
        <p:txBody>
          <a:bodyPr vert="horz" lIns="91440" tIns="45720" rIns="91440" bIns="45720" rtlCol="0" anchor="t">
            <a:normAutofit/>
          </a:bodyPr>
          <a:lstStyle/>
          <a:p>
            <a:r>
              <a:rPr lang="en-US"/>
              <a:t>Develop a Web Application- Marketplace for Northwest Missouri a application to  buy and sell used products</a:t>
            </a:r>
          </a:p>
          <a:p>
            <a:r>
              <a:rPr lang="en-US"/>
              <a:t>Used Vue, Spring boot ,AWS  technologies for Application Development</a:t>
            </a:r>
          </a:p>
          <a:p>
            <a:r>
              <a:rPr lang="en-US"/>
              <a:t>Deploying the application in Amazon EC2</a:t>
            </a:r>
          </a:p>
          <a:p>
            <a:r>
              <a:rPr lang="en-US"/>
              <a:t>Used Amazon SNS in order to establish the communication between</a:t>
            </a:r>
          </a:p>
          <a:p>
            <a:pPr marL="0" indent="0">
              <a:buClr>
                <a:srgbClr val="8AD0D6"/>
              </a:buClr>
              <a:buNone/>
            </a:pPr>
            <a:r>
              <a:rPr lang="en-US"/>
              <a:t>     buyer and seller</a:t>
            </a:r>
          </a:p>
        </p:txBody>
      </p:sp>
      <p:sp>
        <p:nvSpPr>
          <p:cNvPr id="5" name="TextBox 4">
            <a:extLst>
              <a:ext uri="{FF2B5EF4-FFF2-40B4-BE49-F238E27FC236}">
                <a16:creationId xmlns:a16="http://schemas.microsoft.com/office/drawing/2014/main" id="{C805EE3B-1550-5D69-CF10-7DE180F60B69}"/>
              </a:ext>
            </a:extLst>
          </p:cNvPr>
          <p:cNvSpPr txBox="1"/>
          <p:nvPr/>
        </p:nvSpPr>
        <p:spPr>
          <a:xfrm>
            <a:off x="10718276" y="6336086"/>
            <a:ext cx="121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7" name="Slide Number Placeholder 6">
            <a:extLst>
              <a:ext uri="{FF2B5EF4-FFF2-40B4-BE49-F238E27FC236}">
                <a16:creationId xmlns:a16="http://schemas.microsoft.com/office/drawing/2014/main" id="{3780AE79-C90E-EA5C-CDD6-79FE125EFA03}"/>
              </a:ext>
            </a:extLst>
          </p:cNvPr>
          <p:cNvSpPr>
            <a:spLocks noGrp="1"/>
          </p:cNvSpPr>
          <p:nvPr>
            <p:ph type="sldNum" sz="quarter" idx="12"/>
          </p:nvPr>
        </p:nvSpPr>
        <p:spPr/>
        <p:txBody>
          <a:bodyPr/>
          <a:lstStyle/>
          <a:p>
            <a:fld id="{81C5332D-C753-4198-947D-E05D10C5136B}" type="slidenum">
              <a:rPr lang="en-US" smtClean="0"/>
              <a:t>22</a:t>
            </a:fld>
            <a:endParaRPr lang="en-US"/>
          </a:p>
        </p:txBody>
      </p:sp>
    </p:spTree>
    <p:extLst>
      <p:ext uri="{BB962C8B-B14F-4D97-AF65-F5344CB8AC3E}">
        <p14:creationId xmlns:p14="http://schemas.microsoft.com/office/powerpoint/2010/main" val="403803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66CF-5701-3CBF-2DD0-E52710EBD6B6}"/>
              </a:ext>
            </a:extLst>
          </p:cNvPr>
          <p:cNvSpPr>
            <a:spLocks noGrp="1"/>
          </p:cNvSpPr>
          <p:nvPr>
            <p:ph type="title"/>
          </p:nvPr>
        </p:nvSpPr>
        <p:spPr/>
        <p:txBody>
          <a:bodyPr/>
          <a:lstStyle/>
          <a:p>
            <a:pPr algn="ctr"/>
            <a:r>
              <a:rPr lang="en-US"/>
              <a:t>References</a:t>
            </a:r>
          </a:p>
        </p:txBody>
      </p:sp>
      <p:sp>
        <p:nvSpPr>
          <p:cNvPr id="5" name="Title 1">
            <a:extLst>
              <a:ext uri="{FF2B5EF4-FFF2-40B4-BE49-F238E27FC236}">
                <a16:creationId xmlns:a16="http://schemas.microsoft.com/office/drawing/2014/main" id="{36422181-7AB2-3C79-37F3-4F45A6FA810F}"/>
              </a:ext>
            </a:extLst>
          </p:cNvPr>
          <p:cNvSpPr txBox="1">
            <a:spLocks/>
          </p:cNvSpPr>
          <p:nvPr/>
        </p:nvSpPr>
        <p:spPr>
          <a:xfrm>
            <a:off x="798511" y="53489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F61C20A9-735C-C7FA-61A4-5F8949A767BE}"/>
              </a:ext>
            </a:extLst>
          </p:cNvPr>
          <p:cNvSpPr txBox="1">
            <a:spLocks/>
          </p:cNvSpPr>
          <p:nvPr/>
        </p:nvSpPr>
        <p:spPr>
          <a:xfrm>
            <a:off x="1255712" y="1630838"/>
            <a:ext cx="8946541" cy="476996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cs typeface="Times New Roman"/>
              </a:rPr>
              <a:t>GitHub link : </a:t>
            </a:r>
            <a:r>
              <a:rPr lang="en-US">
                <a:cs typeface="Times New Roman"/>
                <a:hlinkClick r:id="rId2"/>
              </a:rPr>
              <a:t>https://github.com/harichowdary-aluri/gdp_1-project</a:t>
            </a:r>
            <a:endParaRPr lang="en-US" b="1">
              <a:cs typeface="Times New Roman"/>
            </a:endParaRPr>
          </a:p>
          <a:p>
            <a:r>
              <a:rPr lang="en-US">
                <a:cs typeface="Times New Roman"/>
              </a:rPr>
              <a:t>Amazon SNS creation guide : </a:t>
            </a:r>
            <a:r>
              <a:rPr lang="en-US">
                <a:cs typeface="Times New Roman"/>
                <a:hlinkClick r:id="rId3"/>
              </a:rPr>
              <a:t>https://docs.aws.amazon.com/sns/latest/dg/welcome.html</a:t>
            </a:r>
            <a:endParaRPr lang="en-US">
              <a:cs typeface="Times New Roman"/>
            </a:endParaRPr>
          </a:p>
          <a:p>
            <a:pPr>
              <a:buClr>
                <a:srgbClr val="8AD0D6"/>
              </a:buClr>
            </a:pPr>
            <a:r>
              <a:rPr lang="en-US">
                <a:cs typeface="Times New Roman"/>
              </a:rPr>
              <a:t>Hibernate Caching:</a:t>
            </a:r>
            <a:r>
              <a:rPr lang="en-US">
                <a:cs typeface="Times New Roman"/>
                <a:hlinkClick r:id="rId4"/>
              </a:rPr>
              <a:t> </a:t>
            </a:r>
            <a:r>
              <a:rPr lang="en-US">
                <a:cs typeface="Times New Roman"/>
                <a:hlinkClick r:id="rId5"/>
              </a:rPr>
              <a:t>https://www.tutorialspoint.com/hibernate/hibernate_caching.html</a:t>
            </a:r>
            <a:endParaRPr lang="en-US">
              <a:cs typeface="Times New Roman"/>
            </a:endParaRPr>
          </a:p>
          <a:p>
            <a:pPr>
              <a:buClr>
                <a:srgbClr val="8AD0D6"/>
              </a:buClr>
            </a:pPr>
            <a:r>
              <a:rPr lang="en-US">
                <a:cs typeface="Times New Roman"/>
              </a:rPr>
              <a:t>Amazon EC2 Guide: </a:t>
            </a:r>
            <a:r>
              <a:rPr lang="en-US">
                <a:cs typeface="Times New Roman"/>
                <a:hlinkClick r:id="rId6"/>
              </a:rPr>
              <a:t>https://docs.aws.amazon.com/AWSEC2/latest/WindowsGuide/concepts.html</a:t>
            </a:r>
            <a:endParaRPr lang="en-US">
              <a:cs typeface="Times New Roman"/>
            </a:endParaRPr>
          </a:p>
          <a:p>
            <a:pPr>
              <a:buClr>
                <a:srgbClr val="8AD0D6"/>
              </a:buClr>
            </a:pPr>
            <a:endParaRPr lang="en-US">
              <a:cs typeface="Times New Roman"/>
            </a:endParaRPr>
          </a:p>
          <a:p>
            <a:pPr>
              <a:buClr>
                <a:srgbClr val="8AD0D6"/>
              </a:buClr>
            </a:pPr>
            <a:endParaRPr lang="en-US">
              <a:cs typeface="Times New Roman" panose="02020603050405020304" pitchFamily="18" charset="0"/>
            </a:endParaRPr>
          </a:p>
          <a:p>
            <a:pPr marL="0" indent="0">
              <a:buNone/>
            </a:pPr>
            <a:r>
              <a:rPr lang="en-US">
                <a:cs typeface="Times New Roman"/>
              </a:rPr>
              <a:t>    </a:t>
            </a:r>
            <a:endParaRPr lang="en-US">
              <a:cs typeface="Times New Roman"/>
              <a:hlinkClick r:id="rId4"/>
            </a:endParaRPr>
          </a:p>
          <a:p>
            <a:pPr marL="0" indent="0">
              <a:buNone/>
            </a:pPr>
            <a:endParaRPr lang="en-US">
              <a:cs typeface="Times New Roman" panose="02020603050405020304" pitchFamily="18" charset="0"/>
            </a:endParaRPr>
          </a:p>
          <a:p>
            <a:pPr marL="0" indent="0">
              <a:buNone/>
            </a:pPr>
            <a:endParaRPr lang="en-US">
              <a:cs typeface="Times New Roman"/>
              <a:hlinkClick r:id="rId4"/>
            </a:endParaRPr>
          </a:p>
          <a:p>
            <a:pPr marL="0" indent="0">
              <a:buNone/>
            </a:pPr>
            <a:endParaRPr lang="en-US">
              <a:cs typeface="Times New Roman"/>
              <a:hlinkClick r:id="rId4"/>
            </a:endParaRPr>
          </a:p>
          <a:p>
            <a:pPr marL="0" indent="0">
              <a:buNone/>
            </a:pPr>
            <a:endParaRPr lang="en-US">
              <a:cs typeface="Times New Roman"/>
              <a:hlinkClick r:id="rId4"/>
            </a:endParaRPr>
          </a:p>
          <a:p>
            <a:pPr marL="0" indent="0">
              <a:buNone/>
            </a:pPr>
            <a:endParaRPr lang="en-US">
              <a:cs typeface="Times New Roman" panose="02020603050405020304" pitchFamily="18" charset="0"/>
            </a:endParaRPr>
          </a:p>
          <a:p>
            <a:pPr>
              <a:buClr>
                <a:srgbClr val="8AD0D6"/>
              </a:buClr>
            </a:pPr>
            <a:endParaRPr lang="en-US">
              <a:cs typeface="Times New Roman" panose="02020603050405020304" pitchFamily="18" charset="0"/>
            </a:endParaRPr>
          </a:p>
          <a:p>
            <a:pPr marL="0" indent="0">
              <a:buNone/>
            </a:pPr>
            <a:endParaRPr lang="en-US">
              <a:cs typeface="Times New Roman" panose="02020603050405020304" pitchFamily="18" charset="0"/>
            </a:endParaRPr>
          </a:p>
        </p:txBody>
      </p:sp>
      <p:sp>
        <p:nvSpPr>
          <p:cNvPr id="8" name="Slide Number Placeholder 5">
            <a:extLst>
              <a:ext uri="{FF2B5EF4-FFF2-40B4-BE49-F238E27FC236}">
                <a16:creationId xmlns:a16="http://schemas.microsoft.com/office/drawing/2014/main" id="{BD2A2001-F592-39BE-E7A5-60C9FED12C0F}"/>
              </a:ext>
            </a:extLst>
          </p:cNvPr>
          <p:cNvSpPr txBox="1">
            <a:spLocks/>
          </p:cNvSpPr>
          <p:nvPr/>
        </p:nvSpPr>
        <p:spPr bwMode="gray">
          <a:xfrm>
            <a:off x="10504940" y="4481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TextBox 8">
            <a:extLst>
              <a:ext uri="{FF2B5EF4-FFF2-40B4-BE49-F238E27FC236}">
                <a16:creationId xmlns:a16="http://schemas.microsoft.com/office/drawing/2014/main" id="{45B777DA-C83B-478E-4DD8-618BA75BB2BA}"/>
              </a:ext>
            </a:extLst>
          </p:cNvPr>
          <p:cNvSpPr txBox="1"/>
          <p:nvPr/>
        </p:nvSpPr>
        <p:spPr>
          <a:xfrm>
            <a:off x="10718276" y="6326659"/>
            <a:ext cx="121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Usha Pati</a:t>
            </a:r>
          </a:p>
        </p:txBody>
      </p:sp>
      <p:sp>
        <p:nvSpPr>
          <p:cNvPr id="11" name="Slide Number Placeholder 10">
            <a:extLst>
              <a:ext uri="{FF2B5EF4-FFF2-40B4-BE49-F238E27FC236}">
                <a16:creationId xmlns:a16="http://schemas.microsoft.com/office/drawing/2014/main" id="{5A4EE784-13D3-54A6-2816-F8E90EE75C1F}"/>
              </a:ext>
            </a:extLst>
          </p:cNvPr>
          <p:cNvSpPr>
            <a:spLocks noGrp="1"/>
          </p:cNvSpPr>
          <p:nvPr>
            <p:ph type="sldNum" sz="quarter" idx="12"/>
          </p:nvPr>
        </p:nvSpPr>
        <p:spPr/>
        <p:txBody>
          <a:bodyPr/>
          <a:lstStyle/>
          <a:p>
            <a:fld id="{81C5332D-C753-4198-947D-E05D10C5136B}" type="slidenum">
              <a:rPr lang="en-US" smtClean="0"/>
              <a:t>23</a:t>
            </a:fld>
            <a:endParaRPr lang="en-US"/>
          </a:p>
        </p:txBody>
      </p:sp>
    </p:spTree>
    <p:extLst>
      <p:ext uri="{BB962C8B-B14F-4D97-AF65-F5344CB8AC3E}">
        <p14:creationId xmlns:p14="http://schemas.microsoft.com/office/powerpoint/2010/main" val="303638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5D6-9896-1854-D5E1-7D6DD123F385}"/>
              </a:ext>
            </a:extLst>
          </p:cNvPr>
          <p:cNvSpPr>
            <a:spLocks noGrp="1"/>
          </p:cNvSpPr>
          <p:nvPr>
            <p:ph type="ctrTitle"/>
          </p:nvPr>
        </p:nvSpPr>
        <p:spPr>
          <a:xfrm>
            <a:off x="7385967" y="1325880"/>
            <a:ext cx="4158334" cy="3066507"/>
          </a:xfrm>
        </p:spPr>
        <p:txBody>
          <a:bodyPr>
            <a:normAutofit/>
          </a:bodyPr>
          <a:lstStyle/>
          <a:p>
            <a:r>
              <a:rPr lang="en-US" sz="5400"/>
              <a:t>THANK YOU</a:t>
            </a:r>
          </a:p>
        </p:txBody>
      </p:sp>
      <p:pic>
        <p:nvPicPr>
          <p:cNvPr id="18" name="Graphic 5" descr="Handshake">
            <a:extLst>
              <a:ext uri="{FF2B5EF4-FFF2-40B4-BE49-F238E27FC236}">
                <a16:creationId xmlns:a16="http://schemas.microsoft.com/office/drawing/2014/main" id="{FB86CD1C-BFCD-249B-18F7-EE8F87E85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54" y="703489"/>
            <a:ext cx="5450557" cy="5450557"/>
          </a:xfrm>
          <a:prstGeom prst="rect">
            <a:avLst/>
          </a:prstGeom>
          <a:effectLst/>
        </p:spPr>
      </p:pic>
      <p:sp>
        <p:nvSpPr>
          <p:cNvPr id="5" name="Slide Number Placeholder 4">
            <a:extLst>
              <a:ext uri="{FF2B5EF4-FFF2-40B4-BE49-F238E27FC236}">
                <a16:creationId xmlns:a16="http://schemas.microsoft.com/office/drawing/2014/main" id="{34112C6E-A795-4DC2-0604-0ED2F0028600}"/>
              </a:ext>
            </a:extLst>
          </p:cNvPr>
          <p:cNvSpPr>
            <a:spLocks noGrp="1"/>
          </p:cNvSpPr>
          <p:nvPr>
            <p:ph type="sldNum" sz="quarter" idx="12"/>
          </p:nvPr>
        </p:nvSpPr>
        <p:spPr/>
        <p:txBody>
          <a:bodyPr/>
          <a:lstStyle/>
          <a:p>
            <a:fld id="{81C5332D-C753-4198-947D-E05D10C5136B}" type="slidenum">
              <a:rPr lang="en-US" smtClean="0"/>
              <a:t>24</a:t>
            </a:fld>
            <a:endParaRPr lang="en-US"/>
          </a:p>
        </p:txBody>
      </p:sp>
    </p:spTree>
    <p:extLst>
      <p:ext uri="{BB962C8B-B14F-4D97-AF65-F5344CB8AC3E}">
        <p14:creationId xmlns:p14="http://schemas.microsoft.com/office/powerpoint/2010/main" val="1504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30">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32">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34">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3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 name="Picture 38">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40">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Rectangle 42">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ny Questions&quot; Images – Browse 346 Stock Photos, Vectors ...">
            <a:extLst>
              <a:ext uri="{FF2B5EF4-FFF2-40B4-BE49-F238E27FC236}">
                <a16:creationId xmlns:a16="http://schemas.microsoft.com/office/drawing/2014/main" id="{0E64C466-3CFB-CF8B-D384-13733AAD08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8261" r="1" b="1"/>
          <a:stretch/>
        </p:blipFill>
        <p:spPr bwMode="auto">
          <a:xfrm>
            <a:off x="643467" y="643467"/>
            <a:ext cx="10905066" cy="5571066"/>
          </a:xfrm>
          <a:prstGeom prst="rect">
            <a:avLst/>
          </a:prstGeom>
          <a:noFill/>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
        <p:nvSpPr>
          <p:cNvPr id="74" name="Rectangle 44">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32799794-2367-E0B9-F385-CC62A6D277B2}"/>
              </a:ext>
            </a:extLst>
          </p:cNvPr>
          <p:cNvSpPr>
            <a:spLocks noGrp="1"/>
          </p:cNvSpPr>
          <p:nvPr>
            <p:ph type="sldNum" sz="quarter" idx="12"/>
          </p:nvPr>
        </p:nvSpPr>
        <p:spPr/>
        <p:txBody>
          <a:bodyPr/>
          <a:lstStyle/>
          <a:p>
            <a:fld id="{81C5332D-C753-4198-947D-E05D10C5136B}" type="slidenum">
              <a:rPr lang="en-US" smtClean="0"/>
              <a:t>25</a:t>
            </a:fld>
            <a:endParaRPr lang="en-US"/>
          </a:p>
        </p:txBody>
      </p:sp>
    </p:spTree>
    <p:extLst>
      <p:ext uri="{BB962C8B-B14F-4D97-AF65-F5344CB8AC3E}">
        <p14:creationId xmlns:p14="http://schemas.microsoft.com/office/powerpoint/2010/main" val="72733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57F8-0E7D-15DE-4DCC-854C810C319E}"/>
              </a:ext>
            </a:extLst>
          </p:cNvPr>
          <p:cNvSpPr>
            <a:spLocks noGrp="1"/>
          </p:cNvSpPr>
          <p:nvPr>
            <p:ph type="title"/>
          </p:nvPr>
        </p:nvSpPr>
        <p:spPr>
          <a:xfrm>
            <a:off x="646111" y="452718"/>
            <a:ext cx="9404723" cy="879971"/>
          </a:xfrm>
        </p:spPr>
        <p:txBody>
          <a:bodyPr/>
          <a:lstStyle/>
          <a:p>
            <a:pPr algn="ctr"/>
            <a:r>
              <a:rPr lang="en-US"/>
              <a:t>Team Members</a:t>
            </a:r>
          </a:p>
        </p:txBody>
      </p:sp>
      <p:pic>
        <p:nvPicPr>
          <p:cNvPr id="5" name="Picture 4">
            <a:extLst>
              <a:ext uri="{FF2B5EF4-FFF2-40B4-BE49-F238E27FC236}">
                <a16:creationId xmlns:a16="http://schemas.microsoft.com/office/drawing/2014/main" id="{9F2B0F5B-E0A2-80F6-7306-BB91E9AB887D}"/>
              </a:ext>
            </a:extLst>
          </p:cNvPr>
          <p:cNvPicPr>
            <a:picLocks noChangeAspect="1"/>
          </p:cNvPicPr>
          <p:nvPr/>
        </p:nvPicPr>
        <p:blipFill>
          <a:blip r:embed="rId2"/>
          <a:stretch>
            <a:fillRect/>
          </a:stretch>
        </p:blipFill>
        <p:spPr>
          <a:xfrm>
            <a:off x="751530" y="1530438"/>
            <a:ext cx="2215522" cy="240590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9" name="Title 3">
            <a:extLst>
              <a:ext uri="{FF2B5EF4-FFF2-40B4-BE49-F238E27FC236}">
                <a16:creationId xmlns:a16="http://schemas.microsoft.com/office/drawing/2014/main" id="{DE25CF21-2A88-6D4F-F604-D481D49AA582}"/>
              </a:ext>
            </a:extLst>
          </p:cNvPr>
          <p:cNvSpPr txBox="1">
            <a:spLocks/>
          </p:cNvSpPr>
          <p:nvPr/>
        </p:nvSpPr>
        <p:spPr>
          <a:xfrm>
            <a:off x="913795" y="609600"/>
            <a:ext cx="10353761" cy="13263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latin typeface="Bookman Old Style (Headings)"/>
              </a:rPr>
            </a:br>
            <a:endParaRPr lang="en-US">
              <a:latin typeface="Bookman Old Style (Headings)"/>
            </a:endParaRPr>
          </a:p>
        </p:txBody>
      </p:sp>
      <p:pic>
        <p:nvPicPr>
          <p:cNvPr id="11" name="Picture 10" descr="A person standing in a yard&#10;&#10;Description automatically generated with low confidence">
            <a:extLst>
              <a:ext uri="{FF2B5EF4-FFF2-40B4-BE49-F238E27FC236}">
                <a16:creationId xmlns:a16="http://schemas.microsoft.com/office/drawing/2014/main" id="{5D4E3BB2-0FC7-3EA9-AE59-09C62A8E5D65}"/>
              </a:ext>
            </a:extLst>
          </p:cNvPr>
          <p:cNvPicPr>
            <a:picLocks noChangeAspect="1"/>
          </p:cNvPicPr>
          <p:nvPr/>
        </p:nvPicPr>
        <p:blipFill rotWithShape="1">
          <a:blip r:embed="rId3">
            <a:extLst>
              <a:ext uri="{28A0092B-C50C-407E-A947-70E740481C1C}">
                <a14:useLocalDpi xmlns:a14="http://schemas.microsoft.com/office/drawing/2010/main" val="0"/>
              </a:ext>
            </a:extLst>
          </a:blip>
          <a:srcRect t="6615" r="2" b="18636"/>
          <a:stretch/>
        </p:blipFill>
        <p:spPr>
          <a:xfrm>
            <a:off x="4347795" y="1445552"/>
            <a:ext cx="2166657" cy="2187554"/>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13" name="Picture 12" descr="A person smiling for the camera&#10;&#10;Description automatically generated with low confidence">
            <a:extLst>
              <a:ext uri="{FF2B5EF4-FFF2-40B4-BE49-F238E27FC236}">
                <a16:creationId xmlns:a16="http://schemas.microsoft.com/office/drawing/2014/main" id="{DC415075-B8C5-C154-D4B8-E5DB811844AD}"/>
              </a:ext>
            </a:extLst>
          </p:cNvPr>
          <p:cNvPicPr>
            <a:picLocks noChangeAspect="1"/>
          </p:cNvPicPr>
          <p:nvPr/>
        </p:nvPicPr>
        <p:blipFill rotWithShape="1">
          <a:blip r:embed="rId4">
            <a:extLst>
              <a:ext uri="{28A0092B-C50C-407E-A947-70E740481C1C}">
                <a14:useLocalDpi xmlns:a14="http://schemas.microsoft.com/office/drawing/2010/main" val="0"/>
              </a:ext>
            </a:extLst>
          </a:blip>
          <a:srcRect t="250" b="24750"/>
          <a:stretch/>
        </p:blipFill>
        <p:spPr>
          <a:xfrm>
            <a:off x="6340833" y="4039098"/>
            <a:ext cx="2429837" cy="2417281"/>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15" name="Picture Placeholder 8" descr="A picture containing person, person, indoor, wall&#10;&#10;Description automatically generated">
            <a:extLst>
              <a:ext uri="{FF2B5EF4-FFF2-40B4-BE49-F238E27FC236}">
                <a16:creationId xmlns:a16="http://schemas.microsoft.com/office/drawing/2014/main" id="{EAF5905B-DB7D-FCC8-FFF6-4F90FE37ADEF}"/>
              </a:ext>
            </a:extLst>
          </p:cNvPr>
          <p:cNvPicPr>
            <a:picLocks noChangeAspect="1"/>
          </p:cNvPicPr>
          <p:nvPr/>
        </p:nvPicPr>
        <p:blipFill rotWithShape="1">
          <a:blip r:embed="rId5">
            <a:extLst>
              <a:ext uri="{28A0092B-C50C-407E-A947-70E740481C1C}">
                <a14:useLocalDpi xmlns:a14="http://schemas.microsoft.com/office/drawing/2010/main" val="0"/>
              </a:ext>
            </a:extLst>
          </a:blip>
          <a:srcRect t="9459" b="9459"/>
          <a:stretch/>
        </p:blipFill>
        <p:spPr bwMode="auto">
          <a:xfrm>
            <a:off x="2527418" y="4112949"/>
            <a:ext cx="2149206" cy="215958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A person sitting on a rock&#10;&#10;Description automatically generated with medium confidence">
            <a:extLst>
              <a:ext uri="{FF2B5EF4-FFF2-40B4-BE49-F238E27FC236}">
                <a16:creationId xmlns:a16="http://schemas.microsoft.com/office/drawing/2014/main" id="{EC7C445C-41EE-C700-6DBF-243A80D8ECAF}"/>
              </a:ext>
            </a:extLst>
          </p:cNvPr>
          <p:cNvPicPr>
            <a:picLocks noChangeAspect="1"/>
          </p:cNvPicPr>
          <p:nvPr/>
        </p:nvPicPr>
        <p:blipFill rotWithShape="1">
          <a:blip r:embed="rId6">
            <a:extLst>
              <a:ext uri="{28A0092B-C50C-407E-A947-70E740481C1C}">
                <a14:useLocalDpi xmlns:a14="http://schemas.microsoft.com/office/drawing/2010/main" val="0"/>
              </a:ext>
            </a:extLst>
          </a:blip>
          <a:srcRect r="16752" b="2"/>
          <a:stretch/>
        </p:blipFill>
        <p:spPr>
          <a:xfrm>
            <a:off x="8915303" y="1336039"/>
            <a:ext cx="2429837" cy="2411447"/>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sp>
        <p:nvSpPr>
          <p:cNvPr id="21" name="TextBox 20">
            <a:extLst>
              <a:ext uri="{FF2B5EF4-FFF2-40B4-BE49-F238E27FC236}">
                <a16:creationId xmlns:a16="http://schemas.microsoft.com/office/drawing/2014/main" id="{5151CC3F-842A-B0D1-2426-165A4A15D4EE}"/>
              </a:ext>
            </a:extLst>
          </p:cNvPr>
          <p:cNvSpPr txBox="1"/>
          <p:nvPr/>
        </p:nvSpPr>
        <p:spPr>
          <a:xfrm>
            <a:off x="372533" y="4076880"/>
            <a:ext cx="2753636" cy="584775"/>
          </a:xfrm>
          <a:prstGeom prst="rect">
            <a:avLst/>
          </a:prstGeom>
          <a:noFill/>
        </p:spPr>
        <p:txBody>
          <a:bodyPr wrap="square" lIns="91440" tIns="45720" rIns="91440" bIns="45720" rtlCol="0" anchor="t">
            <a:spAutoFit/>
          </a:bodyPr>
          <a:lstStyle/>
          <a:p>
            <a:r>
              <a:rPr lang="en-US" sz="1600" b="1">
                <a:cs typeface="Calibri"/>
              </a:rPr>
              <a:t>DR.CHANDRA MOULI</a:t>
            </a:r>
          </a:p>
          <a:p>
            <a:r>
              <a:rPr lang="en-US" sz="1600" b="1">
                <a:cs typeface="Calibri"/>
              </a:rPr>
              <a:t>          KOTTETI</a:t>
            </a:r>
          </a:p>
        </p:txBody>
      </p:sp>
      <p:sp>
        <p:nvSpPr>
          <p:cNvPr id="23" name="TextBox 22">
            <a:extLst>
              <a:ext uri="{FF2B5EF4-FFF2-40B4-BE49-F238E27FC236}">
                <a16:creationId xmlns:a16="http://schemas.microsoft.com/office/drawing/2014/main" id="{04A824A1-B81C-AE52-85EF-C91F1F8A5994}"/>
              </a:ext>
            </a:extLst>
          </p:cNvPr>
          <p:cNvSpPr txBox="1"/>
          <p:nvPr/>
        </p:nvSpPr>
        <p:spPr>
          <a:xfrm>
            <a:off x="4525615" y="3727367"/>
            <a:ext cx="2553327" cy="338554"/>
          </a:xfrm>
          <a:prstGeom prst="rect">
            <a:avLst/>
          </a:prstGeom>
          <a:noFill/>
        </p:spPr>
        <p:txBody>
          <a:bodyPr wrap="square" lIns="91440" tIns="45720" rIns="91440" bIns="45720" rtlCol="0" anchor="t">
            <a:spAutoFit/>
          </a:bodyPr>
          <a:lstStyle/>
          <a:p>
            <a:r>
              <a:rPr lang="en-US" sz="1600" b="1">
                <a:cs typeface="Calibri"/>
              </a:rPr>
              <a:t>KIRAN GUNDAPUNENI</a:t>
            </a:r>
          </a:p>
        </p:txBody>
      </p:sp>
      <p:sp>
        <p:nvSpPr>
          <p:cNvPr id="25" name="TextBox 24">
            <a:extLst>
              <a:ext uri="{FF2B5EF4-FFF2-40B4-BE49-F238E27FC236}">
                <a16:creationId xmlns:a16="http://schemas.microsoft.com/office/drawing/2014/main" id="{4D60FA37-8ABC-EABA-8DDF-EE36DEB56F11}"/>
              </a:ext>
            </a:extLst>
          </p:cNvPr>
          <p:cNvSpPr txBox="1"/>
          <p:nvPr/>
        </p:nvSpPr>
        <p:spPr>
          <a:xfrm>
            <a:off x="6879282" y="6523909"/>
            <a:ext cx="28716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USHA PATI</a:t>
            </a:r>
          </a:p>
        </p:txBody>
      </p:sp>
      <p:sp>
        <p:nvSpPr>
          <p:cNvPr id="27" name="TextBox 26">
            <a:extLst>
              <a:ext uri="{FF2B5EF4-FFF2-40B4-BE49-F238E27FC236}">
                <a16:creationId xmlns:a16="http://schemas.microsoft.com/office/drawing/2014/main" id="{9AE60C64-5A1E-22E7-D674-A6534DF8DE84}"/>
              </a:ext>
            </a:extLst>
          </p:cNvPr>
          <p:cNvSpPr txBox="1"/>
          <p:nvPr/>
        </p:nvSpPr>
        <p:spPr>
          <a:xfrm>
            <a:off x="2602245" y="6350802"/>
            <a:ext cx="2510988" cy="338554"/>
          </a:xfrm>
          <a:prstGeom prst="rect">
            <a:avLst/>
          </a:prstGeom>
          <a:noFill/>
        </p:spPr>
        <p:txBody>
          <a:bodyPr wrap="square" lIns="91440" tIns="45720" rIns="91440" bIns="45720" rtlCol="0" anchor="t">
            <a:spAutoFit/>
          </a:bodyPr>
          <a:lstStyle/>
          <a:p>
            <a:r>
              <a:rPr lang="en-US" sz="1600" b="1"/>
              <a:t>HARI KIRAN ALURI</a:t>
            </a:r>
          </a:p>
        </p:txBody>
      </p:sp>
      <p:sp>
        <p:nvSpPr>
          <p:cNvPr id="29" name="TextBox 28">
            <a:extLst>
              <a:ext uri="{FF2B5EF4-FFF2-40B4-BE49-F238E27FC236}">
                <a16:creationId xmlns:a16="http://schemas.microsoft.com/office/drawing/2014/main" id="{2790E2BB-E69F-D763-8DC5-69F822D9114E}"/>
              </a:ext>
            </a:extLst>
          </p:cNvPr>
          <p:cNvSpPr txBox="1"/>
          <p:nvPr/>
        </p:nvSpPr>
        <p:spPr>
          <a:xfrm flipH="1">
            <a:off x="9404756" y="3852354"/>
            <a:ext cx="2553328" cy="338554"/>
          </a:xfrm>
          <a:prstGeom prst="rect">
            <a:avLst/>
          </a:prstGeom>
          <a:noFill/>
        </p:spPr>
        <p:txBody>
          <a:bodyPr wrap="square" lIns="91440" tIns="45720" rIns="91440" bIns="45720" rtlCol="0" anchor="t">
            <a:spAutoFit/>
          </a:bodyPr>
          <a:lstStyle/>
          <a:p>
            <a:r>
              <a:rPr lang="en-US" sz="1600" b="1"/>
              <a:t>SAJIDA MOHAMMAD</a:t>
            </a:r>
          </a:p>
        </p:txBody>
      </p:sp>
      <p:sp>
        <p:nvSpPr>
          <p:cNvPr id="6" name="Slide Number Placeholder 5">
            <a:extLst>
              <a:ext uri="{FF2B5EF4-FFF2-40B4-BE49-F238E27FC236}">
                <a16:creationId xmlns:a16="http://schemas.microsoft.com/office/drawing/2014/main" id="{5352FF0E-AD4B-5029-72A7-DD604C6BF48B}"/>
              </a:ext>
            </a:extLst>
          </p:cNvPr>
          <p:cNvSpPr>
            <a:spLocks noGrp="1"/>
          </p:cNvSpPr>
          <p:nvPr>
            <p:ph type="sldNum" sz="quarter" idx="12"/>
          </p:nvPr>
        </p:nvSpPr>
        <p:spPr/>
        <p:txBody>
          <a:bodyPr/>
          <a:lstStyle/>
          <a:p>
            <a:fld id="{81C5332D-C753-4198-947D-E05D10C5136B}" type="slidenum">
              <a:rPr lang="en-US" smtClean="0"/>
              <a:t>26</a:t>
            </a:fld>
            <a:endParaRPr lang="en-US"/>
          </a:p>
        </p:txBody>
      </p:sp>
    </p:spTree>
    <p:extLst>
      <p:ext uri="{BB962C8B-B14F-4D97-AF65-F5344CB8AC3E}">
        <p14:creationId xmlns:p14="http://schemas.microsoft.com/office/powerpoint/2010/main" val="861220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D8E-B506-75C7-36CB-B4948990727D}"/>
              </a:ext>
            </a:extLst>
          </p:cNvPr>
          <p:cNvSpPr>
            <a:spLocks noGrp="1"/>
          </p:cNvSpPr>
          <p:nvPr>
            <p:ph type="title"/>
          </p:nvPr>
        </p:nvSpPr>
        <p:spPr/>
        <p:txBody>
          <a:bodyPr/>
          <a:lstStyle/>
          <a:p>
            <a:r>
              <a:rPr lang="en-US" sz="4200" b="0" i="0" kern="1200">
                <a:solidFill>
                  <a:srgbClr val="FFFFFF"/>
                </a:solidFill>
                <a:latin typeface="+mj-lt"/>
                <a:ea typeface="+mj-ea"/>
                <a:cs typeface="+mj-cs"/>
              </a:rPr>
              <a:t>       MARKETPLACE FOR NORTHWEST</a:t>
            </a:r>
            <a:endParaRPr lang="en-US"/>
          </a:p>
        </p:txBody>
      </p:sp>
      <p:sp>
        <p:nvSpPr>
          <p:cNvPr id="3" name="Content Placeholder 2">
            <a:extLst>
              <a:ext uri="{FF2B5EF4-FFF2-40B4-BE49-F238E27FC236}">
                <a16:creationId xmlns:a16="http://schemas.microsoft.com/office/drawing/2014/main" id="{BD904B08-6EAD-7A74-8252-DB169F534992}"/>
              </a:ext>
            </a:extLst>
          </p:cNvPr>
          <p:cNvSpPr>
            <a:spLocks noGrp="1"/>
          </p:cNvSpPr>
          <p:nvPr>
            <p:ph idx="1"/>
          </p:nvPr>
        </p:nvSpPr>
        <p:spPr/>
        <p:txBody>
          <a:bodyPr vert="horz" lIns="91440" tIns="45720" rIns="91440" bIns="45720" rtlCol="0" anchor="t">
            <a:normAutofit/>
          </a:bodyPr>
          <a:lstStyle/>
          <a:p>
            <a:pPr>
              <a:buFont typeface="Wingdings 3" charset="2"/>
              <a:buChar char=""/>
            </a:pPr>
            <a:endParaRPr lang="en-US">
              <a:solidFill>
                <a:schemeClr val="tx1"/>
              </a:solidFill>
            </a:endParaRPr>
          </a:p>
          <a:p>
            <a:pPr>
              <a:buFont typeface="Wingdings 3" charset="2"/>
              <a:buChar char=""/>
            </a:pPr>
            <a:r>
              <a:rPr lang="en-US"/>
              <a:t>Dr. Chandra Mouli KOTTETI – </a:t>
            </a:r>
            <a:r>
              <a:rPr lang="en-US" cap="none"/>
              <a:t>Client/mentor</a:t>
            </a:r>
          </a:p>
          <a:p>
            <a:r>
              <a:rPr lang="en-US"/>
              <a:t>Kiran Kumar </a:t>
            </a:r>
            <a:r>
              <a:rPr lang="en-US" err="1"/>
              <a:t>Gundapuneni</a:t>
            </a:r>
            <a:r>
              <a:rPr lang="en-US"/>
              <a:t> </a:t>
            </a:r>
            <a:r>
              <a:rPr lang="en-US" cap="none"/>
              <a:t>– Backend developer</a:t>
            </a:r>
          </a:p>
          <a:p>
            <a:pPr>
              <a:buFont typeface="Wingdings 3" charset="2"/>
              <a:buChar char=""/>
            </a:pPr>
            <a:r>
              <a:rPr lang="en-US"/>
              <a:t>Sajida Mohammad – </a:t>
            </a:r>
            <a:r>
              <a:rPr lang="en-US" cap="none"/>
              <a:t>Front-end developer</a:t>
            </a:r>
          </a:p>
          <a:p>
            <a:pPr>
              <a:buFont typeface="Wingdings 3" charset="2"/>
              <a:buChar char=""/>
            </a:pPr>
            <a:r>
              <a:rPr lang="en-US"/>
              <a:t>Hari Kiran </a:t>
            </a:r>
            <a:r>
              <a:rPr lang="en-US" err="1"/>
              <a:t>Aluri</a:t>
            </a:r>
            <a:r>
              <a:rPr lang="en-US"/>
              <a:t> – T</a:t>
            </a:r>
            <a:r>
              <a:rPr lang="en-US" cap="none"/>
              <a:t>eam lead/ Backend developer</a:t>
            </a:r>
            <a:endParaRPr lang="en-US"/>
          </a:p>
          <a:p>
            <a:r>
              <a:rPr lang="en-US"/>
              <a:t>Usha Pati</a:t>
            </a:r>
            <a:r>
              <a:rPr lang="en-US" cap="none"/>
              <a:t> – Tester/QA</a:t>
            </a:r>
          </a:p>
          <a:p>
            <a:pPr>
              <a:buFont typeface="Wingdings 3" charset="2"/>
              <a:buChar char=""/>
            </a:pPr>
            <a:endParaRPr lang="en-US">
              <a:solidFill>
                <a:schemeClr val="tx1"/>
              </a:solidFill>
            </a:endParaRPr>
          </a:p>
          <a:p>
            <a:endParaRPr lang="en-US"/>
          </a:p>
        </p:txBody>
      </p:sp>
      <p:sp>
        <p:nvSpPr>
          <p:cNvPr id="6" name="Slide Number Placeholder 5">
            <a:extLst>
              <a:ext uri="{FF2B5EF4-FFF2-40B4-BE49-F238E27FC236}">
                <a16:creationId xmlns:a16="http://schemas.microsoft.com/office/drawing/2014/main" id="{341AE866-35C1-C9F4-F42D-C091553B007B}"/>
              </a:ext>
            </a:extLst>
          </p:cNvPr>
          <p:cNvSpPr>
            <a:spLocks noGrp="1"/>
          </p:cNvSpPr>
          <p:nvPr>
            <p:ph type="sldNum" sz="quarter" idx="12"/>
          </p:nvPr>
        </p:nvSpPr>
        <p:spPr/>
        <p:txBody>
          <a:bodyPr/>
          <a:lstStyle/>
          <a:p>
            <a:fld id="{81C5332D-C753-4198-947D-E05D10C5136B}" type="slidenum">
              <a:rPr lang="en-US" smtClean="0"/>
              <a:t>27</a:t>
            </a:fld>
            <a:endParaRPr lang="en-US"/>
          </a:p>
        </p:txBody>
      </p:sp>
    </p:spTree>
    <p:extLst>
      <p:ext uri="{BB962C8B-B14F-4D97-AF65-F5344CB8AC3E}">
        <p14:creationId xmlns:p14="http://schemas.microsoft.com/office/powerpoint/2010/main" val="386626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DBD4-F5E5-6FA0-CE15-913C2216186C}"/>
              </a:ext>
            </a:extLst>
          </p:cNvPr>
          <p:cNvSpPr>
            <a:spLocks noGrp="1"/>
          </p:cNvSpPr>
          <p:nvPr>
            <p:ph type="title"/>
          </p:nvPr>
        </p:nvSpPr>
        <p:spPr/>
        <p:txBody>
          <a:bodyPr>
            <a:normAutofit/>
          </a:bodyPr>
          <a:lstStyle/>
          <a:p>
            <a:pPr algn="ctr"/>
            <a:r>
              <a:rPr lang="en-US">
                <a:solidFill>
                  <a:schemeClr val="tx1"/>
                </a:solidFill>
              </a:rPr>
              <a:t>Table of Contents</a:t>
            </a:r>
          </a:p>
        </p:txBody>
      </p:sp>
      <p:sp>
        <p:nvSpPr>
          <p:cNvPr id="3" name="Content Placeholder 2">
            <a:extLst>
              <a:ext uri="{FF2B5EF4-FFF2-40B4-BE49-F238E27FC236}">
                <a16:creationId xmlns:a16="http://schemas.microsoft.com/office/drawing/2014/main" id="{3795243E-9733-72F4-6CA9-E688682B093A}"/>
              </a:ext>
            </a:extLst>
          </p:cNvPr>
          <p:cNvSpPr>
            <a:spLocks noGrp="1"/>
          </p:cNvSpPr>
          <p:nvPr>
            <p:ph idx="1"/>
          </p:nvPr>
        </p:nvSpPr>
        <p:spPr/>
        <p:txBody>
          <a:bodyPr vert="horz" lIns="91440" tIns="45720" rIns="91440" bIns="45720" rtlCol="0" anchor="t">
            <a:normAutofit lnSpcReduction="10000"/>
          </a:bodyPr>
          <a:lstStyle/>
          <a:p>
            <a:r>
              <a:rPr lang="en-US"/>
              <a:t>Introduction</a:t>
            </a:r>
          </a:p>
          <a:p>
            <a:pPr>
              <a:buClr>
                <a:srgbClr val="8AD0D6"/>
              </a:buClr>
            </a:pPr>
            <a:r>
              <a:rPr lang="en-US"/>
              <a:t>Deployment Cycle</a:t>
            </a:r>
          </a:p>
          <a:p>
            <a:r>
              <a:rPr lang="en-US"/>
              <a:t>EC2 Deployment</a:t>
            </a:r>
          </a:p>
          <a:p>
            <a:r>
              <a:rPr lang="en-US"/>
              <a:t>Caching Mechanism</a:t>
            </a:r>
          </a:p>
          <a:p>
            <a:r>
              <a:rPr lang="en-US"/>
              <a:t>First Level Cache</a:t>
            </a:r>
          </a:p>
          <a:p>
            <a:r>
              <a:rPr lang="en-US"/>
              <a:t>Second level Cache</a:t>
            </a:r>
          </a:p>
          <a:p>
            <a:pPr>
              <a:buClr>
                <a:srgbClr val="8AD0D6"/>
              </a:buClr>
            </a:pPr>
            <a:r>
              <a:rPr lang="en-US">
                <a:ea typeface="+mj-lt"/>
                <a:cs typeface="+mj-lt"/>
              </a:rPr>
              <a:t>Spring Boot </a:t>
            </a:r>
          </a:p>
          <a:p>
            <a:pPr>
              <a:buClr>
                <a:srgbClr val="8AD0D6"/>
              </a:buClr>
            </a:pPr>
            <a:r>
              <a:rPr lang="en-US">
                <a:ea typeface="+mj-lt"/>
                <a:cs typeface="+mj-lt"/>
              </a:rPr>
              <a:t>send email notifications,</a:t>
            </a:r>
            <a:endParaRPr lang="en-US"/>
          </a:p>
          <a:p>
            <a:r>
              <a:rPr lang="en-US"/>
              <a:t>Amazon SNS</a:t>
            </a:r>
          </a:p>
          <a:p>
            <a:r>
              <a:rPr lang="en-US"/>
              <a:t>Lessons Learnt</a:t>
            </a:r>
          </a:p>
        </p:txBody>
      </p:sp>
      <p:sp>
        <p:nvSpPr>
          <p:cNvPr id="5" name="TextBox 4">
            <a:extLst>
              <a:ext uri="{FF2B5EF4-FFF2-40B4-BE49-F238E27FC236}">
                <a16:creationId xmlns:a16="http://schemas.microsoft.com/office/drawing/2014/main" id="{0E19167A-0F00-32C9-E241-9667FC4CBC0F}"/>
              </a:ext>
            </a:extLst>
          </p:cNvPr>
          <p:cNvSpPr txBox="1"/>
          <p:nvPr/>
        </p:nvSpPr>
        <p:spPr>
          <a:xfrm>
            <a:off x="9445659" y="6306532"/>
            <a:ext cx="2488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Kiran </a:t>
            </a:r>
            <a:r>
              <a:rPr lang="en-US" err="1"/>
              <a:t>Gundapuneni</a:t>
            </a:r>
            <a:endParaRPr lang="en-US"/>
          </a:p>
          <a:p>
            <a:endParaRPr lang="en-US"/>
          </a:p>
          <a:p>
            <a:endParaRPr lang="en-US"/>
          </a:p>
        </p:txBody>
      </p:sp>
      <p:sp>
        <p:nvSpPr>
          <p:cNvPr id="8" name="Slide Number Placeholder 7">
            <a:extLst>
              <a:ext uri="{FF2B5EF4-FFF2-40B4-BE49-F238E27FC236}">
                <a16:creationId xmlns:a16="http://schemas.microsoft.com/office/drawing/2014/main" id="{9501D046-6998-9E47-E4F3-531366169008}"/>
              </a:ext>
            </a:extLst>
          </p:cNvPr>
          <p:cNvSpPr>
            <a:spLocks noGrp="1"/>
          </p:cNvSpPr>
          <p:nvPr>
            <p:ph type="sldNum" sz="quarter" idx="12"/>
          </p:nvPr>
        </p:nvSpPr>
        <p:spPr/>
        <p:txBody>
          <a:bodyPr/>
          <a:lstStyle/>
          <a:p>
            <a:fld id="{81C5332D-C753-4198-947D-E05D10C5136B}" type="slidenum">
              <a:rPr lang="en-US" smtClean="0"/>
              <a:t>3</a:t>
            </a:fld>
            <a:endParaRPr lang="en-US"/>
          </a:p>
        </p:txBody>
      </p:sp>
    </p:spTree>
    <p:extLst>
      <p:ext uri="{BB962C8B-B14F-4D97-AF65-F5344CB8AC3E}">
        <p14:creationId xmlns:p14="http://schemas.microsoft.com/office/powerpoint/2010/main" val="333013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DBD4-F5E5-6FA0-CE15-913C2216186C}"/>
              </a:ext>
            </a:extLst>
          </p:cNvPr>
          <p:cNvSpPr>
            <a:spLocks noGrp="1"/>
          </p:cNvSpPr>
          <p:nvPr>
            <p:ph type="title"/>
          </p:nvPr>
        </p:nvSpPr>
        <p:spPr>
          <a:xfrm>
            <a:off x="646111" y="452718"/>
            <a:ext cx="9404723" cy="1400530"/>
          </a:xfrm>
        </p:spPr>
        <p:txBody>
          <a:bodyPr>
            <a:normAutofit/>
          </a:bodyPr>
          <a:lstStyle/>
          <a:p>
            <a:pPr algn="ctr"/>
            <a:r>
              <a:rPr lang="en-US"/>
              <a:t>Introduction</a:t>
            </a:r>
          </a:p>
        </p:txBody>
      </p:sp>
      <p:graphicFrame>
        <p:nvGraphicFramePr>
          <p:cNvPr id="6" name="Content Placeholder 2">
            <a:extLst>
              <a:ext uri="{FF2B5EF4-FFF2-40B4-BE49-F238E27FC236}">
                <a16:creationId xmlns:a16="http://schemas.microsoft.com/office/drawing/2014/main" id="{C56DA884-4BC7-9F26-6E89-C074D3A34620}"/>
              </a:ext>
            </a:extLst>
          </p:cNvPr>
          <p:cNvGraphicFramePr>
            <a:graphicFrameLocks noGrp="1"/>
          </p:cNvGraphicFramePr>
          <p:nvPr>
            <p:ph idx="1"/>
            <p:extLst>
              <p:ext uri="{D42A27DB-BD31-4B8C-83A1-F6EECF244321}">
                <p14:modId xmlns:p14="http://schemas.microsoft.com/office/powerpoint/2010/main" val="2660947430"/>
              </p:ext>
            </p:extLst>
          </p:nvPr>
        </p:nvGraphicFramePr>
        <p:xfrm>
          <a:off x="646110" y="1414022"/>
          <a:ext cx="10788603" cy="4782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55EA03D-399F-0E23-90C9-3E10D5248078}"/>
              </a:ext>
            </a:extLst>
          </p:cNvPr>
          <p:cNvSpPr txBox="1"/>
          <p:nvPr/>
        </p:nvSpPr>
        <p:spPr>
          <a:xfrm>
            <a:off x="9445659" y="6306532"/>
            <a:ext cx="2488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Kiran </a:t>
            </a:r>
            <a:r>
              <a:rPr lang="en-US" err="1"/>
              <a:t>Gundapuneni</a:t>
            </a:r>
            <a:endParaRPr lang="en-US"/>
          </a:p>
          <a:p>
            <a:endParaRPr lang="en-US"/>
          </a:p>
          <a:p>
            <a:endParaRPr lang="en-US"/>
          </a:p>
        </p:txBody>
      </p:sp>
      <p:sp>
        <p:nvSpPr>
          <p:cNvPr id="8" name="Slide Number Placeholder 7">
            <a:extLst>
              <a:ext uri="{FF2B5EF4-FFF2-40B4-BE49-F238E27FC236}">
                <a16:creationId xmlns:a16="http://schemas.microsoft.com/office/drawing/2014/main" id="{94AD03F8-FAB0-5528-5BC7-5BDCF37C7901}"/>
              </a:ext>
            </a:extLst>
          </p:cNvPr>
          <p:cNvSpPr>
            <a:spLocks noGrp="1"/>
          </p:cNvSpPr>
          <p:nvPr>
            <p:ph type="sldNum" sz="quarter" idx="12"/>
          </p:nvPr>
        </p:nvSpPr>
        <p:spPr/>
        <p:txBody>
          <a:bodyPr/>
          <a:lstStyle/>
          <a:p>
            <a:fld id="{81C5332D-C753-4198-947D-E05D10C5136B}" type="slidenum">
              <a:rPr lang="en-US" smtClean="0"/>
              <a:t>4</a:t>
            </a:fld>
            <a:endParaRPr lang="en-US"/>
          </a:p>
        </p:txBody>
      </p:sp>
    </p:spTree>
    <p:extLst>
      <p:ext uri="{BB962C8B-B14F-4D97-AF65-F5344CB8AC3E}">
        <p14:creationId xmlns:p14="http://schemas.microsoft.com/office/powerpoint/2010/main" val="158070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AE6F-BC5A-7BBD-9E38-3D0A259C24CC}"/>
              </a:ext>
            </a:extLst>
          </p:cNvPr>
          <p:cNvSpPr>
            <a:spLocks noGrp="1"/>
          </p:cNvSpPr>
          <p:nvPr>
            <p:ph type="title"/>
          </p:nvPr>
        </p:nvSpPr>
        <p:spPr>
          <a:xfrm>
            <a:off x="648930" y="629266"/>
            <a:ext cx="9252154" cy="1223983"/>
          </a:xfrm>
        </p:spPr>
        <p:txBody>
          <a:bodyPr>
            <a:normAutofit/>
          </a:bodyPr>
          <a:lstStyle/>
          <a:p>
            <a:pPr algn="ctr"/>
            <a:r>
              <a:rPr lang="en-US"/>
              <a:t>Deployment cycle</a:t>
            </a:r>
          </a:p>
        </p:txBody>
      </p:sp>
      <p:sp>
        <p:nvSpPr>
          <p:cNvPr id="10" name="Content Placeholder 9">
            <a:extLst>
              <a:ext uri="{FF2B5EF4-FFF2-40B4-BE49-F238E27FC236}">
                <a16:creationId xmlns:a16="http://schemas.microsoft.com/office/drawing/2014/main" id="{01581783-CD01-BCA9-C902-71AE354FCA30}"/>
              </a:ext>
            </a:extLst>
          </p:cNvPr>
          <p:cNvSpPr>
            <a:spLocks noGrp="1"/>
          </p:cNvSpPr>
          <p:nvPr>
            <p:ph idx="1"/>
          </p:nvPr>
        </p:nvSpPr>
        <p:spPr>
          <a:xfrm>
            <a:off x="1103311" y="2052214"/>
            <a:ext cx="4338409" cy="4196185"/>
          </a:xfrm>
        </p:spPr>
        <p:txBody>
          <a:bodyPr>
            <a:normAutofit/>
          </a:bodyPr>
          <a:lstStyle/>
          <a:p>
            <a:r>
              <a:rPr lang="en-US"/>
              <a:t>In this stage we can see the flow of the application if it is deployed from development machine to AWS Instance</a:t>
            </a:r>
          </a:p>
        </p:txBody>
      </p:sp>
      <p:pic>
        <p:nvPicPr>
          <p:cNvPr id="6" name="Content Placeholder 5" descr="Diagram&#10;&#10;Description automatically generated">
            <a:extLst>
              <a:ext uri="{FF2B5EF4-FFF2-40B4-BE49-F238E27FC236}">
                <a16:creationId xmlns:a16="http://schemas.microsoft.com/office/drawing/2014/main" id="{90C4E81B-4186-598B-97EC-06B43DEA7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364" y="2585909"/>
            <a:ext cx="5451627" cy="2971136"/>
          </a:xfrm>
          <a:prstGeom prst="rect">
            <a:avLst/>
          </a:prstGeom>
          <a:effectLst>
            <a:outerShdw blurRad="50800" dist="38100" dir="5400000" algn="t" rotWithShape="0">
              <a:prstClr val="black">
                <a:alpha val="43000"/>
              </a:prstClr>
            </a:outerShdw>
          </a:effectLst>
        </p:spPr>
      </p:pic>
      <p:sp>
        <p:nvSpPr>
          <p:cNvPr id="3" name="TextBox 2">
            <a:extLst>
              <a:ext uri="{FF2B5EF4-FFF2-40B4-BE49-F238E27FC236}">
                <a16:creationId xmlns:a16="http://schemas.microsoft.com/office/drawing/2014/main" id="{E9A479F9-EC85-9E6C-3DF5-4C2B7EAB2226}"/>
              </a:ext>
            </a:extLst>
          </p:cNvPr>
          <p:cNvSpPr txBox="1"/>
          <p:nvPr/>
        </p:nvSpPr>
        <p:spPr>
          <a:xfrm>
            <a:off x="6537020" y="6067294"/>
            <a:ext cx="2661780" cy="28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A023E3E2-EDAE-F291-9A8F-5394352C09B9}"/>
              </a:ext>
            </a:extLst>
          </p:cNvPr>
          <p:cNvSpPr txBox="1"/>
          <p:nvPr/>
        </p:nvSpPr>
        <p:spPr>
          <a:xfrm>
            <a:off x="6014131" y="5750012"/>
            <a:ext cx="4338409" cy="369332"/>
          </a:xfrm>
          <a:prstGeom prst="rect">
            <a:avLst/>
          </a:prstGeom>
          <a:noFill/>
        </p:spPr>
        <p:txBody>
          <a:bodyPr wrap="square" rtlCol="0">
            <a:spAutoFit/>
          </a:bodyPr>
          <a:lstStyle/>
          <a:p>
            <a:pPr>
              <a:spcAft>
                <a:spcPts val="600"/>
              </a:spcAft>
            </a:pPr>
            <a:r>
              <a:rPr lang="en-US"/>
              <a:t>Fig 1.1.Deployment life cycle</a:t>
            </a:r>
          </a:p>
        </p:txBody>
      </p:sp>
      <p:sp>
        <p:nvSpPr>
          <p:cNvPr id="7" name="TextBox 6">
            <a:extLst>
              <a:ext uri="{FF2B5EF4-FFF2-40B4-BE49-F238E27FC236}">
                <a16:creationId xmlns:a16="http://schemas.microsoft.com/office/drawing/2014/main" id="{4058F346-54F9-62F5-5F27-7268E7B255E1}"/>
              </a:ext>
            </a:extLst>
          </p:cNvPr>
          <p:cNvSpPr txBox="1"/>
          <p:nvPr/>
        </p:nvSpPr>
        <p:spPr>
          <a:xfrm>
            <a:off x="9445659" y="6306532"/>
            <a:ext cx="2488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Kiran </a:t>
            </a:r>
            <a:r>
              <a:rPr lang="en-US" err="1"/>
              <a:t>Gundapuneni</a:t>
            </a:r>
            <a:endParaRPr lang="en-US"/>
          </a:p>
          <a:p>
            <a:endParaRPr lang="en-US"/>
          </a:p>
          <a:p>
            <a:endParaRPr lang="en-US"/>
          </a:p>
        </p:txBody>
      </p:sp>
      <p:sp>
        <p:nvSpPr>
          <p:cNvPr id="11" name="Slide Number Placeholder 10">
            <a:extLst>
              <a:ext uri="{FF2B5EF4-FFF2-40B4-BE49-F238E27FC236}">
                <a16:creationId xmlns:a16="http://schemas.microsoft.com/office/drawing/2014/main" id="{6C771469-B3DE-1AC0-3695-E2154ADA56DE}"/>
              </a:ext>
            </a:extLst>
          </p:cNvPr>
          <p:cNvSpPr>
            <a:spLocks noGrp="1"/>
          </p:cNvSpPr>
          <p:nvPr>
            <p:ph type="sldNum" sz="quarter" idx="12"/>
          </p:nvPr>
        </p:nvSpPr>
        <p:spPr/>
        <p:txBody>
          <a:bodyPr/>
          <a:lstStyle/>
          <a:p>
            <a:fld id="{81C5332D-C753-4198-947D-E05D10C5136B}" type="slidenum">
              <a:rPr lang="en-US" smtClean="0"/>
              <a:t>5</a:t>
            </a:fld>
            <a:endParaRPr lang="en-US"/>
          </a:p>
        </p:txBody>
      </p:sp>
    </p:spTree>
    <p:extLst>
      <p:ext uri="{BB962C8B-B14F-4D97-AF65-F5344CB8AC3E}">
        <p14:creationId xmlns:p14="http://schemas.microsoft.com/office/powerpoint/2010/main" val="332090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E06C-6CBD-AEF5-B5EB-5F34CD8AD131}"/>
              </a:ext>
            </a:extLst>
          </p:cNvPr>
          <p:cNvSpPr>
            <a:spLocks noGrp="1"/>
          </p:cNvSpPr>
          <p:nvPr>
            <p:ph type="title"/>
          </p:nvPr>
        </p:nvSpPr>
        <p:spPr>
          <a:xfrm>
            <a:off x="646111" y="452718"/>
            <a:ext cx="9404723" cy="1400530"/>
          </a:xfrm>
        </p:spPr>
        <p:txBody>
          <a:bodyPr vert="horz" lIns="91440" tIns="45720" rIns="91440" bIns="45720" rtlCol="0">
            <a:normAutofit/>
          </a:bodyPr>
          <a:lstStyle/>
          <a:p>
            <a:pPr algn="ctr"/>
            <a:r>
              <a:rPr lang="en-US" b="0" i="0" kern="1200">
                <a:latin typeface="+mj-lt"/>
                <a:ea typeface="+mj-ea"/>
                <a:cs typeface="+mj-cs"/>
              </a:rPr>
              <a:t>Docker</a:t>
            </a:r>
          </a:p>
        </p:txBody>
      </p:sp>
      <p:pic>
        <p:nvPicPr>
          <p:cNvPr id="6" name="Content Placeholder 5" descr="Diagram&#10;&#10;Description automatically generated">
            <a:extLst>
              <a:ext uri="{FF2B5EF4-FFF2-40B4-BE49-F238E27FC236}">
                <a16:creationId xmlns:a16="http://schemas.microsoft.com/office/drawing/2014/main" id="{CEA5769D-2370-09A3-8F35-DF745EC0B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256" y="2166287"/>
            <a:ext cx="7752944" cy="3164746"/>
          </a:xfrm>
          <a:prstGeom prst="rect">
            <a:avLst/>
          </a:prstGeom>
          <a:effectLst/>
        </p:spPr>
      </p:pic>
      <p:sp>
        <p:nvSpPr>
          <p:cNvPr id="3" name="TextBox 2">
            <a:extLst>
              <a:ext uri="{FF2B5EF4-FFF2-40B4-BE49-F238E27FC236}">
                <a16:creationId xmlns:a16="http://schemas.microsoft.com/office/drawing/2014/main" id="{33655033-C764-7203-3EC4-EBD7660FA96F}"/>
              </a:ext>
            </a:extLst>
          </p:cNvPr>
          <p:cNvSpPr txBox="1"/>
          <p:nvPr/>
        </p:nvSpPr>
        <p:spPr>
          <a:xfrm>
            <a:off x="3945924" y="5453449"/>
            <a:ext cx="4332314" cy="400110"/>
          </a:xfrm>
          <a:prstGeom prst="rect">
            <a:avLst/>
          </a:prstGeom>
          <a:noFill/>
        </p:spPr>
        <p:txBody>
          <a:bodyPr wrap="square" rtlCol="0">
            <a:spAutoFit/>
          </a:bodyPr>
          <a:lstStyle/>
          <a:p>
            <a:pPr defTabSz="297180">
              <a:spcAft>
                <a:spcPts val="600"/>
              </a:spcAft>
            </a:pPr>
            <a:r>
              <a:rPr lang="en-US" sz="2000" kern="1200">
                <a:solidFill>
                  <a:schemeClr val="tx1"/>
                </a:solidFill>
                <a:latin typeface="+mn-lt"/>
                <a:ea typeface="+mn-ea"/>
                <a:cs typeface="+mn-cs"/>
              </a:rPr>
              <a:t>Fig 1.2.Docker workflow</a:t>
            </a:r>
            <a:endParaRPr lang="en-US" sz="2000"/>
          </a:p>
        </p:txBody>
      </p:sp>
      <p:sp>
        <p:nvSpPr>
          <p:cNvPr id="4" name="TextBox 3">
            <a:extLst>
              <a:ext uri="{FF2B5EF4-FFF2-40B4-BE49-F238E27FC236}">
                <a16:creationId xmlns:a16="http://schemas.microsoft.com/office/drawing/2014/main" id="{D08DC4A8-EBA8-F33B-8B35-909CED92673A}"/>
              </a:ext>
            </a:extLst>
          </p:cNvPr>
          <p:cNvSpPr txBox="1"/>
          <p:nvPr/>
        </p:nvSpPr>
        <p:spPr>
          <a:xfrm>
            <a:off x="9445659" y="6306532"/>
            <a:ext cx="2488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Kiran </a:t>
            </a:r>
            <a:r>
              <a:rPr lang="en-US" err="1"/>
              <a:t>Gundapuneni</a:t>
            </a:r>
            <a:endParaRPr lang="en-US"/>
          </a:p>
          <a:p>
            <a:endParaRPr lang="en-US"/>
          </a:p>
          <a:p>
            <a:endParaRPr lang="en-US"/>
          </a:p>
        </p:txBody>
      </p:sp>
      <p:sp>
        <p:nvSpPr>
          <p:cNvPr id="10" name="Slide Number Placeholder 9">
            <a:extLst>
              <a:ext uri="{FF2B5EF4-FFF2-40B4-BE49-F238E27FC236}">
                <a16:creationId xmlns:a16="http://schemas.microsoft.com/office/drawing/2014/main" id="{A18A161E-D1FE-B353-9C10-79D88662B20F}"/>
              </a:ext>
            </a:extLst>
          </p:cNvPr>
          <p:cNvSpPr>
            <a:spLocks noGrp="1"/>
          </p:cNvSpPr>
          <p:nvPr>
            <p:ph type="sldNum" sz="quarter" idx="12"/>
          </p:nvPr>
        </p:nvSpPr>
        <p:spPr/>
        <p:txBody>
          <a:bodyPr/>
          <a:lstStyle/>
          <a:p>
            <a:fld id="{81C5332D-C753-4198-947D-E05D10C5136B}" type="slidenum">
              <a:rPr lang="en-US" smtClean="0"/>
              <a:t>6</a:t>
            </a:fld>
            <a:endParaRPr lang="en-US"/>
          </a:p>
        </p:txBody>
      </p:sp>
    </p:spTree>
    <p:extLst>
      <p:ext uri="{BB962C8B-B14F-4D97-AF65-F5344CB8AC3E}">
        <p14:creationId xmlns:p14="http://schemas.microsoft.com/office/powerpoint/2010/main" val="12539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92F1-3F40-9AB8-4BE8-12C6A0168BF0}"/>
              </a:ext>
            </a:extLst>
          </p:cNvPr>
          <p:cNvSpPr>
            <a:spLocks noGrp="1"/>
          </p:cNvSpPr>
          <p:nvPr>
            <p:ph type="title"/>
          </p:nvPr>
        </p:nvSpPr>
        <p:spPr>
          <a:xfrm>
            <a:off x="646111" y="452718"/>
            <a:ext cx="9404723" cy="1400530"/>
          </a:xfrm>
        </p:spPr>
        <p:txBody>
          <a:bodyPr>
            <a:normAutofit/>
          </a:bodyPr>
          <a:lstStyle/>
          <a:p>
            <a:pPr algn="ctr"/>
            <a:r>
              <a:rPr lang="en-US">
                <a:cs typeface="Calibri" panose="020F0502020204030204" pitchFamily="34" charset="0"/>
              </a:rPr>
              <a:t>Caching in Hibernate</a:t>
            </a:r>
          </a:p>
        </p:txBody>
      </p:sp>
      <p:graphicFrame>
        <p:nvGraphicFramePr>
          <p:cNvPr id="51" name="Content Placeholder 3">
            <a:extLst>
              <a:ext uri="{FF2B5EF4-FFF2-40B4-BE49-F238E27FC236}">
                <a16:creationId xmlns:a16="http://schemas.microsoft.com/office/drawing/2014/main" id="{BF441EFB-0809-A6F1-59AF-DDA42271AD34}"/>
              </a:ext>
            </a:extLst>
          </p:cNvPr>
          <p:cNvGraphicFramePr>
            <a:graphicFrameLocks noGrp="1"/>
          </p:cNvGraphicFramePr>
          <p:nvPr>
            <p:ph idx="1"/>
            <p:extLst>
              <p:ext uri="{D42A27DB-BD31-4B8C-83A1-F6EECF244321}">
                <p14:modId xmlns:p14="http://schemas.microsoft.com/office/powerpoint/2010/main" val="3426922708"/>
              </p:ext>
            </p:extLst>
          </p:nvPr>
        </p:nvGraphicFramePr>
        <p:xfrm>
          <a:off x="646111" y="1558869"/>
          <a:ext cx="9404352" cy="4151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751F7BD-8B71-678A-72F5-C847CAE7C25F}"/>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5" name="Slide Number Placeholder 4">
            <a:extLst>
              <a:ext uri="{FF2B5EF4-FFF2-40B4-BE49-F238E27FC236}">
                <a16:creationId xmlns:a16="http://schemas.microsoft.com/office/drawing/2014/main" id="{D848920E-661B-19C6-110B-28F2AA1FB904}"/>
              </a:ext>
            </a:extLst>
          </p:cNvPr>
          <p:cNvSpPr>
            <a:spLocks noGrp="1"/>
          </p:cNvSpPr>
          <p:nvPr>
            <p:ph type="sldNum" sz="quarter" idx="12"/>
          </p:nvPr>
        </p:nvSpPr>
        <p:spPr/>
        <p:txBody>
          <a:bodyPr/>
          <a:lstStyle/>
          <a:p>
            <a:fld id="{81C5332D-C753-4198-947D-E05D10C5136B}" type="slidenum">
              <a:rPr lang="en-US" smtClean="0"/>
              <a:t>7</a:t>
            </a:fld>
            <a:endParaRPr lang="en-US"/>
          </a:p>
        </p:txBody>
      </p:sp>
    </p:spTree>
    <p:extLst>
      <p:ext uri="{BB962C8B-B14F-4D97-AF65-F5344CB8AC3E}">
        <p14:creationId xmlns:p14="http://schemas.microsoft.com/office/powerpoint/2010/main" val="79234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DBD4-F5E5-6FA0-CE15-913C2216186C}"/>
              </a:ext>
            </a:extLst>
          </p:cNvPr>
          <p:cNvSpPr>
            <a:spLocks noGrp="1"/>
          </p:cNvSpPr>
          <p:nvPr>
            <p:ph type="title"/>
          </p:nvPr>
        </p:nvSpPr>
        <p:spPr/>
        <p:txBody>
          <a:bodyPr>
            <a:normAutofit/>
          </a:bodyPr>
          <a:lstStyle/>
          <a:p>
            <a:pPr algn="ctr"/>
            <a:r>
              <a:rPr lang="en-US">
                <a:solidFill>
                  <a:schemeClr val="tx1"/>
                </a:solidFill>
              </a:rPr>
              <a:t>Enable Second level cache</a:t>
            </a:r>
          </a:p>
        </p:txBody>
      </p:sp>
      <p:sp>
        <p:nvSpPr>
          <p:cNvPr id="3" name="Content Placeholder 2">
            <a:extLst>
              <a:ext uri="{FF2B5EF4-FFF2-40B4-BE49-F238E27FC236}">
                <a16:creationId xmlns:a16="http://schemas.microsoft.com/office/drawing/2014/main" id="{3795243E-9733-72F4-6CA9-E688682B093A}"/>
              </a:ext>
            </a:extLst>
          </p:cNvPr>
          <p:cNvSpPr>
            <a:spLocks noGrp="1"/>
          </p:cNvSpPr>
          <p:nvPr>
            <p:ph idx="1"/>
          </p:nvPr>
        </p:nvSpPr>
        <p:spPr>
          <a:xfrm>
            <a:off x="945657" y="1790160"/>
            <a:ext cx="9104196" cy="4458239"/>
          </a:xfrm>
        </p:spPr>
        <p:txBody>
          <a:bodyPr vert="horz" lIns="91440" tIns="45720" rIns="91440" bIns="45720" rtlCol="0" anchor="t">
            <a:noAutofit/>
          </a:bodyPr>
          <a:lstStyle/>
          <a:p>
            <a:pPr>
              <a:buClr>
                <a:srgbClr val="8AD0D6"/>
              </a:buClr>
            </a:pPr>
            <a:r>
              <a:rPr lang="en-US"/>
              <a:t>Add a dependency in pom.xml file called eh-cache</a:t>
            </a:r>
          </a:p>
          <a:p>
            <a:pPr>
              <a:buClr>
                <a:srgbClr val="8AD0D6"/>
              </a:buClr>
            </a:pPr>
            <a:endParaRPr lang="en-US"/>
          </a:p>
          <a:p>
            <a:pPr>
              <a:buClr>
                <a:srgbClr val="8AD0D6"/>
              </a:buClr>
            </a:pPr>
            <a:r>
              <a:rPr lang="en-US"/>
              <a:t>Add a property use_second_level_cache = true, in configuration file</a:t>
            </a:r>
          </a:p>
          <a:p>
            <a:pPr>
              <a:buClr>
                <a:srgbClr val="8AD0D6"/>
              </a:buClr>
            </a:pPr>
            <a:endParaRPr lang="en-US"/>
          </a:p>
          <a:p>
            <a:pPr>
              <a:buClr>
                <a:srgbClr val="8AD0D6"/>
              </a:buClr>
            </a:pPr>
            <a:r>
              <a:rPr lang="en-US"/>
              <a:t>Add a property </a:t>
            </a:r>
            <a:r>
              <a:rPr lang="en-US" err="1"/>
              <a:t>region.factory.class</a:t>
            </a:r>
            <a:r>
              <a:rPr lang="en-US"/>
              <a:t> = </a:t>
            </a:r>
            <a:r>
              <a:rPr lang="en-US" err="1"/>
              <a:t>ehcache</a:t>
            </a:r>
            <a:r>
              <a:rPr lang="en-US"/>
              <a:t> to let hibernate know that second level cache is handled</a:t>
            </a:r>
          </a:p>
          <a:p>
            <a:pPr>
              <a:buClr>
                <a:srgbClr val="8AD0D6"/>
              </a:buClr>
            </a:pPr>
            <a:r>
              <a:rPr lang="en-US"/>
              <a:t>Provide @Cacheable annotation to the Java object and the strategy</a:t>
            </a:r>
          </a:p>
          <a:p>
            <a:pPr marL="0" indent="0">
              <a:buClr>
                <a:srgbClr val="8AD0D6"/>
              </a:buClr>
              <a:buNone/>
            </a:pPr>
            <a:endParaRPr lang="en-US"/>
          </a:p>
        </p:txBody>
      </p:sp>
      <p:sp>
        <p:nvSpPr>
          <p:cNvPr id="5" name="TextBox 4">
            <a:extLst>
              <a:ext uri="{FF2B5EF4-FFF2-40B4-BE49-F238E27FC236}">
                <a16:creationId xmlns:a16="http://schemas.microsoft.com/office/drawing/2014/main" id="{849B9808-361D-BE35-DE04-5A498B861D4B}"/>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8" name="Slide Number Placeholder 7">
            <a:extLst>
              <a:ext uri="{FF2B5EF4-FFF2-40B4-BE49-F238E27FC236}">
                <a16:creationId xmlns:a16="http://schemas.microsoft.com/office/drawing/2014/main" id="{583905D6-3BCA-7B11-90A3-FED0FAEAEDBB}"/>
              </a:ext>
            </a:extLst>
          </p:cNvPr>
          <p:cNvSpPr>
            <a:spLocks noGrp="1"/>
          </p:cNvSpPr>
          <p:nvPr>
            <p:ph type="sldNum" sz="quarter" idx="12"/>
          </p:nvPr>
        </p:nvSpPr>
        <p:spPr/>
        <p:txBody>
          <a:bodyPr/>
          <a:lstStyle/>
          <a:p>
            <a:fld id="{81C5332D-C753-4198-947D-E05D10C5136B}" type="slidenum">
              <a:rPr lang="en-US" smtClean="0"/>
              <a:t>8</a:t>
            </a:fld>
            <a:endParaRPr lang="en-US"/>
          </a:p>
        </p:txBody>
      </p:sp>
    </p:spTree>
    <p:extLst>
      <p:ext uri="{BB962C8B-B14F-4D97-AF65-F5344CB8AC3E}">
        <p14:creationId xmlns:p14="http://schemas.microsoft.com/office/powerpoint/2010/main" val="333329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D308-11CD-A636-E6ED-F28834896308}"/>
              </a:ext>
            </a:extLst>
          </p:cNvPr>
          <p:cNvSpPr>
            <a:spLocks noGrp="1"/>
          </p:cNvSpPr>
          <p:nvPr>
            <p:ph type="title"/>
          </p:nvPr>
        </p:nvSpPr>
        <p:spPr/>
        <p:txBody>
          <a:bodyPr/>
          <a:lstStyle/>
          <a:p>
            <a:pPr algn="ctr"/>
            <a:r>
              <a:rPr lang="en-US"/>
              <a:t>Dependency in pom.xml</a:t>
            </a:r>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9A41D7B1-E57E-8059-B4BC-4254B922E074}"/>
              </a:ext>
            </a:extLst>
          </p:cNvPr>
          <p:cNvPicPr>
            <a:picLocks noGrp="1" noChangeAspect="1"/>
          </p:cNvPicPr>
          <p:nvPr>
            <p:ph idx="1"/>
          </p:nvPr>
        </p:nvPicPr>
        <p:blipFill>
          <a:blip r:embed="rId2"/>
          <a:stretch>
            <a:fillRect/>
          </a:stretch>
        </p:blipFill>
        <p:spPr>
          <a:xfrm>
            <a:off x="1432058" y="1641314"/>
            <a:ext cx="7093498" cy="3284482"/>
          </a:xfrm>
        </p:spPr>
      </p:pic>
      <p:sp>
        <p:nvSpPr>
          <p:cNvPr id="8" name="TextBox 7">
            <a:extLst>
              <a:ext uri="{FF2B5EF4-FFF2-40B4-BE49-F238E27FC236}">
                <a16:creationId xmlns:a16="http://schemas.microsoft.com/office/drawing/2014/main" id="{CBA2D34A-13FD-B47F-7DEF-E5576DB83E20}"/>
              </a:ext>
            </a:extLst>
          </p:cNvPr>
          <p:cNvSpPr txBox="1"/>
          <p:nvPr/>
        </p:nvSpPr>
        <p:spPr>
          <a:xfrm>
            <a:off x="2686640" y="5062194"/>
            <a:ext cx="48545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2.1. Dependency in pom.xml file</a:t>
            </a:r>
          </a:p>
        </p:txBody>
      </p:sp>
      <p:sp>
        <p:nvSpPr>
          <p:cNvPr id="3" name="TextBox 2">
            <a:extLst>
              <a:ext uri="{FF2B5EF4-FFF2-40B4-BE49-F238E27FC236}">
                <a16:creationId xmlns:a16="http://schemas.microsoft.com/office/drawing/2014/main" id="{3A07D7FA-CC9A-8F51-E1D1-710500546B8E}"/>
              </a:ext>
            </a:extLst>
          </p:cNvPr>
          <p:cNvSpPr txBox="1"/>
          <p:nvPr/>
        </p:nvSpPr>
        <p:spPr>
          <a:xfrm>
            <a:off x="9455085" y="6306532"/>
            <a:ext cx="2479249" cy="943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ea typeface="+mn-lt"/>
                <a:cs typeface="+mn-lt"/>
              </a:rPr>
              <a:t>Sajida Mohammad</a:t>
            </a:r>
          </a:p>
          <a:p>
            <a:endParaRPr lang="en-US"/>
          </a:p>
          <a:p>
            <a:endParaRPr lang="en-US"/>
          </a:p>
        </p:txBody>
      </p:sp>
      <p:sp>
        <p:nvSpPr>
          <p:cNvPr id="9" name="Slide Number Placeholder 8">
            <a:extLst>
              <a:ext uri="{FF2B5EF4-FFF2-40B4-BE49-F238E27FC236}">
                <a16:creationId xmlns:a16="http://schemas.microsoft.com/office/drawing/2014/main" id="{951D0A3B-5BFE-3651-CB87-2D8DC5A42426}"/>
              </a:ext>
            </a:extLst>
          </p:cNvPr>
          <p:cNvSpPr>
            <a:spLocks noGrp="1"/>
          </p:cNvSpPr>
          <p:nvPr>
            <p:ph type="sldNum" sz="quarter" idx="12"/>
          </p:nvPr>
        </p:nvSpPr>
        <p:spPr/>
        <p:txBody>
          <a:bodyPr/>
          <a:lstStyle/>
          <a:p>
            <a:fld id="{81C5332D-C753-4198-947D-E05D10C5136B}" type="slidenum">
              <a:rPr lang="en-US" smtClean="0"/>
              <a:t>9</a:t>
            </a:fld>
            <a:endParaRPr lang="en-US"/>
          </a:p>
        </p:txBody>
      </p:sp>
    </p:spTree>
    <p:extLst>
      <p:ext uri="{BB962C8B-B14F-4D97-AF65-F5344CB8AC3E}">
        <p14:creationId xmlns:p14="http://schemas.microsoft.com/office/powerpoint/2010/main" val="1381990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006C7A57D3CF48B6082BEFDC9CABBA" ma:contentTypeVersion="4" ma:contentTypeDescription="Create a new document." ma:contentTypeScope="" ma:versionID="a734b407bdf46444da808ce83146da84">
  <xsd:schema xmlns:xsd="http://www.w3.org/2001/XMLSchema" xmlns:xs="http://www.w3.org/2001/XMLSchema" xmlns:p="http://schemas.microsoft.com/office/2006/metadata/properties" xmlns:ns2="9d0009f0-f181-4a3f-812e-4a83ad271a65" xmlns:ns3="ca4a34cf-f61e-4165-b56c-b7072f07cd5e" targetNamespace="http://schemas.microsoft.com/office/2006/metadata/properties" ma:root="true" ma:fieldsID="280a5d2d868e725ee02465c6524762b8" ns2:_="" ns3:_="">
    <xsd:import namespace="9d0009f0-f181-4a3f-812e-4a83ad271a65"/>
    <xsd:import namespace="ca4a34cf-f61e-4165-b56c-b7072f07cd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009f0-f181-4a3f-812e-4a83ad271a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a4a34cf-f61e-4165-b56c-b7072f07cd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7A3BA-6BB7-452A-B9DD-59BC04D309E5}">
  <ds:schemaRefs>
    <ds:schemaRef ds:uri="9d0009f0-f181-4a3f-812e-4a83ad271a65"/>
    <ds:schemaRef ds:uri="ca4a34cf-f61e-4165-b56c-b7072f07cd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BEC8F0-4795-4FD5-8517-0C1E5F4F7658}">
  <ds:schemaRefs>
    <ds:schemaRef ds:uri="9d0009f0-f181-4a3f-812e-4a83ad271a65"/>
    <ds:schemaRef ds:uri="ca4a34cf-f61e-4165-b56c-b7072f07cd5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E5B6BD6-F9B2-4BFB-96B9-37685FD65B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vt:lpstr>
      <vt:lpstr>       MARKETPLACE FOR NORTHWEST</vt:lpstr>
      <vt:lpstr>Team Members</vt:lpstr>
      <vt:lpstr>Table of Contents</vt:lpstr>
      <vt:lpstr>Introduction</vt:lpstr>
      <vt:lpstr>Deployment cycle</vt:lpstr>
      <vt:lpstr>Docker</vt:lpstr>
      <vt:lpstr>Caching in Hibernate</vt:lpstr>
      <vt:lpstr>Enable Second level cache</vt:lpstr>
      <vt:lpstr>Dependency in pom.xml</vt:lpstr>
      <vt:lpstr>Configuration file</vt:lpstr>
      <vt:lpstr>Java class</vt:lpstr>
      <vt:lpstr>Advantages of Caching</vt:lpstr>
      <vt:lpstr>Introduction to Spring Boot and Email Notifications    </vt:lpstr>
      <vt:lpstr>Three approaches for sending Emails in Spring Boot</vt:lpstr>
      <vt:lpstr>POM.XML File Dependency</vt:lpstr>
      <vt:lpstr>Configuring email properties in Spring Boot</vt:lpstr>
      <vt:lpstr>Sending Emails in Spring Boot</vt:lpstr>
      <vt:lpstr>Amazon SNS</vt:lpstr>
      <vt:lpstr>Working of Amazon SNS</vt:lpstr>
      <vt:lpstr>Benefits of using SNS   </vt:lpstr>
      <vt:lpstr>Lessons Learnt</vt:lpstr>
      <vt:lpstr> Summary</vt:lpstr>
      <vt:lpstr>References</vt:lpstr>
      <vt:lpstr>THANK YOU</vt:lpstr>
      <vt:lpstr>PowerPoint Presentation</vt:lpstr>
      <vt:lpstr>Team Members</vt:lpstr>
      <vt:lpstr>       MARKETPLACE FOR NORTHWEST</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Aluri,Hari Kiran</dc:creator>
  <cp:revision>1</cp:revision>
  <dcterms:created xsi:type="dcterms:W3CDTF">2022-09-25T16:57:29Z</dcterms:created>
  <dcterms:modified xsi:type="dcterms:W3CDTF">2023-03-20T15:28:58Z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0x010100FC006C7A57D3CF48B6082BEFDC9CABBA</vt:lpwstr>
  </property>
</Properties>
</file>