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  <p:sldMasterId id="2147483648" r:id="rId5"/>
    <p:sldMasterId id="2147483660" r:id="rId6"/>
  </p:sldMasterIdLst>
  <p:notesMasterIdLst>
    <p:notesMasterId r:id="rId29"/>
  </p:notesMasterIdLst>
  <p:sldIdLst>
    <p:sldId id="259" r:id="rId7"/>
    <p:sldId id="260" r:id="rId8"/>
    <p:sldId id="261" r:id="rId9"/>
    <p:sldId id="264" r:id="rId10"/>
    <p:sldId id="265" r:id="rId11"/>
    <p:sldId id="263" r:id="rId12"/>
    <p:sldId id="288" r:id="rId13"/>
    <p:sldId id="281" r:id="rId14"/>
    <p:sldId id="280" r:id="rId15"/>
    <p:sldId id="275" r:id="rId16"/>
    <p:sldId id="273" r:id="rId17"/>
    <p:sldId id="284" r:id="rId18"/>
    <p:sldId id="278" r:id="rId19"/>
    <p:sldId id="294" r:id="rId20"/>
    <p:sldId id="270" r:id="rId21"/>
    <p:sldId id="274" r:id="rId22"/>
    <p:sldId id="279" r:id="rId23"/>
    <p:sldId id="285" r:id="rId24"/>
    <p:sldId id="286" r:id="rId25"/>
    <p:sldId id="291" r:id="rId26"/>
    <p:sldId id="287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C232B-43BC-4B4A-9922-DBA4FEDF8C91}" v="1" dt="2022-10-31T06:02:17.648"/>
    <p1510:client id="{16A4F930-F898-4FC6-A245-F00C69EDA3AE}" v="220" dt="2022-10-30T23:45:38.179"/>
    <p1510:client id="{26F8F660-59FB-4287-BDC6-B2D34C3BDEEF}" v="212" dt="2022-10-31T00:03:55.833"/>
    <p1510:client id="{379BE277-4CAA-4CD6-92E2-3A1762367C21}" v="32" vWet="34" dt="2022-10-31T06:03:49.208"/>
    <p1510:client id="{69DA46A9-6539-2994-F2B9-DA5286D4CAD5}" v="7" dt="2022-10-31T13:36:33.818"/>
    <p1510:client id="{886ED50D-7733-487A-ADF2-C0AEECB511E1}" v="121" dt="2022-10-31T14:12:09.462"/>
    <p1510:client id="{B297EA39-993F-4B6A-A289-E328893C8BF5}" v="686" vWet="688" dt="2022-10-31T14:11:24.528"/>
    <p1510:client id="{FD8BE1E4-622B-4FDC-BC22-DD9A61B0F515}" v="28" dt="2022-10-31T06:04:15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,Usha R" userId="acf6a215-17f6-4371-bfde-623ac93bb2f4" providerId="ADAL" clId="{B297EA39-993F-4B6A-A289-E328893C8BF5}"/>
    <pc:docChg chg="undo custSel delSld modSld sldOrd">
      <pc:chgData name="Pati,Usha R" userId="acf6a215-17f6-4371-bfde-623ac93bb2f4" providerId="ADAL" clId="{B297EA39-993F-4B6A-A289-E328893C8BF5}" dt="2022-10-31T14:11:20.122" v="688" actId="255"/>
      <pc:docMkLst>
        <pc:docMk/>
      </pc:docMkLst>
      <pc:sldChg chg="addSp delSp">
        <pc:chgData name="Pati,Usha R" userId="acf6a215-17f6-4371-bfde-623ac93bb2f4" providerId="ADAL" clId="{B297EA39-993F-4B6A-A289-E328893C8BF5}" dt="2022-10-31T14:00:19.502" v="629"/>
        <pc:sldMkLst>
          <pc:docMk/>
          <pc:sldMk cId="1285428103" sldId="259"/>
        </pc:sldMkLst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1285428103" sldId="259"/>
            <ac:spMk id="4" creationId="{84B0A5B9-DBF7-590E-703B-4D195992D0F9}"/>
          </ac:spMkLst>
        </pc:spChg>
        <pc:spChg chg="add">
          <ac:chgData name="Pati,Usha R" userId="acf6a215-17f6-4371-bfde-623ac93bb2f4" providerId="ADAL" clId="{B297EA39-993F-4B6A-A289-E328893C8BF5}" dt="2022-10-31T14:00:19.502" v="629"/>
          <ac:spMkLst>
            <pc:docMk/>
            <pc:sldMk cId="1285428103" sldId="259"/>
            <ac:spMk id="6" creationId="{9F5B2478-D202-5069-8525-872C90174AE6}"/>
          </ac:spMkLst>
        </pc:spChg>
      </pc:sldChg>
      <pc:sldChg chg="addSp delSp">
        <pc:chgData name="Pati,Usha R" userId="acf6a215-17f6-4371-bfde-623ac93bb2f4" providerId="ADAL" clId="{B297EA39-993F-4B6A-A289-E328893C8BF5}" dt="2022-10-31T14:03:47.108" v="641"/>
        <pc:sldMkLst>
          <pc:docMk/>
          <pc:sldMk cId="2438591534" sldId="260"/>
        </pc:sldMkLst>
        <pc:spChg chg="add">
          <ac:chgData name="Pati,Usha R" userId="acf6a215-17f6-4371-bfde-623ac93bb2f4" providerId="ADAL" clId="{B297EA39-993F-4B6A-A289-E328893C8BF5}" dt="2022-10-31T14:00:19.502" v="629"/>
          <ac:spMkLst>
            <pc:docMk/>
            <pc:sldMk cId="2438591534" sldId="260"/>
            <ac:spMk id="2" creationId="{0B68F8D2-42FA-AF41-D388-1C037DF09ADA}"/>
          </ac:spMkLst>
        </pc:spChg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2438591534" sldId="260"/>
            <ac:spMk id="4" creationId="{D2F3A814-EED2-1C76-48A2-CD34FA2F5552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2438591534" sldId="260"/>
            <ac:spMk id="5" creationId="{FB382326-4B6C-C18E-F872-8062BD7A5143}"/>
          </ac:spMkLst>
        </pc:spChg>
      </pc:sldChg>
      <pc:sldChg chg="addSp delSp">
        <pc:chgData name="Pati,Usha R" userId="acf6a215-17f6-4371-bfde-623ac93bb2f4" providerId="ADAL" clId="{B297EA39-993F-4B6A-A289-E328893C8BF5}" dt="2022-10-31T14:03:48.616" v="642"/>
        <pc:sldMkLst>
          <pc:docMk/>
          <pc:sldMk cId="3761969251" sldId="261"/>
        </pc:sldMkLst>
        <pc:spChg chg="add">
          <ac:chgData name="Pati,Usha R" userId="acf6a215-17f6-4371-bfde-623ac93bb2f4" providerId="ADAL" clId="{B297EA39-993F-4B6A-A289-E328893C8BF5}" dt="2022-10-31T14:00:19.502" v="629"/>
          <ac:spMkLst>
            <pc:docMk/>
            <pc:sldMk cId="3761969251" sldId="261"/>
            <ac:spMk id="4" creationId="{B4C06F34-DE16-0D10-FCB7-3BF4E42292EC}"/>
          </ac:spMkLst>
        </pc:spChg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3761969251" sldId="261"/>
            <ac:spMk id="6" creationId="{A06A3A8D-EA3F-1B47-E2EA-D6DAE64D7EAB}"/>
          </ac:spMkLst>
        </pc:spChg>
        <pc:spChg chg="del">
          <ac:chgData name="Pati,Usha R" userId="acf6a215-17f6-4371-bfde-623ac93bb2f4" providerId="ADAL" clId="{B297EA39-993F-4B6A-A289-E328893C8BF5}" dt="2022-10-31T14:03:48.616" v="642"/>
          <ac:spMkLst>
            <pc:docMk/>
            <pc:sldMk cId="3761969251" sldId="261"/>
            <ac:spMk id="8" creationId="{C3F54DA8-D822-AAC4-E20D-E5BE0CD345D4}"/>
          </ac:spMkLst>
        </pc:spChg>
      </pc:sldChg>
      <pc:sldChg chg="addSp delSp ord">
        <pc:chgData name="Pati,Usha R" userId="acf6a215-17f6-4371-bfde-623ac93bb2f4" providerId="ADAL" clId="{B297EA39-993F-4B6A-A289-E328893C8BF5}" dt="2022-10-31T14:03:47.108" v="641"/>
        <pc:sldMkLst>
          <pc:docMk/>
          <pc:sldMk cId="2448111906" sldId="263"/>
        </pc:sldMkLst>
        <pc:spChg chg="add">
          <ac:chgData name="Pati,Usha R" userId="acf6a215-17f6-4371-bfde-623ac93bb2f4" providerId="ADAL" clId="{B297EA39-993F-4B6A-A289-E328893C8BF5}" dt="2022-10-31T14:00:19.502" v="629"/>
          <ac:spMkLst>
            <pc:docMk/>
            <pc:sldMk cId="2448111906" sldId="263"/>
            <ac:spMk id="3" creationId="{9245B12F-05B7-65B5-0928-22A41131D0C4}"/>
          </ac:spMkLst>
        </pc:spChg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2448111906" sldId="263"/>
            <ac:spMk id="4" creationId="{F4A85635-4BC4-C855-4539-3829849EB752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2448111906" sldId="263"/>
            <ac:spMk id="5" creationId="{5C831723-18DF-F26D-1C06-3BADB2D4F70F}"/>
          </ac:spMkLst>
        </pc:spChg>
      </pc:sldChg>
      <pc:sldChg chg="addSp delSp">
        <pc:chgData name="Pati,Usha R" userId="acf6a215-17f6-4371-bfde-623ac93bb2f4" providerId="ADAL" clId="{B297EA39-993F-4B6A-A289-E328893C8BF5}" dt="2022-10-31T14:03:47.108" v="641"/>
        <pc:sldMkLst>
          <pc:docMk/>
          <pc:sldMk cId="2277879661" sldId="264"/>
        </pc:sldMkLst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2277879661" sldId="264"/>
            <ac:spMk id="3" creationId="{15BD9890-B672-6703-906D-DEB0C65E7EDD}"/>
          </ac:spMkLst>
        </pc:spChg>
        <pc:spChg chg="add">
          <ac:chgData name="Pati,Usha R" userId="acf6a215-17f6-4371-bfde-623ac93bb2f4" providerId="ADAL" clId="{B297EA39-993F-4B6A-A289-E328893C8BF5}" dt="2022-10-31T14:00:19.502" v="629"/>
          <ac:spMkLst>
            <pc:docMk/>
            <pc:sldMk cId="2277879661" sldId="264"/>
            <ac:spMk id="4" creationId="{AF6B1432-9C92-5402-C757-0BD0AA859AEA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2277879661" sldId="264"/>
            <ac:spMk id="5" creationId="{E4310DF0-F3B3-894B-3219-610DC1435410}"/>
          </ac:spMkLst>
        </pc:spChg>
      </pc:sldChg>
      <pc:sldChg chg="addSp delSp">
        <pc:chgData name="Pati,Usha R" userId="acf6a215-17f6-4371-bfde-623ac93bb2f4" providerId="ADAL" clId="{B297EA39-993F-4B6A-A289-E328893C8BF5}" dt="2022-10-31T14:03:47.108" v="641"/>
        <pc:sldMkLst>
          <pc:docMk/>
          <pc:sldMk cId="1499142597" sldId="265"/>
        </pc:sldMkLst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1499142597" sldId="265"/>
            <ac:spMk id="4" creationId="{E5C6484B-2F19-4CB6-9844-6020AE6AACE5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1499142597" sldId="265"/>
            <ac:spMk id="6" creationId="{C3068FBD-C743-D3D1-9555-A3CE96437CC2}"/>
          </ac:spMkLst>
        </pc:spChg>
        <pc:spChg chg="add">
          <ac:chgData name="Pati,Usha R" userId="acf6a215-17f6-4371-bfde-623ac93bb2f4" providerId="ADAL" clId="{B297EA39-993F-4B6A-A289-E328893C8BF5}" dt="2022-10-31T14:00:19.502" v="629"/>
          <ac:spMkLst>
            <pc:docMk/>
            <pc:sldMk cId="1499142597" sldId="265"/>
            <ac:spMk id="7" creationId="{6D8C2895-1859-A48D-F926-975E18DBAD74}"/>
          </ac:spMkLst>
        </pc:spChg>
      </pc:sldChg>
      <pc:sldChg chg="addSp delSp modSp mod">
        <pc:chgData name="Pati,Usha R" userId="acf6a215-17f6-4371-bfde-623ac93bb2f4" providerId="ADAL" clId="{B297EA39-993F-4B6A-A289-E328893C8BF5}" dt="2022-10-31T14:08:43.421" v="671" actId="20577"/>
        <pc:sldMkLst>
          <pc:docMk/>
          <pc:sldMk cId="1814704738" sldId="270"/>
        </pc:sldMkLst>
        <pc:spChg chg="add">
          <ac:chgData name="Pati,Usha R" userId="acf6a215-17f6-4371-bfde-623ac93bb2f4" providerId="ADAL" clId="{B297EA39-993F-4B6A-A289-E328893C8BF5}" dt="2022-10-31T14:00:19.502" v="629"/>
          <ac:spMkLst>
            <pc:docMk/>
            <pc:sldMk cId="1814704738" sldId="270"/>
            <ac:spMk id="4" creationId="{B0879A89-B478-BE14-728E-C47BEE72A2AC}"/>
          </ac:spMkLst>
        </pc:spChg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1814704738" sldId="270"/>
            <ac:spMk id="5" creationId="{3B0CBB0F-49DC-336E-0C1A-A07CA728F128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1814704738" sldId="270"/>
            <ac:spMk id="6" creationId="{DA76D28B-DECB-0540-1237-160C6FC7F3A7}"/>
          </ac:spMkLst>
        </pc:spChg>
        <pc:spChg chg="add mod">
          <ac:chgData name="Pati,Usha R" userId="acf6a215-17f6-4371-bfde-623ac93bb2f4" providerId="ADAL" clId="{B297EA39-993F-4B6A-A289-E328893C8BF5}" dt="2022-10-31T14:08:43.421" v="671" actId="20577"/>
          <ac:spMkLst>
            <pc:docMk/>
            <pc:sldMk cId="1814704738" sldId="270"/>
            <ac:spMk id="7" creationId="{8BF3194F-B8FB-030B-22C9-15A017FEE2C7}"/>
          </ac:spMkLst>
        </pc:spChg>
      </pc:sldChg>
      <pc:sldChg chg="addSp delSp modSp mod">
        <pc:chgData name="Pati,Usha R" userId="acf6a215-17f6-4371-bfde-623ac93bb2f4" providerId="ADAL" clId="{B297EA39-993F-4B6A-A289-E328893C8BF5}" dt="2022-10-31T14:09:55.995" v="683" actId="20577"/>
        <pc:sldMkLst>
          <pc:docMk/>
          <pc:sldMk cId="3451815259" sldId="273"/>
        </pc:sldMkLst>
        <pc:spChg chg="mod">
          <ac:chgData name="Pati,Usha R" userId="acf6a215-17f6-4371-bfde-623ac93bb2f4" providerId="ADAL" clId="{B297EA39-993F-4B6A-A289-E328893C8BF5}" dt="2022-10-30T23:23:20.662" v="392" actId="12"/>
          <ac:spMkLst>
            <pc:docMk/>
            <pc:sldMk cId="3451815259" sldId="273"/>
            <ac:spMk id="3" creationId="{D5345C25-A6D2-8FC5-FB45-01243C8571DC}"/>
          </ac:spMkLst>
        </pc:spChg>
        <pc:spChg chg="add">
          <ac:chgData name="Pati,Usha R" userId="acf6a215-17f6-4371-bfde-623ac93bb2f4" providerId="ADAL" clId="{B297EA39-993F-4B6A-A289-E328893C8BF5}" dt="2022-10-31T14:00:19.502" v="629"/>
          <ac:spMkLst>
            <pc:docMk/>
            <pc:sldMk cId="3451815259" sldId="273"/>
            <ac:spMk id="5" creationId="{ED896D95-07E4-7F4B-3B16-66B7CD3EFF05}"/>
          </ac:spMkLst>
        </pc:spChg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3451815259" sldId="273"/>
            <ac:spMk id="6" creationId="{F4D1BCE6-AE07-5B9F-D35E-462587BF7E4A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3451815259" sldId="273"/>
            <ac:spMk id="8" creationId="{CE7B3FC6-B623-9966-9F73-7E39AAFDD063}"/>
          </ac:spMkLst>
        </pc:spChg>
        <pc:spChg chg="add mod">
          <ac:chgData name="Pati,Usha R" userId="acf6a215-17f6-4371-bfde-623ac93bb2f4" providerId="ADAL" clId="{B297EA39-993F-4B6A-A289-E328893C8BF5}" dt="2022-10-31T14:09:55.995" v="683" actId="20577"/>
          <ac:spMkLst>
            <pc:docMk/>
            <pc:sldMk cId="3451815259" sldId="273"/>
            <ac:spMk id="9" creationId="{A64B82B8-8132-CF2A-C858-20BD1DAE40DA}"/>
          </ac:spMkLst>
        </pc:spChg>
      </pc:sldChg>
      <pc:sldChg chg="addSp delSp modSp mod">
        <pc:chgData name="Pati,Usha R" userId="acf6a215-17f6-4371-bfde-623ac93bb2f4" providerId="ADAL" clId="{B297EA39-993F-4B6A-A289-E328893C8BF5}" dt="2022-10-31T14:08:32.268" v="668" actId="1076"/>
        <pc:sldMkLst>
          <pc:docMk/>
          <pc:sldMk cId="1770612954" sldId="274"/>
        </pc:sldMkLst>
        <pc:spChg chg="add">
          <ac:chgData name="Pati,Usha R" userId="acf6a215-17f6-4371-bfde-623ac93bb2f4" providerId="ADAL" clId="{B297EA39-993F-4B6A-A289-E328893C8BF5}" dt="2022-10-31T14:00:19.502" v="629"/>
          <ac:spMkLst>
            <pc:docMk/>
            <pc:sldMk cId="1770612954" sldId="274"/>
            <ac:spMk id="5" creationId="{336498CE-1857-0994-8A1C-070720712C33}"/>
          </ac:spMkLst>
        </pc:spChg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1770612954" sldId="274"/>
            <ac:spMk id="6" creationId="{39886EC8-CD4E-C5CC-855B-7B5CF344E014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1770612954" sldId="274"/>
            <ac:spMk id="7" creationId="{FFB8BD1D-1164-AAB4-4230-FEBAC6CC1F97}"/>
          </ac:spMkLst>
        </pc:spChg>
        <pc:spChg chg="add mod">
          <ac:chgData name="Pati,Usha R" userId="acf6a215-17f6-4371-bfde-623ac93bb2f4" providerId="ADAL" clId="{B297EA39-993F-4B6A-A289-E328893C8BF5}" dt="2022-10-31T14:08:32.268" v="668" actId="1076"/>
          <ac:spMkLst>
            <pc:docMk/>
            <pc:sldMk cId="1770612954" sldId="274"/>
            <ac:spMk id="8" creationId="{DBF50F20-BE7D-2D10-462D-6FA570D09BE7}"/>
          </ac:spMkLst>
        </pc:spChg>
      </pc:sldChg>
      <pc:sldChg chg="addSp delSp modSp mod">
        <pc:chgData name="Pati,Usha R" userId="acf6a215-17f6-4371-bfde-623ac93bb2f4" providerId="ADAL" clId="{B297EA39-993F-4B6A-A289-E328893C8BF5}" dt="2022-10-31T14:03:47.108" v="641"/>
        <pc:sldMkLst>
          <pc:docMk/>
          <pc:sldMk cId="3535341564" sldId="275"/>
        </pc:sldMkLst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3535341564" sldId="275"/>
            <ac:spMk id="4" creationId="{AE516490-EA15-2124-357B-1AA31C693529}"/>
          </ac:spMkLst>
        </pc:spChg>
        <pc:spChg chg="add">
          <ac:chgData name="Pati,Usha R" userId="acf6a215-17f6-4371-bfde-623ac93bb2f4" providerId="ADAL" clId="{B297EA39-993F-4B6A-A289-E328893C8BF5}" dt="2022-10-31T14:00:19.502" v="629"/>
          <ac:spMkLst>
            <pc:docMk/>
            <pc:sldMk cId="3535341564" sldId="275"/>
            <ac:spMk id="5" creationId="{1F1BF07C-3ADA-8305-13D7-15D078FED601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3535341564" sldId="275"/>
            <ac:spMk id="6" creationId="{608F3350-A7CE-0430-E6DA-363145AB1283}"/>
          </ac:spMkLst>
        </pc:spChg>
        <pc:spChg chg="mod">
          <ac:chgData name="Pati,Usha R" userId="acf6a215-17f6-4371-bfde-623ac93bb2f4" providerId="ADAL" clId="{B297EA39-993F-4B6A-A289-E328893C8BF5}" dt="2022-10-30T23:22:59.192" v="391" actId="12"/>
          <ac:spMkLst>
            <pc:docMk/>
            <pc:sldMk cId="3535341564" sldId="275"/>
            <ac:spMk id="22" creationId="{A5B01EAF-C32F-96DF-04EA-D6C98B32082C}"/>
          </ac:spMkLst>
        </pc:spChg>
      </pc:sldChg>
      <pc:sldChg chg="addSp delSp modSp mod">
        <pc:chgData name="Pati,Usha R" userId="acf6a215-17f6-4371-bfde-623ac93bb2f4" providerId="ADAL" clId="{B297EA39-993F-4B6A-A289-E328893C8BF5}" dt="2022-10-31T14:09:06.672" v="677" actId="20577"/>
        <pc:sldMkLst>
          <pc:docMk/>
          <pc:sldMk cId="1791617810" sldId="278"/>
        </pc:sldMkLst>
        <pc:spChg chg="add">
          <ac:chgData name="Pati,Usha R" userId="acf6a215-17f6-4371-bfde-623ac93bb2f4" providerId="ADAL" clId="{B297EA39-993F-4B6A-A289-E328893C8BF5}" dt="2022-10-31T14:00:19.502" v="629"/>
          <ac:spMkLst>
            <pc:docMk/>
            <pc:sldMk cId="1791617810" sldId="278"/>
            <ac:spMk id="4" creationId="{2E177630-E200-C3F5-0566-595E7CE02509}"/>
          </ac:spMkLst>
        </pc:spChg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1791617810" sldId="278"/>
            <ac:spMk id="5" creationId="{4C3F18C0-FA10-BD6F-2A3D-7848E8B7DC0B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1791617810" sldId="278"/>
            <ac:spMk id="6" creationId="{8C783A53-3C70-0DD3-ADF4-51950ADEE297}"/>
          </ac:spMkLst>
        </pc:spChg>
        <pc:spChg chg="add mod">
          <ac:chgData name="Pati,Usha R" userId="acf6a215-17f6-4371-bfde-623ac93bb2f4" providerId="ADAL" clId="{B297EA39-993F-4B6A-A289-E328893C8BF5}" dt="2022-10-31T14:09:06.672" v="677" actId="20577"/>
          <ac:spMkLst>
            <pc:docMk/>
            <pc:sldMk cId="1791617810" sldId="278"/>
            <ac:spMk id="7" creationId="{E5612BCF-FB7A-96FC-1634-ACBD25C8C1AB}"/>
          </ac:spMkLst>
        </pc:spChg>
      </pc:sldChg>
      <pc:sldChg chg="addSp delSp modSp mod">
        <pc:chgData name="Pati,Usha R" userId="acf6a215-17f6-4371-bfde-623ac93bb2f4" providerId="ADAL" clId="{B297EA39-993F-4B6A-A289-E328893C8BF5}" dt="2022-10-31T14:08:16.375" v="663" actId="20577"/>
        <pc:sldMkLst>
          <pc:docMk/>
          <pc:sldMk cId="3564430471" sldId="279"/>
        </pc:sldMkLst>
        <pc:spChg chg="mod">
          <ac:chgData name="Pati,Usha R" userId="acf6a215-17f6-4371-bfde-623ac93bb2f4" providerId="ADAL" clId="{B297EA39-993F-4B6A-A289-E328893C8BF5}" dt="2022-10-30T23:08:18.183" v="23" actId="2711"/>
          <ac:spMkLst>
            <pc:docMk/>
            <pc:sldMk cId="3564430471" sldId="279"/>
            <ac:spMk id="2" creationId="{32E1A0DF-145A-84A3-7EF7-1E0548966686}"/>
          </ac:spMkLst>
        </pc:spChg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3564430471" sldId="279"/>
            <ac:spMk id="4" creationId="{40A9F8EA-E43F-C44E-6089-5682931BFC51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3564430471" sldId="279"/>
            <ac:spMk id="6" creationId="{A1C00E13-A9B1-F5CA-62C8-1CFB2AFA4220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3564430471" sldId="279"/>
            <ac:spMk id="7" creationId="{C749289A-194F-2949-AD8B-D8B9C035307C}"/>
          </ac:spMkLst>
        </pc:spChg>
        <pc:spChg chg="add mod">
          <ac:chgData name="Pati,Usha R" userId="acf6a215-17f6-4371-bfde-623ac93bb2f4" providerId="ADAL" clId="{B297EA39-993F-4B6A-A289-E328893C8BF5}" dt="2022-10-31T14:08:16.375" v="663" actId="20577"/>
          <ac:spMkLst>
            <pc:docMk/>
            <pc:sldMk cId="3564430471" sldId="279"/>
            <ac:spMk id="8" creationId="{D96DC39C-A44F-804A-E958-914EDD4929D5}"/>
          </ac:spMkLst>
        </pc:spChg>
        <pc:spChg chg="mod">
          <ac:chgData name="Pati,Usha R" userId="acf6a215-17f6-4371-bfde-623ac93bb2f4" providerId="ADAL" clId="{B297EA39-993F-4B6A-A289-E328893C8BF5}" dt="2022-10-31T00:38:09.835" v="552" actId="20577"/>
          <ac:spMkLst>
            <pc:docMk/>
            <pc:sldMk cId="3564430471" sldId="279"/>
            <ac:spMk id="22" creationId="{A5B01EAF-C32F-96DF-04EA-D6C98B32082C}"/>
          </ac:spMkLst>
        </pc:spChg>
      </pc:sldChg>
      <pc:sldChg chg="addSp">
        <pc:chgData name="Pati,Usha R" userId="acf6a215-17f6-4371-bfde-623ac93bb2f4" providerId="ADAL" clId="{B297EA39-993F-4B6A-A289-E328893C8BF5}" dt="2022-10-31T14:00:19.502" v="629"/>
        <pc:sldMkLst>
          <pc:docMk/>
          <pc:sldMk cId="1966961442" sldId="280"/>
        </pc:sldMkLst>
        <pc:spChg chg="add">
          <ac:chgData name="Pati,Usha R" userId="acf6a215-17f6-4371-bfde-623ac93bb2f4" providerId="ADAL" clId="{B297EA39-993F-4B6A-A289-E328893C8BF5}" dt="2022-10-31T14:00:19.502" v="629"/>
          <ac:spMkLst>
            <pc:docMk/>
            <pc:sldMk cId="1966961442" sldId="280"/>
            <ac:spMk id="5" creationId="{C359F1DD-454F-3E3E-6B56-33ADAC52BABC}"/>
          </ac:spMkLst>
        </pc:spChg>
      </pc:sldChg>
      <pc:sldChg chg="addSp delSp modSp mod">
        <pc:chgData name="Pati,Usha R" userId="acf6a215-17f6-4371-bfde-623ac93bb2f4" providerId="ADAL" clId="{B297EA39-993F-4B6A-A289-E328893C8BF5}" dt="2022-10-31T14:03:33.357" v="637" actId="14100"/>
        <pc:sldMkLst>
          <pc:docMk/>
          <pc:sldMk cId="2470507558" sldId="281"/>
        </pc:sldMkLst>
        <pc:spChg chg="add del mod">
          <ac:chgData name="Pati,Usha R" userId="acf6a215-17f6-4371-bfde-623ac93bb2f4" providerId="ADAL" clId="{B297EA39-993F-4B6A-A289-E328893C8BF5}" dt="2022-10-31T14:03:33.357" v="637" actId="14100"/>
          <ac:spMkLst>
            <pc:docMk/>
            <pc:sldMk cId="2470507558" sldId="281"/>
            <ac:spMk id="4" creationId="{752157B1-0E67-FAE0-0862-93D95B471FC9}"/>
          </ac:spMkLst>
        </pc:spChg>
      </pc:sldChg>
      <pc:sldChg chg="addSp delSp modSp mod">
        <pc:chgData name="Pati,Usha R" userId="acf6a215-17f6-4371-bfde-623ac93bb2f4" providerId="ADAL" clId="{B297EA39-993F-4B6A-A289-E328893C8BF5}" dt="2022-10-31T14:09:43.899" v="680" actId="20577"/>
        <pc:sldMkLst>
          <pc:docMk/>
          <pc:sldMk cId="270712748" sldId="284"/>
        </pc:sldMkLst>
        <pc:spChg chg="add">
          <ac:chgData name="Pati,Usha R" userId="acf6a215-17f6-4371-bfde-623ac93bb2f4" providerId="ADAL" clId="{B297EA39-993F-4B6A-A289-E328893C8BF5}" dt="2022-10-31T14:00:19.502" v="629"/>
          <ac:spMkLst>
            <pc:docMk/>
            <pc:sldMk cId="270712748" sldId="284"/>
            <ac:spMk id="4" creationId="{DA257809-F42B-074F-AB18-E222E81D667E}"/>
          </ac:spMkLst>
        </pc:spChg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270712748" sldId="284"/>
            <ac:spMk id="5" creationId="{1BCB6325-BCC9-C798-4FF4-BA52D5C41AF0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270712748" sldId="284"/>
            <ac:spMk id="6" creationId="{E50CFACC-2230-F5C4-C67B-A05AD548F6F6}"/>
          </ac:spMkLst>
        </pc:spChg>
        <pc:spChg chg="add mod">
          <ac:chgData name="Pati,Usha R" userId="acf6a215-17f6-4371-bfde-623ac93bb2f4" providerId="ADAL" clId="{B297EA39-993F-4B6A-A289-E328893C8BF5}" dt="2022-10-31T14:09:43.899" v="680" actId="20577"/>
          <ac:spMkLst>
            <pc:docMk/>
            <pc:sldMk cId="270712748" sldId="284"/>
            <ac:spMk id="7" creationId="{EF80755B-04B3-4443-1AB6-E96BBC071CAD}"/>
          </ac:spMkLst>
        </pc:spChg>
        <pc:spChg chg="mod">
          <ac:chgData name="Pati,Usha R" userId="acf6a215-17f6-4371-bfde-623ac93bb2f4" providerId="ADAL" clId="{B297EA39-993F-4B6A-A289-E328893C8BF5}" dt="2022-10-30T23:23:29.705" v="393" actId="12"/>
          <ac:spMkLst>
            <pc:docMk/>
            <pc:sldMk cId="270712748" sldId="284"/>
            <ac:spMk id="22" creationId="{A5B01EAF-C32F-96DF-04EA-D6C98B32082C}"/>
          </ac:spMkLst>
        </pc:spChg>
      </pc:sldChg>
      <pc:sldChg chg="addSp modSp mod">
        <pc:chgData name="Pati,Usha R" userId="acf6a215-17f6-4371-bfde-623ac93bb2f4" providerId="ADAL" clId="{B297EA39-993F-4B6A-A289-E328893C8BF5}" dt="2022-10-31T14:11:20.122" v="688" actId="255"/>
        <pc:sldMkLst>
          <pc:docMk/>
          <pc:sldMk cId="499589851" sldId="285"/>
        </pc:sldMkLst>
        <pc:spChg chg="add mod">
          <ac:chgData name="Pati,Usha R" userId="acf6a215-17f6-4371-bfde-623ac93bb2f4" providerId="ADAL" clId="{B297EA39-993F-4B6A-A289-E328893C8BF5}" dt="2022-10-31T14:11:20.122" v="688" actId="255"/>
          <ac:spMkLst>
            <pc:docMk/>
            <pc:sldMk cId="499589851" sldId="285"/>
            <ac:spMk id="3" creationId="{F00B7B44-96A2-3A32-1D94-E5B1822F6E07}"/>
          </ac:spMkLst>
        </pc:spChg>
        <pc:spChg chg="add">
          <ac:chgData name="Pati,Usha R" userId="acf6a215-17f6-4371-bfde-623ac93bb2f4" providerId="ADAL" clId="{B297EA39-993F-4B6A-A289-E328893C8BF5}" dt="2022-10-31T14:00:19.502" v="629"/>
          <ac:spMkLst>
            <pc:docMk/>
            <pc:sldMk cId="499589851" sldId="285"/>
            <ac:spMk id="4" creationId="{0DC0C492-E7D6-A9EE-9749-37751BF96A98}"/>
          </ac:spMkLst>
        </pc:spChg>
      </pc:sldChg>
      <pc:sldChg chg="addSp delSp modSp mod">
        <pc:chgData name="Pati,Usha R" userId="acf6a215-17f6-4371-bfde-623ac93bb2f4" providerId="ADAL" clId="{B297EA39-993F-4B6A-A289-E328893C8BF5}" dt="2022-10-31T14:11:09.430" v="687" actId="207"/>
        <pc:sldMkLst>
          <pc:docMk/>
          <pc:sldMk cId="3651925690" sldId="286"/>
        </pc:sldMkLst>
        <pc:spChg chg="add">
          <ac:chgData name="Pati,Usha R" userId="acf6a215-17f6-4371-bfde-623ac93bb2f4" providerId="ADAL" clId="{B297EA39-993F-4B6A-A289-E328893C8BF5}" dt="2022-10-31T14:00:19.502" v="629"/>
          <ac:spMkLst>
            <pc:docMk/>
            <pc:sldMk cId="3651925690" sldId="286"/>
            <ac:spMk id="4" creationId="{0DC0C492-E7D6-A9EE-9749-37751BF96A98}"/>
          </ac:spMkLst>
        </pc:spChg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3651925690" sldId="286"/>
            <ac:spMk id="5" creationId="{12A273C2-8525-0A36-DFBC-4A26304BE9C9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3651925690" sldId="286"/>
            <ac:spMk id="6" creationId="{C0CD209A-1305-E6A2-8A4D-5106D9F8D2BF}"/>
          </ac:spMkLst>
        </pc:spChg>
        <pc:spChg chg="add mod">
          <ac:chgData name="Pati,Usha R" userId="acf6a215-17f6-4371-bfde-623ac93bb2f4" providerId="ADAL" clId="{B297EA39-993F-4B6A-A289-E328893C8BF5}" dt="2022-10-31T14:11:09.430" v="687" actId="207"/>
          <ac:spMkLst>
            <pc:docMk/>
            <pc:sldMk cId="3651925690" sldId="286"/>
            <ac:spMk id="7" creationId="{43E137BE-0358-AF9E-4C1A-2A387440E157}"/>
          </ac:spMkLst>
        </pc:spChg>
        <pc:spChg chg="mod">
          <ac:chgData name="Pati,Usha R" userId="acf6a215-17f6-4371-bfde-623ac93bb2f4" providerId="ADAL" clId="{B297EA39-993F-4B6A-A289-E328893C8BF5}" dt="2022-10-31T14:07:44.822" v="657" actId="1076"/>
          <ac:spMkLst>
            <pc:docMk/>
            <pc:sldMk cId="3651925690" sldId="286"/>
            <ac:spMk id="11" creationId="{285567B1-2D2B-B443-BF1F-C2FB5DB26C71}"/>
          </ac:spMkLst>
        </pc:spChg>
      </pc:sldChg>
      <pc:sldChg chg="addSp delSp modSp mod">
        <pc:chgData name="Pati,Usha R" userId="acf6a215-17f6-4371-bfde-623ac93bb2f4" providerId="ADAL" clId="{B297EA39-993F-4B6A-A289-E328893C8BF5}" dt="2022-10-31T14:10:49.131" v="684" actId="255"/>
        <pc:sldMkLst>
          <pc:docMk/>
          <pc:sldMk cId="3115494274" sldId="287"/>
        </pc:sldMkLst>
        <pc:spChg chg="add">
          <ac:chgData name="Pati,Usha R" userId="acf6a215-17f6-4371-bfde-623ac93bb2f4" providerId="ADAL" clId="{B297EA39-993F-4B6A-A289-E328893C8BF5}" dt="2022-10-31T14:00:19.502" v="629"/>
          <ac:spMkLst>
            <pc:docMk/>
            <pc:sldMk cId="3115494274" sldId="287"/>
            <ac:spMk id="4" creationId="{0DC0C492-E7D6-A9EE-9749-37751BF96A98}"/>
          </ac:spMkLst>
        </pc:spChg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3115494274" sldId="287"/>
            <ac:spMk id="5" creationId="{294B2BCA-4F8E-3515-A0B5-8D7AEDEB13E9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3115494274" sldId="287"/>
            <ac:spMk id="6" creationId="{A5DDFBD7-DFB5-C9CB-1BD4-F17EF349B8BE}"/>
          </ac:spMkLst>
        </pc:spChg>
        <pc:spChg chg="add mod">
          <ac:chgData name="Pati,Usha R" userId="acf6a215-17f6-4371-bfde-623ac93bb2f4" providerId="ADAL" clId="{B297EA39-993F-4B6A-A289-E328893C8BF5}" dt="2022-10-31T14:10:49.131" v="684" actId="255"/>
          <ac:spMkLst>
            <pc:docMk/>
            <pc:sldMk cId="3115494274" sldId="287"/>
            <ac:spMk id="7" creationId="{76C6347B-4C87-60F9-A5BB-CAF56A744353}"/>
          </ac:spMkLst>
        </pc:spChg>
      </pc:sldChg>
      <pc:sldChg chg="addSp delSp modSp mod">
        <pc:chgData name="Pati,Usha R" userId="acf6a215-17f6-4371-bfde-623ac93bb2f4" providerId="ADAL" clId="{B297EA39-993F-4B6A-A289-E328893C8BF5}" dt="2022-10-31T14:03:47.108" v="641"/>
        <pc:sldMkLst>
          <pc:docMk/>
          <pc:sldMk cId="2169342636" sldId="288"/>
        </pc:sldMkLst>
        <pc:spChg chg="add del mod">
          <ac:chgData name="Pati,Usha R" userId="acf6a215-17f6-4371-bfde-623ac93bb2f4" providerId="ADAL" clId="{B297EA39-993F-4B6A-A289-E328893C8BF5}" dt="2022-10-31T14:03:47.108" v="641"/>
          <ac:spMkLst>
            <pc:docMk/>
            <pc:sldMk cId="2169342636" sldId="288"/>
            <ac:spMk id="4" creationId="{A44BB444-9192-5A51-BF8E-3D3C9B3499DF}"/>
          </ac:spMkLst>
        </pc:spChg>
        <pc:spChg chg="del mod">
          <ac:chgData name="Pati,Usha R" userId="acf6a215-17f6-4371-bfde-623ac93bb2f4" providerId="ADAL" clId="{B297EA39-993F-4B6A-A289-E328893C8BF5}" dt="2022-10-30T23:21:46.099" v="387" actId="478"/>
          <ac:spMkLst>
            <pc:docMk/>
            <pc:sldMk cId="2169342636" sldId="288"/>
            <ac:spMk id="4" creationId="{B525104F-5285-6331-4275-2C0C537ABFCF}"/>
          </ac:spMkLst>
        </pc:spChg>
      </pc:sldChg>
      <pc:sldChg chg="del">
        <pc:chgData name="Pati,Usha R" userId="acf6a215-17f6-4371-bfde-623ac93bb2f4" providerId="ADAL" clId="{B297EA39-993F-4B6A-A289-E328893C8BF5}" dt="2022-10-30T23:03:21.831" v="0" actId="47"/>
        <pc:sldMkLst>
          <pc:docMk/>
          <pc:sldMk cId="2938084877" sldId="290"/>
        </pc:sldMkLst>
      </pc:sldChg>
      <pc:sldChg chg="addSp delSp modSp mod">
        <pc:chgData name="Pati,Usha R" userId="acf6a215-17f6-4371-bfde-623ac93bb2f4" providerId="ADAL" clId="{B297EA39-993F-4B6A-A289-E328893C8BF5}" dt="2022-10-31T14:10:58.494" v="685" actId="255"/>
        <pc:sldMkLst>
          <pc:docMk/>
          <pc:sldMk cId="3985897043" sldId="291"/>
        </pc:sldMkLst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3985897043" sldId="291"/>
            <ac:spMk id="4" creationId="{C7EE9EF5-A4B7-2FE0-D4B7-DF7E977B42A5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3985897043" sldId="291"/>
            <ac:spMk id="6" creationId="{F90245B9-5256-E886-B3B6-D32F4C8B6972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3985897043" sldId="291"/>
            <ac:spMk id="7" creationId="{D39E5921-85C7-8487-71C0-5953F918BD78}"/>
          </ac:spMkLst>
        </pc:spChg>
        <pc:spChg chg="add mod">
          <ac:chgData name="Pati,Usha R" userId="acf6a215-17f6-4371-bfde-623ac93bb2f4" providerId="ADAL" clId="{B297EA39-993F-4B6A-A289-E328893C8BF5}" dt="2022-10-31T14:10:58.494" v="685" actId="255"/>
          <ac:spMkLst>
            <pc:docMk/>
            <pc:sldMk cId="3985897043" sldId="291"/>
            <ac:spMk id="8" creationId="{C6D5346E-80B7-7BEF-A5C5-C1FB9780C7AB}"/>
          </ac:spMkLst>
        </pc:spChg>
        <pc:spChg chg="mod">
          <ac:chgData name="Pati,Usha R" userId="acf6a215-17f6-4371-bfde-623ac93bb2f4" providerId="ADAL" clId="{B297EA39-993F-4B6A-A289-E328893C8BF5}" dt="2022-10-30T23:58:36.751" v="504" actId="6549"/>
          <ac:spMkLst>
            <pc:docMk/>
            <pc:sldMk cId="3985897043" sldId="291"/>
            <ac:spMk id="22" creationId="{A5B01EAF-C32F-96DF-04EA-D6C98B32082C}"/>
          </ac:spMkLst>
        </pc:spChg>
      </pc:sldChg>
      <pc:sldChg chg="addSp delSp modSp mod">
        <pc:chgData name="Pati,Usha R" userId="acf6a215-17f6-4371-bfde-623ac93bb2f4" providerId="ADAL" clId="{B297EA39-993F-4B6A-A289-E328893C8BF5}" dt="2022-10-31T14:06:16.002" v="644" actId="478"/>
        <pc:sldMkLst>
          <pc:docMk/>
          <pc:sldMk cId="3479839210" sldId="292"/>
        </pc:sldMkLst>
        <pc:spChg chg="add del mod">
          <ac:chgData name="Pati,Usha R" userId="acf6a215-17f6-4371-bfde-623ac93bb2f4" providerId="ADAL" clId="{B297EA39-993F-4B6A-A289-E328893C8BF5}" dt="2022-10-31T14:06:16.002" v="644" actId="478"/>
          <ac:spMkLst>
            <pc:docMk/>
            <pc:sldMk cId="3479839210" sldId="292"/>
            <ac:spMk id="2" creationId="{0B68F8D2-42FA-AF41-D388-1C037DF09ADA}"/>
          </ac:spMkLst>
        </pc:spChg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3479839210" sldId="292"/>
            <ac:spMk id="4" creationId="{7ED267A6-3CC4-779B-08B2-ED35CDD4231D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3479839210" sldId="292"/>
            <ac:spMk id="5" creationId="{37DF5B8D-EB7E-4996-6E89-CCFA38EB6499}"/>
          </ac:spMkLst>
        </pc:spChg>
      </pc:sldChg>
      <pc:sldChg chg="addSp delSp modSp mod setBg">
        <pc:chgData name="Pati,Usha R" userId="acf6a215-17f6-4371-bfde-623ac93bb2f4" providerId="ADAL" clId="{B297EA39-993F-4B6A-A289-E328893C8BF5}" dt="2022-10-31T14:08:57.679" v="674" actId="20577"/>
        <pc:sldMkLst>
          <pc:docMk/>
          <pc:sldMk cId="2787339286" sldId="294"/>
        </pc:sldMkLst>
        <pc:spChg chg="mod">
          <ac:chgData name="Pati,Usha R" userId="acf6a215-17f6-4371-bfde-623ac93bb2f4" providerId="ADAL" clId="{B297EA39-993F-4B6A-A289-E328893C8BF5}" dt="2022-10-31T13:57:22.503" v="553" actId="26606"/>
          <ac:spMkLst>
            <pc:docMk/>
            <pc:sldMk cId="2787339286" sldId="294"/>
            <ac:spMk id="2" creationId="{545CBD1F-9B5B-5B2D-B4F0-6B5D7B1D6334}"/>
          </ac:spMkLst>
        </pc:spChg>
        <pc:spChg chg="mod">
          <ac:chgData name="Pati,Usha R" userId="acf6a215-17f6-4371-bfde-623ac93bb2f4" providerId="ADAL" clId="{B297EA39-993F-4B6A-A289-E328893C8BF5}" dt="2022-10-31T13:57:22.503" v="553" actId="26606"/>
          <ac:spMkLst>
            <pc:docMk/>
            <pc:sldMk cId="2787339286" sldId="294"/>
            <ac:spMk id="3" creationId="{2C7F416B-1CC8-7A23-6527-2D12C9EFA865}"/>
          </ac:spMkLst>
        </pc:spChg>
        <pc:spChg chg="del">
          <ac:chgData name="Pati,Usha R" userId="acf6a215-17f6-4371-bfde-623ac93bb2f4" providerId="ADAL" clId="{B297EA39-993F-4B6A-A289-E328893C8BF5}" dt="2022-10-31T14:00:19.502" v="629"/>
          <ac:spMkLst>
            <pc:docMk/>
            <pc:sldMk cId="2787339286" sldId="294"/>
            <ac:spMk id="4" creationId="{6E771D79-5AE2-EA60-57E6-DA02C95EBDB5}"/>
          </ac:spMkLst>
        </pc:spChg>
        <pc:spChg chg="del">
          <ac:chgData name="Pati,Usha R" userId="acf6a215-17f6-4371-bfde-623ac93bb2f4" providerId="ADAL" clId="{B297EA39-993F-4B6A-A289-E328893C8BF5}" dt="2022-10-31T14:03:47.108" v="641"/>
          <ac:spMkLst>
            <pc:docMk/>
            <pc:sldMk cId="2787339286" sldId="294"/>
            <ac:spMk id="6" creationId="{79CF50C6-BF33-2A70-CFE8-DBC404ADDF53}"/>
          </ac:spMkLst>
        </pc:spChg>
        <pc:spChg chg="add mod">
          <ac:chgData name="Pati,Usha R" userId="acf6a215-17f6-4371-bfde-623ac93bb2f4" providerId="ADAL" clId="{B297EA39-993F-4B6A-A289-E328893C8BF5}" dt="2022-10-31T14:00:19.843" v="630" actId="1076"/>
          <ac:spMkLst>
            <pc:docMk/>
            <pc:sldMk cId="2787339286" sldId="294"/>
            <ac:spMk id="7" creationId="{6D8C2895-1859-A48D-F926-975E18DBAD74}"/>
          </ac:spMkLst>
        </pc:spChg>
        <pc:spChg chg="add mod">
          <ac:chgData name="Pati,Usha R" userId="acf6a215-17f6-4371-bfde-623ac93bb2f4" providerId="ADAL" clId="{B297EA39-993F-4B6A-A289-E328893C8BF5}" dt="2022-10-31T14:08:57.679" v="674" actId="20577"/>
          <ac:spMkLst>
            <pc:docMk/>
            <pc:sldMk cId="2787339286" sldId="294"/>
            <ac:spMk id="8" creationId="{48994B2A-51BB-B604-CF49-352DEAB0A99B}"/>
          </ac:spMkLst>
        </pc:spChg>
        <pc:spChg chg="add">
          <ac:chgData name="Pati,Usha R" userId="acf6a215-17f6-4371-bfde-623ac93bb2f4" providerId="ADAL" clId="{B297EA39-993F-4B6A-A289-E328893C8BF5}" dt="2022-10-31T13:57:22.503" v="553" actId="26606"/>
          <ac:spMkLst>
            <pc:docMk/>
            <pc:sldMk cId="2787339286" sldId="294"/>
            <ac:spMk id="12" creationId="{2FEA51AE-2D18-46BE-B2CA-B90B13168980}"/>
          </ac:spMkLst>
        </pc:spChg>
        <pc:spChg chg="add">
          <ac:chgData name="Pati,Usha R" userId="acf6a215-17f6-4371-bfde-623ac93bb2f4" providerId="ADAL" clId="{B297EA39-993F-4B6A-A289-E328893C8BF5}" dt="2022-10-31T13:57:22.503" v="553" actId="26606"/>
          <ac:spMkLst>
            <pc:docMk/>
            <pc:sldMk cId="2787339286" sldId="294"/>
            <ac:spMk id="14" creationId="{5E6A537E-C106-45AE-9BBB-3CE559441813}"/>
          </ac:spMkLst>
        </pc:spChg>
        <pc:spChg chg="add">
          <ac:chgData name="Pati,Usha R" userId="acf6a215-17f6-4371-bfde-623ac93bb2f4" providerId="ADAL" clId="{B297EA39-993F-4B6A-A289-E328893C8BF5}" dt="2022-10-31T13:57:22.503" v="553" actId="26606"/>
          <ac:spMkLst>
            <pc:docMk/>
            <pc:sldMk cId="2787339286" sldId="294"/>
            <ac:spMk id="16" creationId="{F918BA52-E4A7-4EEC-898E-C49023767C63}"/>
          </ac:spMkLst>
        </pc:spChg>
        <pc:spChg chg="add">
          <ac:chgData name="Pati,Usha R" userId="acf6a215-17f6-4371-bfde-623ac93bb2f4" providerId="ADAL" clId="{B297EA39-993F-4B6A-A289-E328893C8BF5}" dt="2022-10-31T13:57:22.503" v="553" actId="26606"/>
          <ac:spMkLst>
            <pc:docMk/>
            <pc:sldMk cId="2787339286" sldId="294"/>
            <ac:spMk id="18" creationId="{86D3F3B7-282C-4DDC-AD1B-C497F2942BA6}"/>
          </ac:spMkLst>
        </pc:spChg>
        <pc:picChg chg="mod ord">
          <ac:chgData name="Pati,Usha R" userId="acf6a215-17f6-4371-bfde-623ac93bb2f4" providerId="ADAL" clId="{B297EA39-993F-4B6A-A289-E328893C8BF5}" dt="2022-10-31T13:57:22.503" v="553" actId="26606"/>
          <ac:picMkLst>
            <pc:docMk/>
            <pc:sldMk cId="2787339286" sldId="294"/>
            <ac:picMk id="5" creationId="{DD90E52D-8133-3026-A4FE-910DA89A5222}"/>
          </ac:picMkLst>
        </pc:picChg>
      </pc:sldChg>
    </pc:docChg>
  </pc:docChgLst>
  <pc:docChgLst>
    <pc:chgData name="Aluri,Hari Kiran" userId="S::s547051@nwmissouri.edu::fd1b1c24-3773-4139-a53d-3b2c31cc0fba" providerId="AD" clId="Web-{69DA46A9-6539-2994-F2B9-DA5286D4CAD5}"/>
    <pc:docChg chg="addSld delSld sldOrd">
      <pc:chgData name="Aluri,Hari Kiran" userId="S::s547051@nwmissouri.edu::fd1b1c24-3773-4139-a53d-3b2c31cc0fba" providerId="AD" clId="Web-{69DA46A9-6539-2994-F2B9-DA5286D4CAD5}" dt="2022-10-31T13:36:33.818" v="5"/>
      <pc:docMkLst>
        <pc:docMk/>
      </pc:docMkLst>
      <pc:sldChg chg="add del">
        <pc:chgData name="Aluri,Hari Kiran" userId="S::s547051@nwmissouri.edu::fd1b1c24-3773-4139-a53d-3b2c31cc0fba" providerId="AD" clId="Web-{69DA46A9-6539-2994-F2B9-DA5286D4CAD5}" dt="2022-10-31T13:36:33.818" v="5"/>
        <pc:sldMkLst>
          <pc:docMk/>
          <pc:sldMk cId="3913953840" sldId="277"/>
        </pc:sldMkLst>
      </pc:sldChg>
      <pc:sldChg chg="ord">
        <pc:chgData name="Aluri,Hari Kiran" userId="S::s547051@nwmissouri.edu::fd1b1c24-3773-4139-a53d-3b2c31cc0fba" providerId="AD" clId="Web-{69DA46A9-6539-2994-F2B9-DA5286D4CAD5}" dt="2022-10-31T13:33:05.204" v="0"/>
        <pc:sldMkLst>
          <pc:docMk/>
          <pc:sldMk cId="2470507558" sldId="281"/>
        </pc:sldMkLst>
      </pc:sldChg>
      <pc:sldChg chg="add del replId">
        <pc:chgData name="Aluri,Hari Kiran" userId="S::s547051@nwmissouri.edu::fd1b1c24-3773-4139-a53d-3b2c31cc0fba" providerId="AD" clId="Web-{69DA46A9-6539-2994-F2B9-DA5286D4CAD5}" dt="2022-10-31T13:33:32.970" v="2"/>
        <pc:sldMkLst>
          <pc:docMk/>
          <pc:sldMk cId="174043092" sldId="295"/>
        </pc:sldMkLst>
      </pc:sldChg>
    </pc:docChg>
  </pc:docChgLst>
  <pc:docChgLst>
    <pc:chgData name="Mohammad,Sajida" userId="S::s546648@nwmissouri.edu::ba87b2c1-b24d-4384-be46-f5b0c3bdbbb2" providerId="AD" clId="Web-{16A4F930-F898-4FC6-A245-F00C69EDA3AE}"/>
    <pc:docChg chg="modSld">
      <pc:chgData name="Mohammad,Sajida" userId="S::s546648@nwmissouri.edu::ba87b2c1-b24d-4384-be46-f5b0c3bdbbb2" providerId="AD" clId="Web-{16A4F930-F898-4FC6-A245-F00C69EDA3AE}" dt="2022-10-30T23:45:37.367" v="216" actId="20577"/>
      <pc:docMkLst>
        <pc:docMk/>
      </pc:docMkLst>
      <pc:sldChg chg="modSp">
        <pc:chgData name="Mohammad,Sajida" userId="S::s546648@nwmissouri.edu::ba87b2c1-b24d-4384-be46-f5b0c3bdbbb2" providerId="AD" clId="Web-{16A4F930-F898-4FC6-A245-F00C69EDA3AE}" dt="2022-10-30T23:05:17.813" v="8" actId="20577"/>
        <pc:sldMkLst>
          <pc:docMk/>
          <pc:sldMk cId="2277879661" sldId="264"/>
        </pc:sldMkLst>
        <pc:graphicFrameChg chg="modGraphic">
          <ac:chgData name="Mohammad,Sajida" userId="S::s546648@nwmissouri.edu::ba87b2c1-b24d-4384-be46-f5b0c3bdbbb2" providerId="AD" clId="Web-{16A4F930-F898-4FC6-A245-F00C69EDA3AE}" dt="2022-10-30T23:05:17.813" v="8" actId="20577"/>
          <ac:graphicFrameMkLst>
            <pc:docMk/>
            <pc:sldMk cId="2277879661" sldId="264"/>
            <ac:graphicFrameMk id="21" creationId="{8D5B8BA5-9B07-6FF1-3067-E64D659E86DD}"/>
          </ac:graphicFrameMkLst>
        </pc:graphicFrameChg>
      </pc:sldChg>
      <pc:sldChg chg="modSp">
        <pc:chgData name="Mohammad,Sajida" userId="S::s546648@nwmissouri.edu::ba87b2c1-b24d-4384-be46-f5b0c3bdbbb2" providerId="AD" clId="Web-{16A4F930-F898-4FC6-A245-F00C69EDA3AE}" dt="2022-10-30T23:44:56.975" v="205" actId="20577"/>
        <pc:sldMkLst>
          <pc:docMk/>
          <pc:sldMk cId="1814704738" sldId="270"/>
        </pc:sldMkLst>
        <pc:spChg chg="mod">
          <ac:chgData name="Mohammad,Sajida" userId="S::s546648@nwmissouri.edu::ba87b2c1-b24d-4384-be46-f5b0c3bdbbb2" providerId="AD" clId="Web-{16A4F930-F898-4FC6-A245-F00C69EDA3AE}" dt="2022-10-30T23:44:56.975" v="205" actId="20577"/>
          <ac:spMkLst>
            <pc:docMk/>
            <pc:sldMk cId="1814704738" sldId="270"/>
            <ac:spMk id="22" creationId="{A5B01EAF-C32F-96DF-04EA-D6C98B32082C}"/>
          </ac:spMkLst>
        </pc:spChg>
      </pc:sldChg>
      <pc:sldChg chg="modSp">
        <pc:chgData name="Mohammad,Sajida" userId="S::s546648@nwmissouri.edu::ba87b2c1-b24d-4384-be46-f5b0c3bdbbb2" providerId="AD" clId="Web-{16A4F930-F898-4FC6-A245-F00C69EDA3AE}" dt="2022-10-30T23:44:39.427" v="199" actId="20577"/>
        <pc:sldMkLst>
          <pc:docMk/>
          <pc:sldMk cId="3535341564" sldId="275"/>
        </pc:sldMkLst>
        <pc:spChg chg="mod">
          <ac:chgData name="Mohammad,Sajida" userId="S::s546648@nwmissouri.edu::ba87b2c1-b24d-4384-be46-f5b0c3bdbbb2" providerId="AD" clId="Web-{16A4F930-F898-4FC6-A245-F00C69EDA3AE}" dt="2022-10-30T23:44:39.427" v="199" actId="20577"/>
          <ac:spMkLst>
            <pc:docMk/>
            <pc:sldMk cId="3535341564" sldId="275"/>
            <ac:spMk id="22" creationId="{A5B01EAF-C32F-96DF-04EA-D6C98B32082C}"/>
          </ac:spMkLst>
        </pc:spChg>
      </pc:sldChg>
      <pc:sldChg chg="delSp modSp">
        <pc:chgData name="Mohammad,Sajida" userId="S::s546648@nwmissouri.edu::ba87b2c1-b24d-4384-be46-f5b0c3bdbbb2" providerId="AD" clId="Web-{16A4F930-F898-4FC6-A245-F00C69EDA3AE}" dt="2022-10-30T23:42:33.329" v="185" actId="20577"/>
        <pc:sldMkLst>
          <pc:docMk/>
          <pc:sldMk cId="3564430471" sldId="279"/>
        </pc:sldMkLst>
        <pc:spChg chg="del mod">
          <ac:chgData name="Mohammad,Sajida" userId="S::s546648@nwmissouri.edu::ba87b2c1-b24d-4384-be46-f5b0c3bdbbb2" providerId="AD" clId="Web-{16A4F930-F898-4FC6-A245-F00C69EDA3AE}" dt="2022-10-30T23:38:47.819" v="12"/>
          <ac:spMkLst>
            <pc:docMk/>
            <pc:sldMk cId="3564430471" sldId="279"/>
            <ac:spMk id="4" creationId="{0DC0C492-E7D6-A9EE-9749-37751BF96A98}"/>
          </ac:spMkLst>
        </pc:spChg>
        <pc:spChg chg="mod">
          <ac:chgData name="Mohammad,Sajida" userId="S::s546648@nwmissouri.edu::ba87b2c1-b24d-4384-be46-f5b0c3bdbbb2" providerId="AD" clId="Web-{16A4F930-F898-4FC6-A245-F00C69EDA3AE}" dt="2022-10-30T23:42:33.329" v="185" actId="20577"/>
          <ac:spMkLst>
            <pc:docMk/>
            <pc:sldMk cId="3564430471" sldId="279"/>
            <ac:spMk id="22" creationId="{A5B01EAF-C32F-96DF-04EA-D6C98B32082C}"/>
          </ac:spMkLst>
        </pc:spChg>
      </pc:sldChg>
      <pc:sldChg chg="modSp">
        <pc:chgData name="Mohammad,Sajida" userId="S::s546648@nwmissouri.edu::ba87b2c1-b24d-4384-be46-f5b0c3bdbbb2" providerId="AD" clId="Web-{16A4F930-F898-4FC6-A245-F00C69EDA3AE}" dt="2022-10-30T23:44:01.113" v="194" actId="20577"/>
        <pc:sldMkLst>
          <pc:docMk/>
          <pc:sldMk cId="1966961442" sldId="280"/>
        </pc:sldMkLst>
        <pc:spChg chg="mod">
          <ac:chgData name="Mohammad,Sajida" userId="S::s546648@nwmissouri.edu::ba87b2c1-b24d-4384-be46-f5b0c3bdbbb2" providerId="AD" clId="Web-{16A4F930-F898-4FC6-A245-F00C69EDA3AE}" dt="2022-10-30T23:44:01.113" v="194" actId="20577"/>
          <ac:spMkLst>
            <pc:docMk/>
            <pc:sldMk cId="1966961442" sldId="280"/>
            <ac:spMk id="3" creationId="{3BEEDBB2-EBEC-F597-BBF3-7FA54DC48750}"/>
          </ac:spMkLst>
        </pc:spChg>
      </pc:sldChg>
      <pc:sldChg chg="modSp">
        <pc:chgData name="Mohammad,Sajida" userId="S::s546648@nwmissouri.edu::ba87b2c1-b24d-4384-be46-f5b0c3bdbbb2" providerId="AD" clId="Web-{16A4F930-F898-4FC6-A245-F00C69EDA3AE}" dt="2022-10-30T23:44:50.506" v="203" actId="20577"/>
        <pc:sldMkLst>
          <pc:docMk/>
          <pc:sldMk cId="270712748" sldId="284"/>
        </pc:sldMkLst>
        <pc:spChg chg="mod">
          <ac:chgData name="Mohammad,Sajida" userId="S::s546648@nwmissouri.edu::ba87b2c1-b24d-4384-be46-f5b0c3bdbbb2" providerId="AD" clId="Web-{16A4F930-F898-4FC6-A245-F00C69EDA3AE}" dt="2022-10-30T23:44:50.506" v="203" actId="20577"/>
          <ac:spMkLst>
            <pc:docMk/>
            <pc:sldMk cId="270712748" sldId="284"/>
            <ac:spMk id="22" creationId="{A5B01EAF-C32F-96DF-04EA-D6C98B32082C}"/>
          </ac:spMkLst>
        </pc:spChg>
      </pc:sldChg>
      <pc:sldChg chg="modSp">
        <pc:chgData name="Mohammad,Sajida" userId="S::s546648@nwmissouri.edu::ba87b2c1-b24d-4384-be46-f5b0c3bdbbb2" providerId="AD" clId="Web-{16A4F930-F898-4FC6-A245-F00C69EDA3AE}" dt="2022-10-30T23:45:37.367" v="216" actId="20577"/>
        <pc:sldMkLst>
          <pc:docMk/>
          <pc:sldMk cId="499589851" sldId="285"/>
        </pc:sldMkLst>
        <pc:spChg chg="mod">
          <ac:chgData name="Mohammad,Sajida" userId="S::s546648@nwmissouri.edu::ba87b2c1-b24d-4384-be46-f5b0c3bdbbb2" providerId="AD" clId="Web-{16A4F930-F898-4FC6-A245-F00C69EDA3AE}" dt="2022-10-30T23:45:17.804" v="211" actId="20577"/>
          <ac:spMkLst>
            <pc:docMk/>
            <pc:sldMk cId="499589851" sldId="285"/>
            <ac:spMk id="6" creationId="{3D2C19C2-88F9-49FF-8ED6-474E7AA27182}"/>
          </ac:spMkLst>
        </pc:spChg>
        <pc:spChg chg="mod">
          <ac:chgData name="Mohammad,Sajida" userId="S::s546648@nwmissouri.edu::ba87b2c1-b24d-4384-be46-f5b0c3bdbbb2" providerId="AD" clId="Web-{16A4F930-F898-4FC6-A245-F00C69EDA3AE}" dt="2022-10-30T23:45:37.367" v="216" actId="20577"/>
          <ac:spMkLst>
            <pc:docMk/>
            <pc:sldMk cId="499589851" sldId="285"/>
            <ac:spMk id="7" creationId="{429DD034-FC9E-C6CF-3EC0-7979D6E7E9FA}"/>
          </ac:spMkLst>
        </pc:spChg>
      </pc:sldChg>
      <pc:sldChg chg="modSp">
        <pc:chgData name="Mohammad,Sajida" userId="S::s546648@nwmissouri.edu::ba87b2c1-b24d-4384-be46-f5b0c3bdbbb2" providerId="AD" clId="Web-{16A4F930-F898-4FC6-A245-F00C69EDA3AE}" dt="2022-10-30T23:42:25.548" v="183" actId="20577"/>
        <pc:sldMkLst>
          <pc:docMk/>
          <pc:sldMk cId="3651925690" sldId="286"/>
        </pc:sldMkLst>
        <pc:spChg chg="mod">
          <ac:chgData name="Mohammad,Sajida" userId="S::s546648@nwmissouri.edu::ba87b2c1-b24d-4384-be46-f5b0c3bdbbb2" providerId="AD" clId="Web-{16A4F930-F898-4FC6-A245-F00C69EDA3AE}" dt="2022-10-30T23:42:25.548" v="183" actId="20577"/>
          <ac:spMkLst>
            <pc:docMk/>
            <pc:sldMk cId="3651925690" sldId="286"/>
            <ac:spMk id="11" creationId="{285567B1-2D2B-B443-BF1F-C2FB5DB26C71}"/>
          </ac:spMkLst>
        </pc:spChg>
      </pc:sldChg>
      <pc:sldChg chg="modSp">
        <pc:chgData name="Mohammad,Sajida" userId="S::s546648@nwmissouri.edu::ba87b2c1-b24d-4384-be46-f5b0c3bdbbb2" providerId="AD" clId="Web-{16A4F930-F898-4FC6-A245-F00C69EDA3AE}" dt="2022-10-30T23:43:56.348" v="193" actId="20577"/>
        <pc:sldMkLst>
          <pc:docMk/>
          <pc:sldMk cId="2169342636" sldId="288"/>
        </pc:sldMkLst>
        <pc:spChg chg="mod">
          <ac:chgData name="Mohammad,Sajida" userId="S::s546648@nwmissouri.edu::ba87b2c1-b24d-4384-be46-f5b0c3bdbbb2" providerId="AD" clId="Web-{16A4F930-F898-4FC6-A245-F00C69EDA3AE}" dt="2022-10-30T23:43:56.348" v="193" actId="20577"/>
          <ac:spMkLst>
            <pc:docMk/>
            <pc:sldMk cId="2169342636" sldId="288"/>
            <ac:spMk id="3" creationId="{0D4A997F-A97C-8BE4-FC50-ACDF37588C24}"/>
          </ac:spMkLst>
        </pc:spChg>
      </pc:sldChg>
      <pc:sldChg chg="delSp modSp">
        <pc:chgData name="Mohammad,Sajida" userId="S::s546648@nwmissouri.edu::ba87b2c1-b24d-4384-be46-f5b0c3bdbbb2" providerId="AD" clId="Web-{16A4F930-F898-4FC6-A245-F00C69EDA3AE}" dt="2022-10-30T23:42:14.344" v="179" actId="20577"/>
        <pc:sldMkLst>
          <pc:docMk/>
          <pc:sldMk cId="3985897043" sldId="291"/>
        </pc:sldMkLst>
        <pc:spChg chg="del mod">
          <ac:chgData name="Mohammad,Sajida" userId="S::s546648@nwmissouri.edu::ba87b2c1-b24d-4384-be46-f5b0c3bdbbb2" providerId="AD" clId="Web-{16A4F930-F898-4FC6-A245-F00C69EDA3AE}" dt="2022-10-30T23:38:15.553" v="10"/>
          <ac:spMkLst>
            <pc:docMk/>
            <pc:sldMk cId="3985897043" sldId="291"/>
            <ac:spMk id="4" creationId="{0DC0C492-E7D6-A9EE-9749-37751BF96A98}"/>
          </ac:spMkLst>
        </pc:spChg>
        <pc:spChg chg="mod">
          <ac:chgData name="Mohammad,Sajida" userId="S::s546648@nwmissouri.edu::ba87b2c1-b24d-4384-be46-f5b0c3bdbbb2" providerId="AD" clId="Web-{16A4F930-F898-4FC6-A245-F00C69EDA3AE}" dt="2022-10-30T23:42:14.344" v="179" actId="20577"/>
          <ac:spMkLst>
            <pc:docMk/>
            <pc:sldMk cId="3985897043" sldId="291"/>
            <ac:spMk id="22" creationId="{A5B01EAF-C32F-96DF-04EA-D6C98B32082C}"/>
          </ac:spMkLst>
        </pc:spChg>
      </pc:sldChg>
    </pc:docChg>
  </pc:docChgLst>
  <pc:docChgLst>
    <pc:chgData name="Gundapuneni,Kiran Kumar" userId="S::s547050@nwmissouri.edu::1cc6b4ff-2736-482f-aedf-07a08daf7e20" providerId="AD" clId="Web-{FD8BE1E4-622B-4FDC-BC22-DD9A61B0F515}"/>
    <pc:docChg chg="modSld">
      <pc:chgData name="Gundapuneni,Kiran Kumar" userId="S::s547050@nwmissouri.edu::1cc6b4ff-2736-482f-aedf-07a08daf7e20" providerId="AD" clId="Web-{FD8BE1E4-622B-4FDC-BC22-DD9A61B0F515}" dt="2022-10-31T06:04:15.750" v="27" actId="20577"/>
      <pc:docMkLst>
        <pc:docMk/>
      </pc:docMkLst>
      <pc:sldChg chg="modSp">
        <pc:chgData name="Gundapuneni,Kiran Kumar" userId="S::s547050@nwmissouri.edu::1cc6b4ff-2736-482f-aedf-07a08daf7e20" providerId="AD" clId="Web-{FD8BE1E4-622B-4FDC-BC22-DD9A61B0F515}" dt="2022-10-31T06:04:15.750" v="27" actId="20577"/>
        <pc:sldMkLst>
          <pc:docMk/>
          <pc:sldMk cId="3535341564" sldId="275"/>
        </pc:sldMkLst>
        <pc:spChg chg="mod">
          <ac:chgData name="Gundapuneni,Kiran Kumar" userId="S::s547050@nwmissouri.edu::1cc6b4ff-2736-482f-aedf-07a08daf7e20" providerId="AD" clId="Web-{FD8BE1E4-622B-4FDC-BC22-DD9A61B0F515}" dt="2022-10-31T06:04:15.750" v="27" actId="20577"/>
          <ac:spMkLst>
            <pc:docMk/>
            <pc:sldMk cId="3535341564" sldId="275"/>
            <ac:spMk id="22" creationId="{A5B01EAF-C32F-96DF-04EA-D6C98B32082C}"/>
          </ac:spMkLst>
        </pc:spChg>
      </pc:sldChg>
      <pc:sldChg chg="modSp">
        <pc:chgData name="Gundapuneni,Kiran Kumar" userId="S::s547050@nwmissouri.edu::1cc6b4ff-2736-482f-aedf-07a08daf7e20" providerId="AD" clId="Web-{FD8BE1E4-622B-4FDC-BC22-DD9A61B0F515}" dt="2022-10-31T06:03:56.671" v="26" actId="20577"/>
        <pc:sldMkLst>
          <pc:docMk/>
          <pc:sldMk cId="2787339286" sldId="294"/>
        </pc:sldMkLst>
        <pc:spChg chg="mod">
          <ac:chgData name="Gundapuneni,Kiran Kumar" userId="S::s547050@nwmissouri.edu::1cc6b4ff-2736-482f-aedf-07a08daf7e20" providerId="AD" clId="Web-{FD8BE1E4-622B-4FDC-BC22-DD9A61B0F515}" dt="2022-10-31T06:03:56.671" v="26" actId="20577"/>
          <ac:spMkLst>
            <pc:docMk/>
            <pc:sldMk cId="2787339286" sldId="294"/>
            <ac:spMk id="7" creationId="{6D8C2895-1859-A48D-F926-975E18DBAD74}"/>
          </ac:spMkLst>
        </pc:spChg>
      </pc:sldChg>
    </pc:docChg>
  </pc:docChgLst>
  <pc:docChgLst>
    <pc:chgData name="Mohammad,Sajida" userId="S::s546648@nwmissouri.edu::ba87b2c1-b24d-4384-be46-f5b0c3bdbbb2" providerId="AD" clId="Web-{26F8F660-59FB-4287-BDC6-B2D34C3BDEEF}"/>
    <pc:docChg chg="modSld">
      <pc:chgData name="Mohammad,Sajida" userId="S::s546648@nwmissouri.edu::ba87b2c1-b24d-4384-be46-f5b0c3bdbbb2" providerId="AD" clId="Web-{26F8F660-59FB-4287-BDC6-B2D34C3BDEEF}" dt="2022-10-31T00:03:54.629" v="221" actId="20577"/>
      <pc:docMkLst>
        <pc:docMk/>
      </pc:docMkLst>
      <pc:sldChg chg="modSp">
        <pc:chgData name="Mohammad,Sajida" userId="S::s546648@nwmissouri.edu::ba87b2c1-b24d-4384-be46-f5b0c3bdbbb2" providerId="AD" clId="Web-{26F8F660-59FB-4287-BDC6-B2D34C3BDEEF}" dt="2022-10-31T00:03:54.629" v="221" actId="20577"/>
        <pc:sldMkLst>
          <pc:docMk/>
          <pc:sldMk cId="1814704738" sldId="270"/>
        </pc:sldMkLst>
        <pc:spChg chg="mod">
          <ac:chgData name="Mohammad,Sajida" userId="S::s546648@nwmissouri.edu::ba87b2c1-b24d-4384-be46-f5b0c3bdbbb2" providerId="AD" clId="Web-{26F8F660-59FB-4287-BDC6-B2D34C3BDEEF}" dt="2022-10-31T00:03:54.629" v="221" actId="20577"/>
          <ac:spMkLst>
            <pc:docMk/>
            <pc:sldMk cId="1814704738" sldId="270"/>
            <ac:spMk id="22" creationId="{A5B01EAF-C32F-96DF-04EA-D6C98B32082C}"/>
          </ac:spMkLst>
        </pc:spChg>
      </pc:sldChg>
      <pc:sldChg chg="modSp">
        <pc:chgData name="Mohammad,Sajida" userId="S::s546648@nwmissouri.edu::ba87b2c1-b24d-4384-be46-f5b0c3bdbbb2" providerId="AD" clId="Web-{26F8F660-59FB-4287-BDC6-B2D34C3BDEEF}" dt="2022-10-30T23:56:59.412" v="219" actId="20577"/>
        <pc:sldMkLst>
          <pc:docMk/>
          <pc:sldMk cId="3651925690" sldId="286"/>
        </pc:sldMkLst>
        <pc:spChg chg="mod">
          <ac:chgData name="Mohammad,Sajida" userId="S::s546648@nwmissouri.edu::ba87b2c1-b24d-4384-be46-f5b0c3bdbbb2" providerId="AD" clId="Web-{26F8F660-59FB-4287-BDC6-B2D34C3BDEEF}" dt="2022-10-30T23:56:59.412" v="219" actId="20577"/>
          <ac:spMkLst>
            <pc:docMk/>
            <pc:sldMk cId="3651925690" sldId="286"/>
            <ac:spMk id="11" creationId="{285567B1-2D2B-B443-BF1F-C2FB5DB26C71}"/>
          </ac:spMkLst>
        </pc:spChg>
      </pc:sldChg>
      <pc:sldChg chg="modSp">
        <pc:chgData name="Mohammad,Sajida" userId="S::s546648@nwmissouri.edu::ba87b2c1-b24d-4384-be46-f5b0c3bdbbb2" providerId="AD" clId="Web-{26F8F660-59FB-4287-BDC6-B2D34C3BDEEF}" dt="2022-10-30T23:54:50.330" v="109" actId="20577"/>
        <pc:sldMkLst>
          <pc:docMk/>
          <pc:sldMk cId="3985897043" sldId="291"/>
        </pc:sldMkLst>
        <pc:spChg chg="mod">
          <ac:chgData name="Mohammad,Sajida" userId="S::s546648@nwmissouri.edu::ba87b2c1-b24d-4384-be46-f5b0c3bdbbb2" providerId="AD" clId="Web-{26F8F660-59FB-4287-BDC6-B2D34C3BDEEF}" dt="2022-10-30T23:54:50.330" v="109" actId="20577"/>
          <ac:spMkLst>
            <pc:docMk/>
            <pc:sldMk cId="3985897043" sldId="291"/>
            <ac:spMk id="22" creationId="{A5B01EAF-C32F-96DF-04EA-D6C98B32082C}"/>
          </ac:spMkLst>
        </pc:spChg>
      </pc:sldChg>
    </pc:docChg>
  </pc:docChgLst>
  <pc:docChgLst>
    <pc:chgData name="Mohammad,Sajida" userId="S::s546648@nwmissouri.edu::ba87b2c1-b24d-4384-be46-f5b0c3bdbbb2" providerId="AD" clId="Web-{886ED50D-7733-487A-ADF2-C0AEECB511E1}"/>
    <pc:docChg chg="modSld">
      <pc:chgData name="Mohammad,Sajida" userId="S::s546648@nwmissouri.edu::ba87b2c1-b24d-4384-be46-f5b0c3bdbbb2" providerId="AD" clId="Web-{886ED50D-7733-487A-ADF2-C0AEECB511E1}" dt="2022-10-31T14:12:07.556" v="86" actId="20577"/>
      <pc:docMkLst>
        <pc:docMk/>
      </pc:docMkLst>
      <pc:sldChg chg="addSp modSp">
        <pc:chgData name="Mohammad,Sajida" userId="S::s546648@nwmissouri.edu::ba87b2c1-b24d-4384-be46-f5b0c3bdbbb2" providerId="AD" clId="Web-{886ED50D-7733-487A-ADF2-C0AEECB511E1}" dt="2022-10-31T14:06:01.686" v="5" actId="20577"/>
        <pc:sldMkLst>
          <pc:docMk/>
          <pc:sldMk cId="2438591534" sldId="260"/>
        </pc:sldMkLst>
        <pc:spChg chg="add mod">
          <ac:chgData name="Mohammad,Sajida" userId="S::s546648@nwmissouri.edu::ba87b2c1-b24d-4384-be46-f5b0c3bdbbb2" providerId="AD" clId="Web-{886ED50D-7733-487A-ADF2-C0AEECB511E1}" dt="2022-10-31T14:06:01.686" v="5" actId="20577"/>
          <ac:spMkLst>
            <pc:docMk/>
            <pc:sldMk cId="2438591534" sldId="260"/>
            <ac:spMk id="7" creationId="{B56D4027-F959-D0B7-F2DD-0275EC50757A}"/>
          </ac:spMkLst>
        </pc:spChg>
      </pc:sldChg>
      <pc:sldChg chg="addSp modSp">
        <pc:chgData name="Mohammad,Sajida" userId="S::s546648@nwmissouri.edu::ba87b2c1-b24d-4384-be46-f5b0c3bdbbb2" providerId="AD" clId="Web-{886ED50D-7733-487A-ADF2-C0AEECB511E1}" dt="2022-10-31T14:06:23.687" v="10" actId="20577"/>
        <pc:sldMkLst>
          <pc:docMk/>
          <pc:sldMk cId="3761969251" sldId="261"/>
        </pc:sldMkLst>
        <pc:spChg chg="add mod">
          <ac:chgData name="Mohammad,Sajida" userId="S::s546648@nwmissouri.edu::ba87b2c1-b24d-4384-be46-f5b0c3bdbbb2" providerId="AD" clId="Web-{886ED50D-7733-487A-ADF2-C0AEECB511E1}" dt="2022-10-31T14:06:23.687" v="10" actId="20577"/>
          <ac:spMkLst>
            <pc:docMk/>
            <pc:sldMk cId="3761969251" sldId="261"/>
            <ac:spMk id="9" creationId="{70BF900D-0EC5-19D3-4477-454CDE8F69B1}"/>
          </ac:spMkLst>
        </pc:spChg>
      </pc:sldChg>
      <pc:sldChg chg="addSp modSp">
        <pc:chgData name="Mohammad,Sajida" userId="S::s546648@nwmissouri.edu::ba87b2c1-b24d-4384-be46-f5b0c3bdbbb2" providerId="AD" clId="Web-{886ED50D-7733-487A-ADF2-C0AEECB511E1}" dt="2022-10-31T14:08:03.596" v="27" actId="20577"/>
        <pc:sldMkLst>
          <pc:docMk/>
          <pc:sldMk cId="2448111906" sldId="263"/>
        </pc:sldMkLst>
        <pc:spChg chg="add mod">
          <ac:chgData name="Mohammad,Sajida" userId="S::s546648@nwmissouri.edu::ba87b2c1-b24d-4384-be46-f5b0c3bdbbb2" providerId="AD" clId="Web-{886ED50D-7733-487A-ADF2-C0AEECB511E1}" dt="2022-10-31T14:08:03.596" v="27" actId="20577"/>
          <ac:spMkLst>
            <pc:docMk/>
            <pc:sldMk cId="2448111906" sldId="263"/>
            <ac:spMk id="74" creationId="{4F75E454-443C-D270-EE0B-EE1053DB422A}"/>
          </ac:spMkLst>
        </pc:spChg>
      </pc:sldChg>
      <pc:sldChg chg="addSp modSp">
        <pc:chgData name="Mohammad,Sajida" userId="S::s546648@nwmissouri.edu::ba87b2c1-b24d-4384-be46-f5b0c3bdbbb2" providerId="AD" clId="Web-{886ED50D-7733-487A-ADF2-C0AEECB511E1}" dt="2022-10-31T14:07:04.891" v="16" actId="20577"/>
        <pc:sldMkLst>
          <pc:docMk/>
          <pc:sldMk cId="2277879661" sldId="264"/>
        </pc:sldMkLst>
        <pc:spChg chg="add mod">
          <ac:chgData name="Mohammad,Sajida" userId="S::s546648@nwmissouri.edu::ba87b2c1-b24d-4384-be46-f5b0c3bdbbb2" providerId="AD" clId="Web-{886ED50D-7733-487A-ADF2-C0AEECB511E1}" dt="2022-10-31T14:07:04.891" v="16" actId="20577"/>
          <ac:spMkLst>
            <pc:docMk/>
            <pc:sldMk cId="2277879661" sldId="264"/>
            <ac:spMk id="61" creationId="{CC97CCE6-13AB-A171-F508-6D7475EC9BC4}"/>
          </ac:spMkLst>
        </pc:spChg>
      </pc:sldChg>
      <pc:sldChg chg="addSp modSp">
        <pc:chgData name="Mohammad,Sajida" userId="S::s546648@nwmissouri.edu::ba87b2c1-b24d-4384-be46-f5b0c3bdbbb2" providerId="AD" clId="Web-{886ED50D-7733-487A-ADF2-C0AEECB511E1}" dt="2022-10-31T14:07:34.704" v="21" actId="20577"/>
        <pc:sldMkLst>
          <pc:docMk/>
          <pc:sldMk cId="1499142597" sldId="265"/>
        </pc:sldMkLst>
        <pc:spChg chg="add mod">
          <ac:chgData name="Mohammad,Sajida" userId="S::s546648@nwmissouri.edu::ba87b2c1-b24d-4384-be46-f5b0c3bdbbb2" providerId="AD" clId="Web-{886ED50D-7733-487A-ADF2-C0AEECB511E1}" dt="2022-10-31T14:07:34.704" v="21" actId="20577"/>
          <ac:spMkLst>
            <pc:docMk/>
            <pc:sldMk cId="1499142597" sldId="265"/>
            <ac:spMk id="8" creationId="{99DB76FD-E487-AE0B-ED5F-A48E0DE3CC0B}"/>
          </ac:spMkLst>
        </pc:spChg>
      </pc:sldChg>
      <pc:sldChg chg="modSp">
        <pc:chgData name="Mohammad,Sajida" userId="S::s546648@nwmissouri.edu::ba87b2c1-b24d-4384-be46-f5b0c3bdbbb2" providerId="AD" clId="Web-{886ED50D-7733-487A-ADF2-C0AEECB511E1}" dt="2022-10-31T14:11:02.569" v="72" actId="20577"/>
        <pc:sldMkLst>
          <pc:docMk/>
          <pc:sldMk cId="1814704738" sldId="270"/>
        </pc:sldMkLst>
        <pc:spChg chg="mod">
          <ac:chgData name="Mohammad,Sajida" userId="S::s546648@nwmissouri.edu::ba87b2c1-b24d-4384-be46-f5b0c3bdbbb2" providerId="AD" clId="Web-{886ED50D-7733-487A-ADF2-C0AEECB511E1}" dt="2022-10-31T14:11:02.569" v="72" actId="20577"/>
          <ac:spMkLst>
            <pc:docMk/>
            <pc:sldMk cId="1814704738" sldId="270"/>
            <ac:spMk id="7" creationId="{8BF3194F-B8FB-030B-22C9-15A017FEE2C7}"/>
          </ac:spMkLst>
        </pc:spChg>
      </pc:sldChg>
      <pc:sldChg chg="modSp">
        <pc:chgData name="Mohammad,Sajida" userId="S::s546648@nwmissouri.edu::ba87b2c1-b24d-4384-be46-f5b0c3bdbbb2" providerId="AD" clId="Web-{886ED50D-7733-487A-ADF2-C0AEECB511E1}" dt="2022-10-31T14:11:17.414" v="75" actId="20577"/>
        <pc:sldMkLst>
          <pc:docMk/>
          <pc:sldMk cId="1770612954" sldId="274"/>
        </pc:sldMkLst>
        <pc:spChg chg="mod">
          <ac:chgData name="Mohammad,Sajida" userId="S::s546648@nwmissouri.edu::ba87b2c1-b24d-4384-be46-f5b0c3bdbbb2" providerId="AD" clId="Web-{886ED50D-7733-487A-ADF2-C0AEECB511E1}" dt="2022-10-31T14:11:17.414" v="75" actId="20577"/>
          <ac:spMkLst>
            <pc:docMk/>
            <pc:sldMk cId="1770612954" sldId="274"/>
            <ac:spMk id="8" creationId="{DBF50F20-BE7D-2D10-462D-6FA570D09BE7}"/>
          </ac:spMkLst>
        </pc:spChg>
      </pc:sldChg>
      <pc:sldChg chg="addSp modSp">
        <pc:chgData name="Mohammad,Sajida" userId="S::s546648@nwmissouri.edu::ba87b2c1-b24d-4384-be46-f5b0c3bdbbb2" providerId="AD" clId="Web-{886ED50D-7733-487A-ADF2-C0AEECB511E1}" dt="2022-10-31T14:10:18.631" v="63" actId="20577"/>
        <pc:sldMkLst>
          <pc:docMk/>
          <pc:sldMk cId="3535341564" sldId="275"/>
        </pc:sldMkLst>
        <pc:spChg chg="add mod">
          <ac:chgData name="Mohammad,Sajida" userId="S::s546648@nwmissouri.edu::ba87b2c1-b24d-4384-be46-f5b0c3bdbbb2" providerId="AD" clId="Web-{886ED50D-7733-487A-ADF2-C0AEECB511E1}" dt="2022-10-31T14:10:18.631" v="63" actId="20577"/>
          <ac:spMkLst>
            <pc:docMk/>
            <pc:sldMk cId="3535341564" sldId="275"/>
            <ac:spMk id="7" creationId="{C273A5F9-E646-4962-9E93-59824F2B99F4}"/>
          </ac:spMkLst>
        </pc:spChg>
      </pc:sldChg>
      <pc:sldChg chg="modSp">
        <pc:chgData name="Mohammad,Sajida" userId="S::s546648@nwmissouri.edu::ba87b2c1-b24d-4384-be46-f5b0c3bdbbb2" providerId="AD" clId="Web-{886ED50D-7733-487A-ADF2-C0AEECB511E1}" dt="2022-10-31T14:10:41.131" v="69" actId="20577"/>
        <pc:sldMkLst>
          <pc:docMk/>
          <pc:sldMk cId="1791617810" sldId="278"/>
        </pc:sldMkLst>
        <pc:spChg chg="mod">
          <ac:chgData name="Mohammad,Sajida" userId="S::s546648@nwmissouri.edu::ba87b2c1-b24d-4384-be46-f5b0c3bdbbb2" providerId="AD" clId="Web-{886ED50D-7733-487A-ADF2-C0AEECB511E1}" dt="2022-10-31T14:10:41.131" v="69" actId="20577"/>
          <ac:spMkLst>
            <pc:docMk/>
            <pc:sldMk cId="1791617810" sldId="278"/>
            <ac:spMk id="7" creationId="{E5612BCF-FB7A-96FC-1634-ACBD25C8C1AB}"/>
          </ac:spMkLst>
        </pc:spChg>
      </pc:sldChg>
      <pc:sldChg chg="modSp">
        <pc:chgData name="Mohammad,Sajida" userId="S::s546648@nwmissouri.edu::ba87b2c1-b24d-4384-be46-f5b0c3bdbbb2" providerId="AD" clId="Web-{886ED50D-7733-487A-ADF2-C0AEECB511E1}" dt="2022-10-31T14:11:26.273" v="78" actId="20577"/>
        <pc:sldMkLst>
          <pc:docMk/>
          <pc:sldMk cId="3564430471" sldId="279"/>
        </pc:sldMkLst>
        <pc:spChg chg="mod">
          <ac:chgData name="Mohammad,Sajida" userId="S::s546648@nwmissouri.edu::ba87b2c1-b24d-4384-be46-f5b0c3bdbbb2" providerId="AD" clId="Web-{886ED50D-7733-487A-ADF2-C0AEECB511E1}" dt="2022-10-31T14:11:26.273" v="78" actId="20577"/>
          <ac:spMkLst>
            <pc:docMk/>
            <pc:sldMk cId="3564430471" sldId="279"/>
            <ac:spMk id="8" creationId="{D96DC39C-A44F-804A-E958-914EDD4929D5}"/>
          </ac:spMkLst>
        </pc:spChg>
      </pc:sldChg>
      <pc:sldChg chg="addSp modSp">
        <pc:chgData name="Mohammad,Sajida" userId="S::s546648@nwmissouri.edu::ba87b2c1-b24d-4384-be46-f5b0c3bdbbb2" providerId="AD" clId="Web-{886ED50D-7733-487A-ADF2-C0AEECB511E1}" dt="2022-10-31T14:09:50.818" v="48" actId="1076"/>
        <pc:sldMkLst>
          <pc:docMk/>
          <pc:sldMk cId="1966961442" sldId="280"/>
        </pc:sldMkLst>
        <pc:spChg chg="add mod">
          <ac:chgData name="Mohammad,Sajida" userId="S::s546648@nwmissouri.edu::ba87b2c1-b24d-4384-be46-f5b0c3bdbbb2" providerId="AD" clId="Web-{886ED50D-7733-487A-ADF2-C0AEECB511E1}" dt="2022-10-31T14:09:50.818" v="48" actId="1076"/>
          <ac:spMkLst>
            <pc:docMk/>
            <pc:sldMk cId="1966961442" sldId="280"/>
            <ac:spMk id="4" creationId="{D9C96351-C5F2-BF46-759B-69636E6D15C5}"/>
          </ac:spMkLst>
        </pc:spChg>
      </pc:sldChg>
      <pc:sldChg chg="addSp modSp">
        <pc:chgData name="Mohammad,Sajida" userId="S::s546648@nwmissouri.edu::ba87b2c1-b24d-4384-be46-f5b0c3bdbbb2" providerId="AD" clId="Web-{886ED50D-7733-487A-ADF2-C0AEECB511E1}" dt="2022-10-31T14:08:57.082" v="40" actId="20577"/>
        <pc:sldMkLst>
          <pc:docMk/>
          <pc:sldMk cId="2470507558" sldId="281"/>
        </pc:sldMkLst>
        <pc:spChg chg="add mod">
          <ac:chgData name="Mohammad,Sajida" userId="S::s546648@nwmissouri.edu::ba87b2c1-b24d-4384-be46-f5b0c3bdbbb2" providerId="AD" clId="Web-{886ED50D-7733-487A-ADF2-C0AEECB511E1}" dt="2022-10-31T14:08:57.082" v="40" actId="20577"/>
          <ac:spMkLst>
            <pc:docMk/>
            <pc:sldMk cId="2470507558" sldId="281"/>
            <ac:spMk id="34" creationId="{AF4DBE22-F2CD-FF0D-E2DA-5CDF344FBDB4}"/>
          </ac:spMkLst>
        </pc:spChg>
      </pc:sldChg>
      <pc:sldChg chg="modSp">
        <pc:chgData name="Mohammad,Sajida" userId="S::s546648@nwmissouri.edu::ba87b2c1-b24d-4384-be46-f5b0c3bdbbb2" providerId="AD" clId="Web-{886ED50D-7733-487A-ADF2-C0AEECB511E1}" dt="2022-10-31T14:10:30.678" v="66" actId="20577"/>
        <pc:sldMkLst>
          <pc:docMk/>
          <pc:sldMk cId="270712748" sldId="284"/>
        </pc:sldMkLst>
        <pc:spChg chg="mod">
          <ac:chgData name="Mohammad,Sajida" userId="S::s546648@nwmissouri.edu::ba87b2c1-b24d-4384-be46-f5b0c3bdbbb2" providerId="AD" clId="Web-{886ED50D-7733-487A-ADF2-C0AEECB511E1}" dt="2022-10-31T14:10:30.678" v="66" actId="20577"/>
          <ac:spMkLst>
            <pc:docMk/>
            <pc:sldMk cId="270712748" sldId="284"/>
            <ac:spMk id="7" creationId="{EF80755B-04B3-4443-1AB6-E96BBC071CAD}"/>
          </ac:spMkLst>
        </pc:spChg>
      </pc:sldChg>
      <pc:sldChg chg="addSp modSp">
        <pc:chgData name="Mohammad,Sajida" userId="S::s546648@nwmissouri.edu::ba87b2c1-b24d-4384-be46-f5b0c3bdbbb2" providerId="AD" clId="Web-{886ED50D-7733-487A-ADF2-C0AEECB511E1}" dt="2022-10-31T14:08:38.003" v="34" actId="20577"/>
        <pc:sldMkLst>
          <pc:docMk/>
          <pc:sldMk cId="2169342636" sldId="288"/>
        </pc:sldMkLst>
        <pc:spChg chg="add mod">
          <ac:chgData name="Mohammad,Sajida" userId="S::s546648@nwmissouri.edu::ba87b2c1-b24d-4384-be46-f5b0c3bdbbb2" providerId="AD" clId="Web-{886ED50D-7733-487A-ADF2-C0AEECB511E1}" dt="2022-10-31T14:08:38.003" v="34" actId="20577"/>
          <ac:spMkLst>
            <pc:docMk/>
            <pc:sldMk cId="2169342636" sldId="288"/>
            <ac:spMk id="6" creationId="{8C3DE054-E70F-C7EE-FD76-2F6B6D44DB09}"/>
          </ac:spMkLst>
        </pc:spChg>
      </pc:sldChg>
      <pc:sldChg chg="addSp modSp">
        <pc:chgData name="Mohammad,Sajida" userId="S::s546648@nwmissouri.edu::ba87b2c1-b24d-4384-be46-f5b0c3bdbbb2" providerId="AD" clId="Web-{886ED50D-7733-487A-ADF2-C0AEECB511E1}" dt="2022-10-31T14:12:07.556" v="86" actId="20577"/>
        <pc:sldMkLst>
          <pc:docMk/>
          <pc:sldMk cId="3479839210" sldId="292"/>
        </pc:sldMkLst>
        <pc:spChg chg="add">
          <ac:chgData name="Mohammad,Sajida" userId="S::s546648@nwmissouri.edu::ba87b2c1-b24d-4384-be46-f5b0c3bdbbb2" providerId="AD" clId="Web-{886ED50D-7733-487A-ADF2-C0AEECB511E1}" dt="2022-10-31T14:11:50.383" v="79"/>
          <ac:spMkLst>
            <pc:docMk/>
            <pc:sldMk cId="3479839210" sldId="292"/>
            <ac:spMk id="7" creationId="{A4FEEC76-26EB-8F5F-4BE4-9DAD87E87832}"/>
          </ac:spMkLst>
        </pc:spChg>
        <pc:spChg chg="add mod">
          <ac:chgData name="Mohammad,Sajida" userId="S::s546648@nwmissouri.edu::ba87b2c1-b24d-4384-be46-f5b0c3bdbbb2" providerId="AD" clId="Web-{886ED50D-7733-487A-ADF2-C0AEECB511E1}" dt="2022-10-31T14:12:07.556" v="86" actId="20577"/>
          <ac:spMkLst>
            <pc:docMk/>
            <pc:sldMk cId="3479839210" sldId="292"/>
            <ac:spMk id="10" creationId="{8F8D0524-249A-6ECD-0D11-69751E370D73}"/>
          </ac:spMkLst>
        </pc:spChg>
      </pc:sldChg>
    </pc:docChg>
  </pc:docChgLst>
  <pc:docChgLst>
    <pc:chgData name="Aluri,Hari Kiran" userId="S::s547051@nwmissouri.edu::fd1b1c24-3773-4139-a53d-3b2c31cc0fba" providerId="AD" clId="Web-{15BC232B-43BC-4B4A-9922-DBA4FEDF8C91}"/>
    <pc:docChg chg="sldOrd">
      <pc:chgData name="Aluri,Hari Kiran" userId="S::s547051@nwmissouri.edu::fd1b1c24-3773-4139-a53d-3b2c31cc0fba" providerId="AD" clId="Web-{15BC232B-43BC-4B4A-9922-DBA4FEDF8C91}" dt="2022-10-31T06:02:17.648" v="0"/>
      <pc:docMkLst>
        <pc:docMk/>
      </pc:docMkLst>
      <pc:sldChg chg="ord">
        <pc:chgData name="Aluri,Hari Kiran" userId="S::s547051@nwmissouri.edu::fd1b1c24-3773-4139-a53d-3b2c31cc0fba" providerId="AD" clId="Web-{15BC232B-43BC-4B4A-9922-DBA4FEDF8C91}" dt="2022-10-31T06:02:17.648" v="0"/>
        <pc:sldMkLst>
          <pc:docMk/>
          <pc:sldMk cId="2169342636" sldId="288"/>
        </pc:sldMkLst>
      </pc:sldChg>
    </pc:docChg>
  </pc:docChgLst>
  <pc:docChgLst>
    <pc:chgData name="Gundapuneni,Kiran Kumar" userId="1cc6b4ff-2736-482f-aedf-07a08daf7e20" providerId="ADAL" clId="{379BE277-4CAA-4CD6-92E2-3A1762367C21}"/>
    <pc:docChg chg="custSel addSld delSld modSld">
      <pc:chgData name="Gundapuneni,Kiran Kumar" userId="1cc6b4ff-2736-482f-aedf-07a08daf7e20" providerId="ADAL" clId="{379BE277-4CAA-4CD6-92E2-3A1762367C21}" dt="2022-10-31T06:03:06.208" v="355" actId="20577"/>
      <pc:docMkLst>
        <pc:docMk/>
      </pc:docMkLst>
      <pc:sldChg chg="modSp mod">
        <pc:chgData name="Gundapuneni,Kiran Kumar" userId="1cc6b4ff-2736-482f-aedf-07a08daf7e20" providerId="ADAL" clId="{379BE277-4CAA-4CD6-92E2-3A1762367C21}" dt="2022-10-31T05:52:12.146" v="286" actId="14100"/>
        <pc:sldMkLst>
          <pc:docMk/>
          <pc:sldMk cId="3451815259" sldId="273"/>
        </pc:sldMkLst>
        <pc:spChg chg="mod">
          <ac:chgData name="Gundapuneni,Kiran Kumar" userId="1cc6b4ff-2736-482f-aedf-07a08daf7e20" providerId="ADAL" clId="{379BE277-4CAA-4CD6-92E2-3A1762367C21}" dt="2022-10-31T05:51:53.758" v="282" actId="313"/>
          <ac:spMkLst>
            <pc:docMk/>
            <pc:sldMk cId="3451815259" sldId="273"/>
            <ac:spMk id="5" creationId="{ED896D95-07E4-7F4B-3B16-66B7CD3EFF05}"/>
          </ac:spMkLst>
        </pc:spChg>
        <pc:spChg chg="mod">
          <ac:chgData name="Gundapuneni,Kiran Kumar" userId="1cc6b4ff-2736-482f-aedf-07a08daf7e20" providerId="ADAL" clId="{379BE277-4CAA-4CD6-92E2-3A1762367C21}" dt="2022-10-31T05:51:48.286" v="281" actId="33524"/>
          <ac:spMkLst>
            <pc:docMk/>
            <pc:sldMk cId="3451815259" sldId="273"/>
            <ac:spMk id="12" creationId="{BF611EB7-86A7-2B27-A43A-FBD06A4A9917}"/>
          </ac:spMkLst>
        </pc:spChg>
        <pc:picChg chg="mod">
          <ac:chgData name="Gundapuneni,Kiran Kumar" userId="1cc6b4ff-2736-482f-aedf-07a08daf7e20" providerId="ADAL" clId="{379BE277-4CAA-4CD6-92E2-3A1762367C21}" dt="2022-10-31T05:52:12.146" v="286" actId="14100"/>
          <ac:picMkLst>
            <pc:docMk/>
            <pc:sldMk cId="3451815259" sldId="273"/>
            <ac:picMk id="4" creationId="{7073FDF5-7B2C-777E-1ADB-D036CB586616}"/>
          </ac:picMkLst>
        </pc:picChg>
      </pc:sldChg>
      <pc:sldChg chg="modSp mod">
        <pc:chgData name="Gundapuneni,Kiran Kumar" userId="1cc6b4ff-2736-482f-aedf-07a08daf7e20" providerId="ADAL" clId="{379BE277-4CAA-4CD6-92E2-3A1762367C21}" dt="2022-10-31T05:52:46.226" v="303" actId="20577"/>
        <pc:sldMkLst>
          <pc:docMk/>
          <pc:sldMk cId="3535341564" sldId="275"/>
        </pc:sldMkLst>
        <pc:spChg chg="mod">
          <ac:chgData name="Gundapuneni,Kiran Kumar" userId="1cc6b4ff-2736-482f-aedf-07a08daf7e20" providerId="ADAL" clId="{379BE277-4CAA-4CD6-92E2-3A1762367C21}" dt="2022-10-31T05:52:46.226" v="303" actId="20577"/>
          <ac:spMkLst>
            <pc:docMk/>
            <pc:sldMk cId="3535341564" sldId="275"/>
            <ac:spMk id="22" creationId="{A5B01EAF-C32F-96DF-04EA-D6C98B32082C}"/>
          </ac:spMkLst>
        </pc:spChg>
      </pc:sldChg>
      <pc:sldChg chg="modSp mod">
        <pc:chgData name="Gundapuneni,Kiran Kumar" userId="1cc6b4ff-2736-482f-aedf-07a08daf7e20" providerId="ADAL" clId="{379BE277-4CAA-4CD6-92E2-3A1762367C21}" dt="2022-10-31T05:49:34.220" v="280" actId="20577"/>
        <pc:sldMkLst>
          <pc:docMk/>
          <pc:sldMk cId="1791617810" sldId="278"/>
        </pc:sldMkLst>
        <pc:spChg chg="mod">
          <ac:chgData name="Gundapuneni,Kiran Kumar" userId="1cc6b4ff-2736-482f-aedf-07a08daf7e20" providerId="ADAL" clId="{379BE277-4CAA-4CD6-92E2-3A1762367C21}" dt="2022-10-31T05:49:34.220" v="280" actId="20577"/>
          <ac:spMkLst>
            <pc:docMk/>
            <pc:sldMk cId="1791617810" sldId="278"/>
            <ac:spMk id="22" creationId="{A5B01EAF-C32F-96DF-04EA-D6C98B32082C}"/>
          </ac:spMkLst>
        </pc:spChg>
      </pc:sldChg>
      <pc:sldChg chg="new del">
        <pc:chgData name="Gundapuneni,Kiran Kumar" userId="1cc6b4ff-2736-482f-aedf-07a08daf7e20" providerId="ADAL" clId="{379BE277-4CAA-4CD6-92E2-3A1762367C21}" dt="2022-10-31T05:53:44.547" v="307" actId="47"/>
        <pc:sldMkLst>
          <pc:docMk/>
          <pc:sldMk cId="417431916" sldId="293"/>
        </pc:sldMkLst>
      </pc:sldChg>
      <pc:sldChg chg="delSp modSp add mod setBg delDesignElem">
        <pc:chgData name="Gundapuneni,Kiran Kumar" userId="1cc6b4ff-2736-482f-aedf-07a08daf7e20" providerId="ADAL" clId="{379BE277-4CAA-4CD6-92E2-3A1762367C21}" dt="2022-10-31T06:03:06.208" v="355" actId="20577"/>
        <pc:sldMkLst>
          <pc:docMk/>
          <pc:sldMk cId="2787339286" sldId="294"/>
        </pc:sldMkLst>
        <pc:spChg chg="mod">
          <ac:chgData name="Gundapuneni,Kiran Kumar" userId="1cc6b4ff-2736-482f-aedf-07a08daf7e20" providerId="ADAL" clId="{379BE277-4CAA-4CD6-92E2-3A1762367C21}" dt="2022-10-31T06:02:27.811" v="329" actId="14100"/>
          <ac:spMkLst>
            <pc:docMk/>
            <pc:sldMk cId="2787339286" sldId="294"/>
            <ac:spMk id="2" creationId="{545CBD1F-9B5B-5B2D-B4F0-6B5D7B1D6334}"/>
          </ac:spMkLst>
        </pc:spChg>
        <pc:spChg chg="mod">
          <ac:chgData name="Gundapuneni,Kiran Kumar" userId="1cc6b4ff-2736-482f-aedf-07a08daf7e20" providerId="ADAL" clId="{379BE277-4CAA-4CD6-92E2-3A1762367C21}" dt="2022-10-31T06:03:06.208" v="355" actId="20577"/>
          <ac:spMkLst>
            <pc:docMk/>
            <pc:sldMk cId="2787339286" sldId="294"/>
            <ac:spMk id="3" creationId="{2C7F416B-1CC8-7A23-6527-2D12C9EFA865}"/>
          </ac:spMkLst>
        </pc:spChg>
        <pc:spChg chg="del">
          <ac:chgData name="Gundapuneni,Kiran Kumar" userId="1cc6b4ff-2736-482f-aedf-07a08daf7e20" providerId="ADAL" clId="{379BE277-4CAA-4CD6-92E2-3A1762367C21}" dt="2022-10-31T05:53:41.832" v="306"/>
          <ac:spMkLst>
            <pc:docMk/>
            <pc:sldMk cId="2787339286" sldId="294"/>
            <ac:spMk id="40" creationId="{B9C04DC5-313B-4FE4-B868-5672A376419F}"/>
          </ac:spMkLst>
        </pc:spChg>
        <pc:spChg chg="del">
          <ac:chgData name="Gundapuneni,Kiran Kumar" userId="1cc6b4ff-2736-482f-aedf-07a08daf7e20" providerId="ADAL" clId="{379BE277-4CAA-4CD6-92E2-3A1762367C21}" dt="2022-10-31T05:53:41.832" v="306"/>
          <ac:spMkLst>
            <pc:docMk/>
            <pc:sldMk cId="2787339286" sldId="294"/>
            <ac:spMk id="46" creationId="{329FDD08-42D8-4AFF-90E5-5DAA5BC4CBD8}"/>
          </ac:spMkLst>
        </pc:spChg>
        <pc:spChg chg="del">
          <ac:chgData name="Gundapuneni,Kiran Kumar" userId="1cc6b4ff-2736-482f-aedf-07a08daf7e20" providerId="ADAL" clId="{379BE277-4CAA-4CD6-92E2-3A1762367C21}" dt="2022-10-31T05:53:41.832" v="306"/>
          <ac:spMkLst>
            <pc:docMk/>
            <pc:sldMk cId="2787339286" sldId="294"/>
            <ac:spMk id="48" creationId="{CCC86F1E-8E2D-4B0B-BB05-41E8E936CB9B}"/>
          </ac:spMkLst>
        </pc:spChg>
        <pc:picChg chg="mod">
          <ac:chgData name="Gundapuneni,Kiran Kumar" userId="1cc6b4ff-2736-482f-aedf-07a08daf7e20" providerId="ADAL" clId="{379BE277-4CAA-4CD6-92E2-3A1762367C21}" dt="2022-10-31T06:01:37.518" v="309" actId="14826"/>
          <ac:picMkLst>
            <pc:docMk/>
            <pc:sldMk cId="2787339286" sldId="294"/>
            <ac:picMk id="5" creationId="{DD90E52D-8133-3026-A4FE-910DA89A5222}"/>
          </ac:picMkLst>
        </pc:picChg>
        <pc:picChg chg="del">
          <ac:chgData name="Gundapuneni,Kiran Kumar" userId="1cc6b4ff-2736-482f-aedf-07a08daf7e20" providerId="ADAL" clId="{379BE277-4CAA-4CD6-92E2-3A1762367C21}" dt="2022-10-31T05:53:41.832" v="306"/>
          <ac:picMkLst>
            <pc:docMk/>
            <pc:sldMk cId="2787339286" sldId="294"/>
            <ac:picMk id="36" creationId="{7594FC8B-8CD2-407F-94F1-9C71F5AEC2B6}"/>
          </ac:picMkLst>
        </pc:picChg>
        <pc:picChg chg="del">
          <ac:chgData name="Gundapuneni,Kiran Kumar" userId="1cc6b4ff-2736-482f-aedf-07a08daf7e20" providerId="ADAL" clId="{379BE277-4CAA-4CD6-92E2-3A1762367C21}" dt="2022-10-31T05:53:41.832" v="306"/>
          <ac:picMkLst>
            <pc:docMk/>
            <pc:sldMk cId="2787339286" sldId="294"/>
            <ac:picMk id="38" creationId="{DBABC971-8D40-4A4F-AC60-28B9172789B9}"/>
          </ac:picMkLst>
        </pc:picChg>
        <pc:picChg chg="del">
          <ac:chgData name="Gundapuneni,Kiran Kumar" userId="1cc6b4ff-2736-482f-aedf-07a08daf7e20" providerId="ADAL" clId="{379BE277-4CAA-4CD6-92E2-3A1762367C21}" dt="2022-10-31T05:53:41.832" v="306"/>
          <ac:picMkLst>
            <pc:docMk/>
            <pc:sldMk cId="2787339286" sldId="294"/>
            <ac:picMk id="42" creationId="{791AE23E-90C9-4963-96E2-8DADBFC3BC09}"/>
          </ac:picMkLst>
        </pc:picChg>
        <pc:picChg chg="del">
          <ac:chgData name="Gundapuneni,Kiran Kumar" userId="1cc6b4ff-2736-482f-aedf-07a08daf7e20" providerId="ADAL" clId="{379BE277-4CAA-4CD6-92E2-3A1762367C21}" dt="2022-10-31T05:53:41.832" v="306"/>
          <ac:picMkLst>
            <pc:docMk/>
            <pc:sldMk cId="2787339286" sldId="294"/>
            <ac:picMk id="44" creationId="{C5F93E90-4379-4AAC-B021-E5FA6D974AE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09085-C62D-46C4-B04B-CA6907483EE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1903F33-E27C-46BA-B8DF-0DA4D8278A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accent4">
                  <a:lumMod val="75000"/>
                </a:schemeClr>
              </a:solidFill>
            </a:rPr>
            <a:t>THEMES – SERIES OF STYLES</a:t>
          </a:r>
        </a:p>
      </dgm:t>
    </dgm:pt>
    <dgm:pt modelId="{23BD41DD-8C4E-461A-81D0-429D6972DB73}" type="parTrans" cxnId="{6D50E8A4-914C-43B6-978E-BE689235D071}">
      <dgm:prSet/>
      <dgm:spPr/>
      <dgm:t>
        <a:bodyPr/>
        <a:lstStyle/>
        <a:p>
          <a:endParaRPr lang="en-US"/>
        </a:p>
      </dgm:t>
    </dgm:pt>
    <dgm:pt modelId="{1D1D40CF-1FBE-42E1-B25A-C78EC60799CD}" type="sibTrans" cxnId="{6D50E8A4-914C-43B6-978E-BE689235D0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12FECC-FEE7-42A3-8DE8-16EA1A48DC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accent4">
                  <a:lumMod val="75000"/>
                </a:schemeClr>
              </a:solidFill>
            </a:rPr>
            <a:t>WIDGETS – BLOCKS OF UI</a:t>
          </a:r>
        </a:p>
      </dgm:t>
    </dgm:pt>
    <dgm:pt modelId="{D8037674-0756-4C64-83AB-248DE469511E}" type="parTrans" cxnId="{4031BA60-9C35-42CD-B9BA-45C0BD009A4E}">
      <dgm:prSet/>
      <dgm:spPr/>
      <dgm:t>
        <a:bodyPr/>
        <a:lstStyle/>
        <a:p>
          <a:endParaRPr lang="en-US"/>
        </a:p>
      </dgm:t>
    </dgm:pt>
    <dgm:pt modelId="{3C04CF1C-B610-48D3-909A-301E840C867E}" type="sibTrans" cxnId="{4031BA60-9C35-42CD-B9BA-45C0BD009A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7367EF-D0B0-40C0-8AAA-426C65B2F2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accent4">
                  <a:lumMod val="75000"/>
                </a:schemeClr>
              </a:solidFill>
            </a:rPr>
            <a:t>LIBRARIES – Ex: JAVASCRIPT LIBRARIES</a:t>
          </a:r>
        </a:p>
      </dgm:t>
    </dgm:pt>
    <dgm:pt modelId="{2B7C0C51-4487-4368-B9FD-FBBA63D3721A}" type="parTrans" cxnId="{D5F2E3CE-ECB7-4F4A-8187-929476D8C566}">
      <dgm:prSet/>
      <dgm:spPr/>
      <dgm:t>
        <a:bodyPr/>
        <a:lstStyle/>
        <a:p>
          <a:endParaRPr lang="en-US"/>
        </a:p>
      </dgm:t>
    </dgm:pt>
    <dgm:pt modelId="{075E6C8D-B781-4346-A547-13707F108224}" type="sibTrans" cxnId="{D5F2E3CE-ECB7-4F4A-8187-929476D8C5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4C5DFF-E99D-4015-932E-AD1F48B336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accent4">
                  <a:lumMod val="75000"/>
                </a:schemeClr>
              </a:solidFill>
            </a:rPr>
            <a:t>PLUGIN – ADD-ONS THAT ARE INSTALLED ON A PROGRAM</a:t>
          </a:r>
        </a:p>
      </dgm:t>
    </dgm:pt>
    <dgm:pt modelId="{42AEDAF6-A94D-4AE6-B008-3B72B3C5BD92}" type="parTrans" cxnId="{FEA7EF64-0EE2-4D9A-9A58-BFDBB0996BCC}">
      <dgm:prSet/>
      <dgm:spPr/>
      <dgm:t>
        <a:bodyPr/>
        <a:lstStyle/>
        <a:p>
          <a:endParaRPr lang="en-US"/>
        </a:p>
      </dgm:t>
    </dgm:pt>
    <dgm:pt modelId="{86AFEFB8-1AE4-4277-9235-9C1ED2E7AE82}" type="sibTrans" cxnId="{FEA7EF64-0EE2-4D9A-9A58-BFDBB0996BCC}">
      <dgm:prSet/>
      <dgm:spPr/>
      <dgm:t>
        <a:bodyPr/>
        <a:lstStyle/>
        <a:p>
          <a:endParaRPr lang="en-US"/>
        </a:p>
      </dgm:t>
    </dgm:pt>
    <dgm:pt modelId="{270CB041-8D35-4B9F-B94A-EC3624C663B7}" type="pres">
      <dgm:prSet presAssocID="{E5009085-C62D-46C4-B04B-CA6907483EE9}" presName="root" presStyleCnt="0">
        <dgm:presLayoutVars>
          <dgm:dir/>
          <dgm:resizeHandles val="exact"/>
        </dgm:presLayoutVars>
      </dgm:prSet>
      <dgm:spPr/>
    </dgm:pt>
    <dgm:pt modelId="{1618EDE2-2B3A-45CC-9621-7964651D87F0}" type="pres">
      <dgm:prSet presAssocID="{E5009085-C62D-46C4-B04B-CA6907483EE9}" presName="container" presStyleCnt="0">
        <dgm:presLayoutVars>
          <dgm:dir/>
          <dgm:resizeHandles val="exact"/>
        </dgm:presLayoutVars>
      </dgm:prSet>
      <dgm:spPr/>
    </dgm:pt>
    <dgm:pt modelId="{45AC8DAD-93F1-4471-AF3A-88B92FEB1CBE}" type="pres">
      <dgm:prSet presAssocID="{71903F33-E27C-46BA-B8DF-0DA4D8278A14}" presName="compNode" presStyleCnt="0"/>
      <dgm:spPr/>
    </dgm:pt>
    <dgm:pt modelId="{8EA20C70-F39D-429F-A16D-F094F557B4BC}" type="pres">
      <dgm:prSet presAssocID="{71903F33-E27C-46BA-B8DF-0DA4D8278A14}" presName="iconBgRect" presStyleLbl="bgShp" presStyleIdx="0" presStyleCnt="4"/>
      <dgm:spPr/>
    </dgm:pt>
    <dgm:pt modelId="{57CAA4FE-2619-4EF0-9EE5-0B9B76DE1C12}" type="pres">
      <dgm:prSet presAssocID="{71903F33-E27C-46BA-B8DF-0DA4D8278A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BDE2DE9-5273-4D24-9868-C511E80177FE}" type="pres">
      <dgm:prSet presAssocID="{71903F33-E27C-46BA-B8DF-0DA4D8278A14}" presName="spaceRect" presStyleCnt="0"/>
      <dgm:spPr/>
    </dgm:pt>
    <dgm:pt modelId="{D0398AD5-3F10-46AA-94E1-6FB632E21ADB}" type="pres">
      <dgm:prSet presAssocID="{71903F33-E27C-46BA-B8DF-0DA4D8278A14}" presName="textRect" presStyleLbl="revTx" presStyleIdx="0" presStyleCnt="4">
        <dgm:presLayoutVars>
          <dgm:chMax val="1"/>
          <dgm:chPref val="1"/>
        </dgm:presLayoutVars>
      </dgm:prSet>
      <dgm:spPr/>
    </dgm:pt>
    <dgm:pt modelId="{2395B658-8BCF-45CA-90C6-3CC3EC8DDDB6}" type="pres">
      <dgm:prSet presAssocID="{1D1D40CF-1FBE-42E1-B25A-C78EC60799CD}" presName="sibTrans" presStyleLbl="sibTrans2D1" presStyleIdx="0" presStyleCnt="0"/>
      <dgm:spPr/>
    </dgm:pt>
    <dgm:pt modelId="{74523FA0-5385-43BD-9735-10BA426C1A18}" type="pres">
      <dgm:prSet presAssocID="{9012FECC-FEE7-42A3-8DE8-16EA1A48DCE2}" presName="compNode" presStyleCnt="0"/>
      <dgm:spPr/>
    </dgm:pt>
    <dgm:pt modelId="{1B837964-B35D-489A-A359-47C57539493D}" type="pres">
      <dgm:prSet presAssocID="{9012FECC-FEE7-42A3-8DE8-16EA1A48DCE2}" presName="iconBgRect" presStyleLbl="bgShp" presStyleIdx="1" presStyleCnt="4"/>
      <dgm:spPr/>
    </dgm:pt>
    <dgm:pt modelId="{1496E4D9-0FC3-409C-A571-286218FA1618}" type="pres">
      <dgm:prSet presAssocID="{9012FECC-FEE7-42A3-8DE8-16EA1A48DC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4EE24CD-1FD8-434B-B78D-2CEBC2DEA1EE}" type="pres">
      <dgm:prSet presAssocID="{9012FECC-FEE7-42A3-8DE8-16EA1A48DCE2}" presName="spaceRect" presStyleCnt="0"/>
      <dgm:spPr/>
    </dgm:pt>
    <dgm:pt modelId="{BC8673EC-77E7-4AC7-8021-9BF58A4CE202}" type="pres">
      <dgm:prSet presAssocID="{9012FECC-FEE7-42A3-8DE8-16EA1A48DCE2}" presName="textRect" presStyleLbl="revTx" presStyleIdx="1" presStyleCnt="4">
        <dgm:presLayoutVars>
          <dgm:chMax val="1"/>
          <dgm:chPref val="1"/>
        </dgm:presLayoutVars>
      </dgm:prSet>
      <dgm:spPr/>
    </dgm:pt>
    <dgm:pt modelId="{0277154A-F7DE-45E6-851C-B476FC08A505}" type="pres">
      <dgm:prSet presAssocID="{3C04CF1C-B610-48D3-909A-301E840C867E}" presName="sibTrans" presStyleLbl="sibTrans2D1" presStyleIdx="0" presStyleCnt="0"/>
      <dgm:spPr/>
    </dgm:pt>
    <dgm:pt modelId="{EDCF7099-86DD-4D7A-9B3A-8A78DC9EC7F2}" type="pres">
      <dgm:prSet presAssocID="{047367EF-D0B0-40C0-8AAA-426C65B2F276}" presName="compNode" presStyleCnt="0"/>
      <dgm:spPr/>
    </dgm:pt>
    <dgm:pt modelId="{C14E8639-7CFA-41C8-BB3D-AD20DFF24724}" type="pres">
      <dgm:prSet presAssocID="{047367EF-D0B0-40C0-8AAA-426C65B2F276}" presName="iconBgRect" presStyleLbl="bgShp" presStyleIdx="2" presStyleCnt="4"/>
      <dgm:spPr/>
    </dgm:pt>
    <dgm:pt modelId="{92C85554-9623-4E88-A3B9-04F54C1BD7D1}" type="pres">
      <dgm:prSet presAssocID="{047367EF-D0B0-40C0-8AAA-426C65B2F2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F60322B-8E79-4D1C-A3FD-074B4614A2A1}" type="pres">
      <dgm:prSet presAssocID="{047367EF-D0B0-40C0-8AAA-426C65B2F276}" presName="spaceRect" presStyleCnt="0"/>
      <dgm:spPr/>
    </dgm:pt>
    <dgm:pt modelId="{8A07395E-428C-4B36-B74B-E1A1F1ABD326}" type="pres">
      <dgm:prSet presAssocID="{047367EF-D0B0-40C0-8AAA-426C65B2F276}" presName="textRect" presStyleLbl="revTx" presStyleIdx="2" presStyleCnt="4">
        <dgm:presLayoutVars>
          <dgm:chMax val="1"/>
          <dgm:chPref val="1"/>
        </dgm:presLayoutVars>
      </dgm:prSet>
      <dgm:spPr/>
    </dgm:pt>
    <dgm:pt modelId="{4000E3C0-6E50-4A52-878B-2D9FF6867C3A}" type="pres">
      <dgm:prSet presAssocID="{075E6C8D-B781-4346-A547-13707F108224}" presName="sibTrans" presStyleLbl="sibTrans2D1" presStyleIdx="0" presStyleCnt="0"/>
      <dgm:spPr/>
    </dgm:pt>
    <dgm:pt modelId="{2B6EF374-237F-47D2-AC95-A7292CA2E47F}" type="pres">
      <dgm:prSet presAssocID="{C94C5DFF-E99D-4015-932E-AD1F48B336BA}" presName="compNode" presStyleCnt="0"/>
      <dgm:spPr/>
    </dgm:pt>
    <dgm:pt modelId="{C3E3A541-F724-42E3-BA31-AE5E77A9E27D}" type="pres">
      <dgm:prSet presAssocID="{C94C5DFF-E99D-4015-932E-AD1F48B336BA}" presName="iconBgRect" presStyleLbl="bgShp" presStyleIdx="3" presStyleCnt="4"/>
      <dgm:spPr/>
    </dgm:pt>
    <dgm:pt modelId="{318C7F90-339D-488F-B966-C844600C300C}" type="pres">
      <dgm:prSet presAssocID="{C94C5DFF-E99D-4015-932E-AD1F48B336BA}" presName="iconRect" presStyleLbl="node1" presStyleIdx="3" presStyleCnt="4"/>
      <dgm:spPr>
        <a:ln>
          <a:noFill/>
        </a:ln>
      </dgm:spPr>
    </dgm:pt>
    <dgm:pt modelId="{A279EF22-4C40-4B0F-8985-8878D202F439}" type="pres">
      <dgm:prSet presAssocID="{C94C5DFF-E99D-4015-932E-AD1F48B336BA}" presName="spaceRect" presStyleCnt="0"/>
      <dgm:spPr/>
    </dgm:pt>
    <dgm:pt modelId="{87DAE421-CD75-4986-82B4-04F26B5F8056}" type="pres">
      <dgm:prSet presAssocID="{C94C5DFF-E99D-4015-932E-AD1F48B336BA}" presName="textRect" presStyleLbl="revTx" presStyleIdx="3" presStyleCnt="4" custScaleX="94229">
        <dgm:presLayoutVars>
          <dgm:chMax val="1"/>
          <dgm:chPref val="1"/>
        </dgm:presLayoutVars>
      </dgm:prSet>
      <dgm:spPr/>
    </dgm:pt>
  </dgm:ptLst>
  <dgm:cxnLst>
    <dgm:cxn modelId="{20861B34-27F5-4B2A-AFB1-5A5A0CB6250E}" type="presOf" srcId="{9012FECC-FEE7-42A3-8DE8-16EA1A48DCE2}" destId="{BC8673EC-77E7-4AC7-8021-9BF58A4CE202}" srcOrd="0" destOrd="0" presId="urn:microsoft.com/office/officeart/2018/2/layout/IconCircleList"/>
    <dgm:cxn modelId="{4031BA60-9C35-42CD-B9BA-45C0BD009A4E}" srcId="{E5009085-C62D-46C4-B04B-CA6907483EE9}" destId="{9012FECC-FEE7-42A3-8DE8-16EA1A48DCE2}" srcOrd="1" destOrd="0" parTransId="{D8037674-0756-4C64-83AB-248DE469511E}" sibTransId="{3C04CF1C-B610-48D3-909A-301E840C867E}"/>
    <dgm:cxn modelId="{FEA7EF64-0EE2-4D9A-9A58-BFDBB0996BCC}" srcId="{E5009085-C62D-46C4-B04B-CA6907483EE9}" destId="{C94C5DFF-E99D-4015-932E-AD1F48B336BA}" srcOrd="3" destOrd="0" parTransId="{42AEDAF6-A94D-4AE6-B008-3B72B3C5BD92}" sibTransId="{86AFEFB8-1AE4-4277-9235-9C1ED2E7AE82}"/>
    <dgm:cxn modelId="{26E9E665-B499-4228-9A13-BD3325B00C9B}" type="presOf" srcId="{E5009085-C62D-46C4-B04B-CA6907483EE9}" destId="{270CB041-8D35-4B9F-B94A-EC3624C663B7}" srcOrd="0" destOrd="0" presId="urn:microsoft.com/office/officeart/2018/2/layout/IconCircleList"/>
    <dgm:cxn modelId="{27F9A34B-E8E1-41BD-921E-E025C7C0306E}" type="presOf" srcId="{C94C5DFF-E99D-4015-932E-AD1F48B336BA}" destId="{87DAE421-CD75-4986-82B4-04F26B5F8056}" srcOrd="0" destOrd="0" presId="urn:microsoft.com/office/officeart/2018/2/layout/IconCircleList"/>
    <dgm:cxn modelId="{1721E373-7AFC-4CE3-BFBB-102EF1F56A0D}" type="presOf" srcId="{075E6C8D-B781-4346-A547-13707F108224}" destId="{4000E3C0-6E50-4A52-878B-2D9FF6867C3A}" srcOrd="0" destOrd="0" presId="urn:microsoft.com/office/officeart/2018/2/layout/IconCircleList"/>
    <dgm:cxn modelId="{6D50E8A4-914C-43B6-978E-BE689235D071}" srcId="{E5009085-C62D-46C4-B04B-CA6907483EE9}" destId="{71903F33-E27C-46BA-B8DF-0DA4D8278A14}" srcOrd="0" destOrd="0" parTransId="{23BD41DD-8C4E-461A-81D0-429D6972DB73}" sibTransId="{1D1D40CF-1FBE-42E1-B25A-C78EC60799CD}"/>
    <dgm:cxn modelId="{D68865B5-4B6A-4F5B-ABEF-067DB641C579}" type="presOf" srcId="{047367EF-D0B0-40C0-8AAA-426C65B2F276}" destId="{8A07395E-428C-4B36-B74B-E1A1F1ABD326}" srcOrd="0" destOrd="0" presId="urn:microsoft.com/office/officeart/2018/2/layout/IconCircleList"/>
    <dgm:cxn modelId="{D4FE25CA-26F0-4A67-8CD2-67555649D79C}" type="presOf" srcId="{3C04CF1C-B610-48D3-909A-301E840C867E}" destId="{0277154A-F7DE-45E6-851C-B476FC08A505}" srcOrd="0" destOrd="0" presId="urn:microsoft.com/office/officeart/2018/2/layout/IconCircleList"/>
    <dgm:cxn modelId="{D5F2E3CE-ECB7-4F4A-8187-929476D8C566}" srcId="{E5009085-C62D-46C4-B04B-CA6907483EE9}" destId="{047367EF-D0B0-40C0-8AAA-426C65B2F276}" srcOrd="2" destOrd="0" parTransId="{2B7C0C51-4487-4368-B9FD-FBBA63D3721A}" sibTransId="{075E6C8D-B781-4346-A547-13707F108224}"/>
    <dgm:cxn modelId="{6184A2DB-9287-4283-A26F-2127044433B2}" type="presOf" srcId="{71903F33-E27C-46BA-B8DF-0DA4D8278A14}" destId="{D0398AD5-3F10-46AA-94E1-6FB632E21ADB}" srcOrd="0" destOrd="0" presId="urn:microsoft.com/office/officeart/2018/2/layout/IconCircleList"/>
    <dgm:cxn modelId="{13B803E6-65AC-46D0-B20E-610FA6B863C6}" type="presOf" srcId="{1D1D40CF-1FBE-42E1-B25A-C78EC60799CD}" destId="{2395B658-8BCF-45CA-90C6-3CC3EC8DDDB6}" srcOrd="0" destOrd="0" presId="urn:microsoft.com/office/officeart/2018/2/layout/IconCircleList"/>
    <dgm:cxn modelId="{FFA79446-96FC-4EE9-88C6-582E164CDCF5}" type="presParOf" srcId="{270CB041-8D35-4B9F-B94A-EC3624C663B7}" destId="{1618EDE2-2B3A-45CC-9621-7964651D87F0}" srcOrd="0" destOrd="0" presId="urn:microsoft.com/office/officeart/2018/2/layout/IconCircleList"/>
    <dgm:cxn modelId="{3E93AAAF-AA62-4849-8F70-CCBD99B2D62B}" type="presParOf" srcId="{1618EDE2-2B3A-45CC-9621-7964651D87F0}" destId="{45AC8DAD-93F1-4471-AF3A-88B92FEB1CBE}" srcOrd="0" destOrd="0" presId="urn:microsoft.com/office/officeart/2018/2/layout/IconCircleList"/>
    <dgm:cxn modelId="{9E7855E3-79DE-412D-A119-AA6C91450EDE}" type="presParOf" srcId="{45AC8DAD-93F1-4471-AF3A-88B92FEB1CBE}" destId="{8EA20C70-F39D-429F-A16D-F094F557B4BC}" srcOrd="0" destOrd="0" presId="urn:microsoft.com/office/officeart/2018/2/layout/IconCircleList"/>
    <dgm:cxn modelId="{3B30DD73-F646-4061-9952-EE657AC8CDEE}" type="presParOf" srcId="{45AC8DAD-93F1-4471-AF3A-88B92FEB1CBE}" destId="{57CAA4FE-2619-4EF0-9EE5-0B9B76DE1C12}" srcOrd="1" destOrd="0" presId="urn:microsoft.com/office/officeart/2018/2/layout/IconCircleList"/>
    <dgm:cxn modelId="{3951314F-4739-4106-8BB7-A1464834B836}" type="presParOf" srcId="{45AC8DAD-93F1-4471-AF3A-88B92FEB1CBE}" destId="{4BDE2DE9-5273-4D24-9868-C511E80177FE}" srcOrd="2" destOrd="0" presId="urn:microsoft.com/office/officeart/2018/2/layout/IconCircleList"/>
    <dgm:cxn modelId="{487D4D68-B995-4380-AC8F-A6C88C22C8E4}" type="presParOf" srcId="{45AC8DAD-93F1-4471-AF3A-88B92FEB1CBE}" destId="{D0398AD5-3F10-46AA-94E1-6FB632E21ADB}" srcOrd="3" destOrd="0" presId="urn:microsoft.com/office/officeart/2018/2/layout/IconCircleList"/>
    <dgm:cxn modelId="{E5A557F6-0896-4D6A-8616-04D5360E297D}" type="presParOf" srcId="{1618EDE2-2B3A-45CC-9621-7964651D87F0}" destId="{2395B658-8BCF-45CA-90C6-3CC3EC8DDDB6}" srcOrd="1" destOrd="0" presId="urn:microsoft.com/office/officeart/2018/2/layout/IconCircleList"/>
    <dgm:cxn modelId="{CF0E3DD7-8F3C-454D-99CC-736EB4E5010B}" type="presParOf" srcId="{1618EDE2-2B3A-45CC-9621-7964651D87F0}" destId="{74523FA0-5385-43BD-9735-10BA426C1A18}" srcOrd="2" destOrd="0" presId="urn:microsoft.com/office/officeart/2018/2/layout/IconCircleList"/>
    <dgm:cxn modelId="{98600E28-3E0C-42E6-9490-4BD4D4C5EA48}" type="presParOf" srcId="{74523FA0-5385-43BD-9735-10BA426C1A18}" destId="{1B837964-B35D-489A-A359-47C57539493D}" srcOrd="0" destOrd="0" presId="urn:microsoft.com/office/officeart/2018/2/layout/IconCircleList"/>
    <dgm:cxn modelId="{DEBDB3B3-2E96-438C-AF79-10B9D9404999}" type="presParOf" srcId="{74523FA0-5385-43BD-9735-10BA426C1A18}" destId="{1496E4D9-0FC3-409C-A571-286218FA1618}" srcOrd="1" destOrd="0" presId="urn:microsoft.com/office/officeart/2018/2/layout/IconCircleList"/>
    <dgm:cxn modelId="{381EB549-BC39-4DBC-9D76-44C983AAC030}" type="presParOf" srcId="{74523FA0-5385-43BD-9735-10BA426C1A18}" destId="{64EE24CD-1FD8-434B-B78D-2CEBC2DEA1EE}" srcOrd="2" destOrd="0" presId="urn:microsoft.com/office/officeart/2018/2/layout/IconCircleList"/>
    <dgm:cxn modelId="{9F865E92-68A1-4983-A93F-4A58A50F5AC9}" type="presParOf" srcId="{74523FA0-5385-43BD-9735-10BA426C1A18}" destId="{BC8673EC-77E7-4AC7-8021-9BF58A4CE202}" srcOrd="3" destOrd="0" presId="urn:microsoft.com/office/officeart/2018/2/layout/IconCircleList"/>
    <dgm:cxn modelId="{F323DBB6-0458-47BB-82E5-8EBA80EEEF07}" type="presParOf" srcId="{1618EDE2-2B3A-45CC-9621-7964651D87F0}" destId="{0277154A-F7DE-45E6-851C-B476FC08A505}" srcOrd="3" destOrd="0" presId="urn:microsoft.com/office/officeart/2018/2/layout/IconCircleList"/>
    <dgm:cxn modelId="{FD8E30E2-E93F-4783-B7B9-0508502E4D2E}" type="presParOf" srcId="{1618EDE2-2B3A-45CC-9621-7964651D87F0}" destId="{EDCF7099-86DD-4D7A-9B3A-8A78DC9EC7F2}" srcOrd="4" destOrd="0" presId="urn:microsoft.com/office/officeart/2018/2/layout/IconCircleList"/>
    <dgm:cxn modelId="{AF2B65F3-7654-44C1-87EC-5FC773C25313}" type="presParOf" srcId="{EDCF7099-86DD-4D7A-9B3A-8A78DC9EC7F2}" destId="{C14E8639-7CFA-41C8-BB3D-AD20DFF24724}" srcOrd="0" destOrd="0" presId="urn:microsoft.com/office/officeart/2018/2/layout/IconCircleList"/>
    <dgm:cxn modelId="{ACCA12DD-6608-4B24-98FE-C637CEAC0674}" type="presParOf" srcId="{EDCF7099-86DD-4D7A-9B3A-8A78DC9EC7F2}" destId="{92C85554-9623-4E88-A3B9-04F54C1BD7D1}" srcOrd="1" destOrd="0" presId="urn:microsoft.com/office/officeart/2018/2/layout/IconCircleList"/>
    <dgm:cxn modelId="{250C8898-D1BF-4861-8505-A4CD3DA88589}" type="presParOf" srcId="{EDCF7099-86DD-4D7A-9B3A-8A78DC9EC7F2}" destId="{8F60322B-8E79-4D1C-A3FD-074B4614A2A1}" srcOrd="2" destOrd="0" presId="urn:microsoft.com/office/officeart/2018/2/layout/IconCircleList"/>
    <dgm:cxn modelId="{574D2FB8-1B1F-4E8E-BDCA-F8C83051B844}" type="presParOf" srcId="{EDCF7099-86DD-4D7A-9B3A-8A78DC9EC7F2}" destId="{8A07395E-428C-4B36-B74B-E1A1F1ABD326}" srcOrd="3" destOrd="0" presId="urn:microsoft.com/office/officeart/2018/2/layout/IconCircleList"/>
    <dgm:cxn modelId="{6520ED4C-8900-4CBC-BB4D-91257F515691}" type="presParOf" srcId="{1618EDE2-2B3A-45CC-9621-7964651D87F0}" destId="{4000E3C0-6E50-4A52-878B-2D9FF6867C3A}" srcOrd="5" destOrd="0" presId="urn:microsoft.com/office/officeart/2018/2/layout/IconCircleList"/>
    <dgm:cxn modelId="{DFA94ACE-FFEE-45CF-8649-6ADB0CFC3D29}" type="presParOf" srcId="{1618EDE2-2B3A-45CC-9621-7964651D87F0}" destId="{2B6EF374-237F-47D2-AC95-A7292CA2E47F}" srcOrd="6" destOrd="0" presId="urn:microsoft.com/office/officeart/2018/2/layout/IconCircleList"/>
    <dgm:cxn modelId="{5BD156CC-B1DC-4790-A80A-F0D4D24A9047}" type="presParOf" srcId="{2B6EF374-237F-47D2-AC95-A7292CA2E47F}" destId="{C3E3A541-F724-42E3-BA31-AE5E77A9E27D}" srcOrd="0" destOrd="0" presId="urn:microsoft.com/office/officeart/2018/2/layout/IconCircleList"/>
    <dgm:cxn modelId="{13A5A3E8-DD80-4E98-801E-089AA69D3F7E}" type="presParOf" srcId="{2B6EF374-237F-47D2-AC95-A7292CA2E47F}" destId="{318C7F90-339D-488F-B966-C844600C300C}" srcOrd="1" destOrd="0" presId="urn:microsoft.com/office/officeart/2018/2/layout/IconCircleList"/>
    <dgm:cxn modelId="{458FB393-0335-415B-B24D-D3A3B28E90AF}" type="presParOf" srcId="{2B6EF374-237F-47D2-AC95-A7292CA2E47F}" destId="{A279EF22-4C40-4B0F-8985-8878D202F439}" srcOrd="2" destOrd="0" presId="urn:microsoft.com/office/officeart/2018/2/layout/IconCircleList"/>
    <dgm:cxn modelId="{B8D6FA15-0D9A-4BBE-9B99-15DF77F1D183}" type="presParOf" srcId="{2B6EF374-237F-47D2-AC95-A7292CA2E47F}" destId="{87DAE421-CD75-4986-82B4-04F26B5F805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009085-C62D-46C4-B04B-CA6907483EE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903F33-E27C-46BA-B8DF-0DA4D8278A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More control</a:t>
          </a:r>
          <a:endParaRPr lang="en-US"/>
        </a:p>
      </dgm:t>
    </dgm:pt>
    <dgm:pt modelId="{23BD41DD-8C4E-461A-81D0-429D6972DB73}" type="parTrans" cxnId="{6D50E8A4-914C-43B6-978E-BE689235D071}">
      <dgm:prSet/>
      <dgm:spPr/>
      <dgm:t>
        <a:bodyPr/>
        <a:lstStyle/>
        <a:p>
          <a:endParaRPr lang="en-US"/>
        </a:p>
      </dgm:t>
    </dgm:pt>
    <dgm:pt modelId="{1D1D40CF-1FBE-42E1-B25A-C78EC60799CD}" type="sibTrans" cxnId="{6D50E8A4-914C-43B6-978E-BE689235D0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12FECC-FEE7-42A3-8DE8-16EA1A48DC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Lower costs</a:t>
          </a:r>
          <a:endParaRPr lang="en-US"/>
        </a:p>
      </dgm:t>
    </dgm:pt>
    <dgm:pt modelId="{D8037674-0756-4C64-83AB-248DE469511E}" type="parTrans" cxnId="{4031BA60-9C35-42CD-B9BA-45C0BD009A4E}">
      <dgm:prSet/>
      <dgm:spPr/>
      <dgm:t>
        <a:bodyPr/>
        <a:lstStyle/>
        <a:p>
          <a:endParaRPr lang="en-US"/>
        </a:p>
      </dgm:t>
    </dgm:pt>
    <dgm:pt modelId="{3C04CF1C-B610-48D3-909A-301E840C867E}" type="sibTrans" cxnId="{4031BA60-9C35-42CD-B9BA-45C0BD009A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7367EF-D0B0-40C0-8AAA-426C65B2F2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Faster Development</a:t>
          </a:r>
          <a:endParaRPr lang="en-US"/>
        </a:p>
      </dgm:t>
    </dgm:pt>
    <dgm:pt modelId="{2B7C0C51-4487-4368-B9FD-FBBA63D3721A}" type="parTrans" cxnId="{D5F2E3CE-ECB7-4F4A-8187-929476D8C566}">
      <dgm:prSet/>
      <dgm:spPr/>
      <dgm:t>
        <a:bodyPr/>
        <a:lstStyle/>
        <a:p>
          <a:endParaRPr lang="en-US"/>
        </a:p>
      </dgm:t>
    </dgm:pt>
    <dgm:pt modelId="{075E6C8D-B781-4346-A547-13707F108224}" type="sibTrans" cxnId="{D5F2E3CE-ECB7-4F4A-8187-929476D8C5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1E61BF-9684-4333-AB03-0BCF229979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Takes Advantage of Specialized skills</a:t>
          </a:r>
          <a:endParaRPr lang="en-US"/>
        </a:p>
      </dgm:t>
    </dgm:pt>
    <dgm:pt modelId="{73572FAC-E5CC-48C5-8435-BD10CCF564E7}" type="parTrans" cxnId="{D6693BA8-917B-47C2-BE77-2BD1C723F6B3}">
      <dgm:prSet/>
      <dgm:spPr/>
      <dgm:t>
        <a:bodyPr/>
        <a:lstStyle/>
        <a:p>
          <a:endParaRPr lang="en-US"/>
        </a:p>
      </dgm:t>
    </dgm:pt>
    <dgm:pt modelId="{5C92DC8F-2FDA-4638-B19B-A13F79DB1264}" type="sibTrans" cxnId="{D6693BA8-917B-47C2-BE77-2BD1C723F6B3}">
      <dgm:prSet/>
      <dgm:spPr/>
      <dgm:t>
        <a:bodyPr/>
        <a:lstStyle/>
        <a:p>
          <a:endParaRPr lang="en-US"/>
        </a:p>
      </dgm:t>
    </dgm:pt>
    <dgm:pt modelId="{270CB041-8D35-4B9F-B94A-EC3624C663B7}" type="pres">
      <dgm:prSet presAssocID="{E5009085-C62D-46C4-B04B-CA6907483EE9}" presName="root" presStyleCnt="0">
        <dgm:presLayoutVars>
          <dgm:dir/>
          <dgm:resizeHandles val="exact"/>
        </dgm:presLayoutVars>
      </dgm:prSet>
      <dgm:spPr/>
    </dgm:pt>
    <dgm:pt modelId="{1618EDE2-2B3A-45CC-9621-7964651D87F0}" type="pres">
      <dgm:prSet presAssocID="{E5009085-C62D-46C4-B04B-CA6907483EE9}" presName="container" presStyleCnt="0">
        <dgm:presLayoutVars>
          <dgm:dir/>
          <dgm:resizeHandles val="exact"/>
        </dgm:presLayoutVars>
      </dgm:prSet>
      <dgm:spPr/>
    </dgm:pt>
    <dgm:pt modelId="{45AC8DAD-93F1-4471-AF3A-88B92FEB1CBE}" type="pres">
      <dgm:prSet presAssocID="{71903F33-E27C-46BA-B8DF-0DA4D8278A14}" presName="compNode" presStyleCnt="0"/>
      <dgm:spPr/>
    </dgm:pt>
    <dgm:pt modelId="{8EA20C70-F39D-429F-A16D-F094F557B4BC}" type="pres">
      <dgm:prSet presAssocID="{71903F33-E27C-46BA-B8DF-0DA4D8278A14}" presName="iconBgRect" presStyleLbl="bgShp" presStyleIdx="0" presStyleCnt="4"/>
      <dgm:spPr/>
    </dgm:pt>
    <dgm:pt modelId="{57CAA4FE-2619-4EF0-9EE5-0B9B76DE1C12}" type="pres">
      <dgm:prSet presAssocID="{71903F33-E27C-46BA-B8DF-0DA4D8278A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BDE2DE9-5273-4D24-9868-C511E80177FE}" type="pres">
      <dgm:prSet presAssocID="{71903F33-E27C-46BA-B8DF-0DA4D8278A14}" presName="spaceRect" presStyleCnt="0"/>
      <dgm:spPr/>
    </dgm:pt>
    <dgm:pt modelId="{D0398AD5-3F10-46AA-94E1-6FB632E21ADB}" type="pres">
      <dgm:prSet presAssocID="{71903F33-E27C-46BA-B8DF-0DA4D8278A14}" presName="textRect" presStyleLbl="revTx" presStyleIdx="0" presStyleCnt="4">
        <dgm:presLayoutVars>
          <dgm:chMax val="1"/>
          <dgm:chPref val="1"/>
        </dgm:presLayoutVars>
      </dgm:prSet>
      <dgm:spPr/>
    </dgm:pt>
    <dgm:pt modelId="{2395B658-8BCF-45CA-90C6-3CC3EC8DDDB6}" type="pres">
      <dgm:prSet presAssocID="{1D1D40CF-1FBE-42E1-B25A-C78EC60799CD}" presName="sibTrans" presStyleLbl="sibTrans2D1" presStyleIdx="0" presStyleCnt="0"/>
      <dgm:spPr/>
    </dgm:pt>
    <dgm:pt modelId="{74523FA0-5385-43BD-9735-10BA426C1A18}" type="pres">
      <dgm:prSet presAssocID="{9012FECC-FEE7-42A3-8DE8-16EA1A48DCE2}" presName="compNode" presStyleCnt="0"/>
      <dgm:spPr/>
    </dgm:pt>
    <dgm:pt modelId="{1B837964-B35D-489A-A359-47C57539493D}" type="pres">
      <dgm:prSet presAssocID="{9012FECC-FEE7-42A3-8DE8-16EA1A48DCE2}" presName="iconBgRect" presStyleLbl="bgShp" presStyleIdx="1" presStyleCnt="4"/>
      <dgm:spPr/>
    </dgm:pt>
    <dgm:pt modelId="{1496E4D9-0FC3-409C-A571-286218FA1618}" type="pres">
      <dgm:prSet presAssocID="{9012FECC-FEE7-42A3-8DE8-16EA1A48DC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4EE24CD-1FD8-434B-B78D-2CEBC2DEA1EE}" type="pres">
      <dgm:prSet presAssocID="{9012FECC-FEE7-42A3-8DE8-16EA1A48DCE2}" presName="spaceRect" presStyleCnt="0"/>
      <dgm:spPr/>
    </dgm:pt>
    <dgm:pt modelId="{BC8673EC-77E7-4AC7-8021-9BF58A4CE202}" type="pres">
      <dgm:prSet presAssocID="{9012FECC-FEE7-42A3-8DE8-16EA1A48DCE2}" presName="textRect" presStyleLbl="revTx" presStyleIdx="1" presStyleCnt="4">
        <dgm:presLayoutVars>
          <dgm:chMax val="1"/>
          <dgm:chPref val="1"/>
        </dgm:presLayoutVars>
      </dgm:prSet>
      <dgm:spPr/>
    </dgm:pt>
    <dgm:pt modelId="{0277154A-F7DE-45E6-851C-B476FC08A505}" type="pres">
      <dgm:prSet presAssocID="{3C04CF1C-B610-48D3-909A-301E840C867E}" presName="sibTrans" presStyleLbl="sibTrans2D1" presStyleIdx="0" presStyleCnt="0"/>
      <dgm:spPr/>
    </dgm:pt>
    <dgm:pt modelId="{EDCF7099-86DD-4D7A-9B3A-8A78DC9EC7F2}" type="pres">
      <dgm:prSet presAssocID="{047367EF-D0B0-40C0-8AAA-426C65B2F276}" presName="compNode" presStyleCnt="0"/>
      <dgm:spPr/>
    </dgm:pt>
    <dgm:pt modelId="{C14E8639-7CFA-41C8-BB3D-AD20DFF24724}" type="pres">
      <dgm:prSet presAssocID="{047367EF-D0B0-40C0-8AAA-426C65B2F276}" presName="iconBgRect" presStyleLbl="bgShp" presStyleIdx="2" presStyleCnt="4"/>
      <dgm:spPr/>
    </dgm:pt>
    <dgm:pt modelId="{92C85554-9623-4E88-A3B9-04F54C1BD7D1}" type="pres">
      <dgm:prSet presAssocID="{047367EF-D0B0-40C0-8AAA-426C65B2F2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F60322B-8E79-4D1C-A3FD-074B4614A2A1}" type="pres">
      <dgm:prSet presAssocID="{047367EF-D0B0-40C0-8AAA-426C65B2F276}" presName="spaceRect" presStyleCnt="0"/>
      <dgm:spPr/>
    </dgm:pt>
    <dgm:pt modelId="{8A07395E-428C-4B36-B74B-E1A1F1ABD326}" type="pres">
      <dgm:prSet presAssocID="{047367EF-D0B0-40C0-8AAA-426C65B2F276}" presName="textRect" presStyleLbl="revTx" presStyleIdx="2" presStyleCnt="4">
        <dgm:presLayoutVars>
          <dgm:chMax val="1"/>
          <dgm:chPref val="1"/>
        </dgm:presLayoutVars>
      </dgm:prSet>
      <dgm:spPr/>
    </dgm:pt>
    <dgm:pt modelId="{4000E3C0-6E50-4A52-878B-2D9FF6867C3A}" type="pres">
      <dgm:prSet presAssocID="{075E6C8D-B781-4346-A547-13707F108224}" presName="sibTrans" presStyleLbl="sibTrans2D1" presStyleIdx="0" presStyleCnt="0"/>
      <dgm:spPr/>
    </dgm:pt>
    <dgm:pt modelId="{EAD00CCF-3F2A-4AA2-96A3-C1D5CFDD9B7F}" type="pres">
      <dgm:prSet presAssocID="{801E61BF-9684-4333-AB03-0BCF229979D9}" presName="compNode" presStyleCnt="0"/>
      <dgm:spPr/>
    </dgm:pt>
    <dgm:pt modelId="{0FD4452C-36D9-4D65-B62B-9A124D4C2CF4}" type="pres">
      <dgm:prSet presAssocID="{801E61BF-9684-4333-AB03-0BCF229979D9}" presName="iconBgRect" presStyleLbl="bgShp" presStyleIdx="3" presStyleCnt="4"/>
      <dgm:spPr/>
    </dgm:pt>
    <dgm:pt modelId="{325F65B3-74EB-441D-B8C5-207FF6D58A7E}" type="pres">
      <dgm:prSet presAssocID="{801E61BF-9684-4333-AB03-0BCF229979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057E3D7-748C-44C9-A3EE-7C3B6813B265}" type="pres">
      <dgm:prSet presAssocID="{801E61BF-9684-4333-AB03-0BCF229979D9}" presName="spaceRect" presStyleCnt="0"/>
      <dgm:spPr/>
    </dgm:pt>
    <dgm:pt modelId="{36A17057-BA43-4B4C-B75D-8ACD74C33DC3}" type="pres">
      <dgm:prSet presAssocID="{801E61BF-9684-4333-AB03-0BCF229979D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F2E571C-E4C9-4739-892A-D18B9AFA5A48}" type="presOf" srcId="{801E61BF-9684-4333-AB03-0BCF229979D9}" destId="{36A17057-BA43-4B4C-B75D-8ACD74C33DC3}" srcOrd="0" destOrd="0" presId="urn:microsoft.com/office/officeart/2018/2/layout/IconCircleList"/>
    <dgm:cxn modelId="{20861B34-27F5-4B2A-AFB1-5A5A0CB6250E}" type="presOf" srcId="{9012FECC-FEE7-42A3-8DE8-16EA1A48DCE2}" destId="{BC8673EC-77E7-4AC7-8021-9BF58A4CE202}" srcOrd="0" destOrd="0" presId="urn:microsoft.com/office/officeart/2018/2/layout/IconCircleList"/>
    <dgm:cxn modelId="{4031BA60-9C35-42CD-B9BA-45C0BD009A4E}" srcId="{E5009085-C62D-46C4-B04B-CA6907483EE9}" destId="{9012FECC-FEE7-42A3-8DE8-16EA1A48DCE2}" srcOrd="1" destOrd="0" parTransId="{D8037674-0756-4C64-83AB-248DE469511E}" sibTransId="{3C04CF1C-B610-48D3-909A-301E840C867E}"/>
    <dgm:cxn modelId="{26E9E665-B499-4228-9A13-BD3325B00C9B}" type="presOf" srcId="{E5009085-C62D-46C4-B04B-CA6907483EE9}" destId="{270CB041-8D35-4B9F-B94A-EC3624C663B7}" srcOrd="0" destOrd="0" presId="urn:microsoft.com/office/officeart/2018/2/layout/IconCircleList"/>
    <dgm:cxn modelId="{1721E373-7AFC-4CE3-BFBB-102EF1F56A0D}" type="presOf" srcId="{075E6C8D-B781-4346-A547-13707F108224}" destId="{4000E3C0-6E50-4A52-878B-2D9FF6867C3A}" srcOrd="0" destOrd="0" presId="urn:microsoft.com/office/officeart/2018/2/layout/IconCircleList"/>
    <dgm:cxn modelId="{6D50E8A4-914C-43B6-978E-BE689235D071}" srcId="{E5009085-C62D-46C4-B04B-CA6907483EE9}" destId="{71903F33-E27C-46BA-B8DF-0DA4D8278A14}" srcOrd="0" destOrd="0" parTransId="{23BD41DD-8C4E-461A-81D0-429D6972DB73}" sibTransId="{1D1D40CF-1FBE-42E1-B25A-C78EC60799CD}"/>
    <dgm:cxn modelId="{D6693BA8-917B-47C2-BE77-2BD1C723F6B3}" srcId="{E5009085-C62D-46C4-B04B-CA6907483EE9}" destId="{801E61BF-9684-4333-AB03-0BCF229979D9}" srcOrd="3" destOrd="0" parTransId="{73572FAC-E5CC-48C5-8435-BD10CCF564E7}" sibTransId="{5C92DC8F-2FDA-4638-B19B-A13F79DB1264}"/>
    <dgm:cxn modelId="{D68865B5-4B6A-4F5B-ABEF-067DB641C579}" type="presOf" srcId="{047367EF-D0B0-40C0-8AAA-426C65B2F276}" destId="{8A07395E-428C-4B36-B74B-E1A1F1ABD326}" srcOrd="0" destOrd="0" presId="urn:microsoft.com/office/officeart/2018/2/layout/IconCircleList"/>
    <dgm:cxn modelId="{D4FE25CA-26F0-4A67-8CD2-67555649D79C}" type="presOf" srcId="{3C04CF1C-B610-48D3-909A-301E840C867E}" destId="{0277154A-F7DE-45E6-851C-B476FC08A505}" srcOrd="0" destOrd="0" presId="urn:microsoft.com/office/officeart/2018/2/layout/IconCircleList"/>
    <dgm:cxn modelId="{D5F2E3CE-ECB7-4F4A-8187-929476D8C566}" srcId="{E5009085-C62D-46C4-B04B-CA6907483EE9}" destId="{047367EF-D0B0-40C0-8AAA-426C65B2F276}" srcOrd="2" destOrd="0" parTransId="{2B7C0C51-4487-4368-B9FD-FBBA63D3721A}" sibTransId="{075E6C8D-B781-4346-A547-13707F108224}"/>
    <dgm:cxn modelId="{6184A2DB-9287-4283-A26F-2127044433B2}" type="presOf" srcId="{71903F33-E27C-46BA-B8DF-0DA4D8278A14}" destId="{D0398AD5-3F10-46AA-94E1-6FB632E21ADB}" srcOrd="0" destOrd="0" presId="urn:microsoft.com/office/officeart/2018/2/layout/IconCircleList"/>
    <dgm:cxn modelId="{13B803E6-65AC-46D0-B20E-610FA6B863C6}" type="presOf" srcId="{1D1D40CF-1FBE-42E1-B25A-C78EC60799CD}" destId="{2395B658-8BCF-45CA-90C6-3CC3EC8DDDB6}" srcOrd="0" destOrd="0" presId="urn:microsoft.com/office/officeart/2018/2/layout/IconCircleList"/>
    <dgm:cxn modelId="{FFA79446-96FC-4EE9-88C6-582E164CDCF5}" type="presParOf" srcId="{270CB041-8D35-4B9F-B94A-EC3624C663B7}" destId="{1618EDE2-2B3A-45CC-9621-7964651D87F0}" srcOrd="0" destOrd="0" presId="urn:microsoft.com/office/officeart/2018/2/layout/IconCircleList"/>
    <dgm:cxn modelId="{3E93AAAF-AA62-4849-8F70-CCBD99B2D62B}" type="presParOf" srcId="{1618EDE2-2B3A-45CC-9621-7964651D87F0}" destId="{45AC8DAD-93F1-4471-AF3A-88B92FEB1CBE}" srcOrd="0" destOrd="0" presId="urn:microsoft.com/office/officeart/2018/2/layout/IconCircleList"/>
    <dgm:cxn modelId="{9E7855E3-79DE-412D-A119-AA6C91450EDE}" type="presParOf" srcId="{45AC8DAD-93F1-4471-AF3A-88B92FEB1CBE}" destId="{8EA20C70-F39D-429F-A16D-F094F557B4BC}" srcOrd="0" destOrd="0" presId="urn:microsoft.com/office/officeart/2018/2/layout/IconCircleList"/>
    <dgm:cxn modelId="{3B30DD73-F646-4061-9952-EE657AC8CDEE}" type="presParOf" srcId="{45AC8DAD-93F1-4471-AF3A-88B92FEB1CBE}" destId="{57CAA4FE-2619-4EF0-9EE5-0B9B76DE1C12}" srcOrd="1" destOrd="0" presId="urn:microsoft.com/office/officeart/2018/2/layout/IconCircleList"/>
    <dgm:cxn modelId="{3951314F-4739-4106-8BB7-A1464834B836}" type="presParOf" srcId="{45AC8DAD-93F1-4471-AF3A-88B92FEB1CBE}" destId="{4BDE2DE9-5273-4D24-9868-C511E80177FE}" srcOrd="2" destOrd="0" presId="urn:microsoft.com/office/officeart/2018/2/layout/IconCircleList"/>
    <dgm:cxn modelId="{487D4D68-B995-4380-AC8F-A6C88C22C8E4}" type="presParOf" srcId="{45AC8DAD-93F1-4471-AF3A-88B92FEB1CBE}" destId="{D0398AD5-3F10-46AA-94E1-6FB632E21ADB}" srcOrd="3" destOrd="0" presId="urn:microsoft.com/office/officeart/2018/2/layout/IconCircleList"/>
    <dgm:cxn modelId="{E5A557F6-0896-4D6A-8616-04D5360E297D}" type="presParOf" srcId="{1618EDE2-2B3A-45CC-9621-7964651D87F0}" destId="{2395B658-8BCF-45CA-90C6-3CC3EC8DDDB6}" srcOrd="1" destOrd="0" presId="urn:microsoft.com/office/officeart/2018/2/layout/IconCircleList"/>
    <dgm:cxn modelId="{CF0E3DD7-8F3C-454D-99CC-736EB4E5010B}" type="presParOf" srcId="{1618EDE2-2B3A-45CC-9621-7964651D87F0}" destId="{74523FA0-5385-43BD-9735-10BA426C1A18}" srcOrd="2" destOrd="0" presId="urn:microsoft.com/office/officeart/2018/2/layout/IconCircleList"/>
    <dgm:cxn modelId="{98600E28-3E0C-42E6-9490-4BD4D4C5EA48}" type="presParOf" srcId="{74523FA0-5385-43BD-9735-10BA426C1A18}" destId="{1B837964-B35D-489A-A359-47C57539493D}" srcOrd="0" destOrd="0" presId="urn:microsoft.com/office/officeart/2018/2/layout/IconCircleList"/>
    <dgm:cxn modelId="{DEBDB3B3-2E96-438C-AF79-10B9D9404999}" type="presParOf" srcId="{74523FA0-5385-43BD-9735-10BA426C1A18}" destId="{1496E4D9-0FC3-409C-A571-286218FA1618}" srcOrd="1" destOrd="0" presId="urn:microsoft.com/office/officeart/2018/2/layout/IconCircleList"/>
    <dgm:cxn modelId="{381EB549-BC39-4DBC-9D76-44C983AAC030}" type="presParOf" srcId="{74523FA0-5385-43BD-9735-10BA426C1A18}" destId="{64EE24CD-1FD8-434B-B78D-2CEBC2DEA1EE}" srcOrd="2" destOrd="0" presId="urn:microsoft.com/office/officeart/2018/2/layout/IconCircleList"/>
    <dgm:cxn modelId="{9F865E92-68A1-4983-A93F-4A58A50F5AC9}" type="presParOf" srcId="{74523FA0-5385-43BD-9735-10BA426C1A18}" destId="{BC8673EC-77E7-4AC7-8021-9BF58A4CE202}" srcOrd="3" destOrd="0" presId="urn:microsoft.com/office/officeart/2018/2/layout/IconCircleList"/>
    <dgm:cxn modelId="{F323DBB6-0458-47BB-82E5-8EBA80EEEF07}" type="presParOf" srcId="{1618EDE2-2B3A-45CC-9621-7964651D87F0}" destId="{0277154A-F7DE-45E6-851C-B476FC08A505}" srcOrd="3" destOrd="0" presId="urn:microsoft.com/office/officeart/2018/2/layout/IconCircleList"/>
    <dgm:cxn modelId="{FD8E30E2-E93F-4783-B7B9-0508502E4D2E}" type="presParOf" srcId="{1618EDE2-2B3A-45CC-9621-7964651D87F0}" destId="{EDCF7099-86DD-4D7A-9B3A-8A78DC9EC7F2}" srcOrd="4" destOrd="0" presId="urn:microsoft.com/office/officeart/2018/2/layout/IconCircleList"/>
    <dgm:cxn modelId="{AF2B65F3-7654-44C1-87EC-5FC773C25313}" type="presParOf" srcId="{EDCF7099-86DD-4D7A-9B3A-8A78DC9EC7F2}" destId="{C14E8639-7CFA-41C8-BB3D-AD20DFF24724}" srcOrd="0" destOrd="0" presId="urn:microsoft.com/office/officeart/2018/2/layout/IconCircleList"/>
    <dgm:cxn modelId="{ACCA12DD-6608-4B24-98FE-C637CEAC0674}" type="presParOf" srcId="{EDCF7099-86DD-4D7A-9B3A-8A78DC9EC7F2}" destId="{92C85554-9623-4E88-A3B9-04F54C1BD7D1}" srcOrd="1" destOrd="0" presId="urn:microsoft.com/office/officeart/2018/2/layout/IconCircleList"/>
    <dgm:cxn modelId="{250C8898-D1BF-4861-8505-A4CD3DA88589}" type="presParOf" srcId="{EDCF7099-86DD-4D7A-9B3A-8A78DC9EC7F2}" destId="{8F60322B-8E79-4D1C-A3FD-074B4614A2A1}" srcOrd="2" destOrd="0" presId="urn:microsoft.com/office/officeart/2018/2/layout/IconCircleList"/>
    <dgm:cxn modelId="{574D2FB8-1B1F-4E8E-BDCA-F8C83051B844}" type="presParOf" srcId="{EDCF7099-86DD-4D7A-9B3A-8A78DC9EC7F2}" destId="{8A07395E-428C-4B36-B74B-E1A1F1ABD326}" srcOrd="3" destOrd="0" presId="urn:microsoft.com/office/officeart/2018/2/layout/IconCircleList"/>
    <dgm:cxn modelId="{6520ED4C-8900-4CBC-BB4D-91257F515691}" type="presParOf" srcId="{1618EDE2-2B3A-45CC-9621-7964651D87F0}" destId="{4000E3C0-6E50-4A52-878B-2D9FF6867C3A}" srcOrd="5" destOrd="0" presId="urn:microsoft.com/office/officeart/2018/2/layout/IconCircleList"/>
    <dgm:cxn modelId="{EFF75318-A0DF-4BF2-BD4B-26ED74A808ED}" type="presParOf" srcId="{1618EDE2-2B3A-45CC-9621-7964651D87F0}" destId="{EAD00CCF-3F2A-4AA2-96A3-C1D5CFDD9B7F}" srcOrd="6" destOrd="0" presId="urn:microsoft.com/office/officeart/2018/2/layout/IconCircleList"/>
    <dgm:cxn modelId="{70A1C4FE-9375-4564-8685-AC034681919C}" type="presParOf" srcId="{EAD00CCF-3F2A-4AA2-96A3-C1D5CFDD9B7F}" destId="{0FD4452C-36D9-4D65-B62B-9A124D4C2CF4}" srcOrd="0" destOrd="0" presId="urn:microsoft.com/office/officeart/2018/2/layout/IconCircleList"/>
    <dgm:cxn modelId="{E857E553-0B94-473A-8E9A-966831588A69}" type="presParOf" srcId="{EAD00CCF-3F2A-4AA2-96A3-C1D5CFDD9B7F}" destId="{325F65B3-74EB-441D-B8C5-207FF6D58A7E}" srcOrd="1" destOrd="0" presId="urn:microsoft.com/office/officeart/2018/2/layout/IconCircleList"/>
    <dgm:cxn modelId="{5D93E10F-51E6-4EF9-B216-78F3017CED3C}" type="presParOf" srcId="{EAD00CCF-3F2A-4AA2-96A3-C1D5CFDD9B7F}" destId="{C057E3D7-748C-44C9-A3EE-7C3B6813B265}" srcOrd="2" destOrd="0" presId="urn:microsoft.com/office/officeart/2018/2/layout/IconCircleList"/>
    <dgm:cxn modelId="{25A4D02F-297E-49AD-AB23-466A73012914}" type="presParOf" srcId="{EAD00CCF-3F2A-4AA2-96A3-C1D5CFDD9B7F}" destId="{36A17057-BA43-4B4C-B75D-8ACD74C33DC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C23705-0D7C-413C-854F-D3053A9E36A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2943F1F-67B4-45AE-9930-3A2FA0B1A01E}">
      <dgm:prSet/>
      <dgm:spPr/>
      <dgm:t>
        <a:bodyPr/>
        <a:lstStyle/>
        <a:p>
          <a:r>
            <a:rPr lang="en-US"/>
            <a:t>Ng Class : Adds and removes a set of CSS classes.</a:t>
          </a:r>
        </a:p>
      </dgm:t>
    </dgm:pt>
    <dgm:pt modelId="{6A5AF298-F1DC-45EA-BC25-DCB512D53804}" type="parTrans" cxnId="{B55FC574-179D-45C2-9D7E-DBD8F778ECED}">
      <dgm:prSet/>
      <dgm:spPr/>
      <dgm:t>
        <a:bodyPr/>
        <a:lstStyle/>
        <a:p>
          <a:endParaRPr lang="en-US"/>
        </a:p>
      </dgm:t>
    </dgm:pt>
    <dgm:pt modelId="{B8A88CA3-45DE-4E53-866C-87BC146F3B98}" type="sibTrans" cxnId="{B55FC574-179D-45C2-9D7E-DBD8F778ECED}">
      <dgm:prSet/>
      <dgm:spPr/>
      <dgm:t>
        <a:bodyPr/>
        <a:lstStyle/>
        <a:p>
          <a:endParaRPr lang="en-US"/>
        </a:p>
      </dgm:t>
    </dgm:pt>
    <dgm:pt modelId="{40972D39-91FB-41A7-9394-4B7D4E6DEB5C}">
      <dgm:prSet/>
      <dgm:spPr/>
      <dgm:t>
        <a:bodyPr/>
        <a:lstStyle/>
        <a:p>
          <a:r>
            <a:rPr lang="en-US"/>
            <a:t>Ng Style: Adds and removes a set of HTML styles.</a:t>
          </a:r>
        </a:p>
      </dgm:t>
    </dgm:pt>
    <dgm:pt modelId="{A9B02A26-3D45-4301-88EA-55EC8B0DA066}" type="parTrans" cxnId="{008D4BBD-5AFB-47CB-8AEE-C59DBACE6040}">
      <dgm:prSet/>
      <dgm:spPr/>
      <dgm:t>
        <a:bodyPr/>
        <a:lstStyle/>
        <a:p>
          <a:endParaRPr lang="en-US"/>
        </a:p>
      </dgm:t>
    </dgm:pt>
    <dgm:pt modelId="{FB590EF0-92CA-4560-BBDB-25C267A17FF2}" type="sibTrans" cxnId="{008D4BBD-5AFB-47CB-8AEE-C59DBACE6040}">
      <dgm:prSet/>
      <dgm:spPr/>
      <dgm:t>
        <a:bodyPr/>
        <a:lstStyle/>
        <a:p>
          <a:endParaRPr lang="en-US"/>
        </a:p>
      </dgm:t>
    </dgm:pt>
    <dgm:pt modelId="{D9336D80-8222-4ED5-BC1A-9A1D9FEEC416}">
      <dgm:prSet/>
      <dgm:spPr/>
      <dgm:t>
        <a:bodyPr/>
        <a:lstStyle/>
        <a:p>
          <a:r>
            <a:rPr lang="en-US"/>
            <a:t>Ng Model : Adds two-way data binding to an HTML form element.</a:t>
          </a:r>
        </a:p>
      </dgm:t>
    </dgm:pt>
    <dgm:pt modelId="{676D3905-9C58-4270-B4E0-579F308E28B3}" type="parTrans" cxnId="{3C08D3B1-C88C-48F0-8735-5435E19C20E0}">
      <dgm:prSet/>
      <dgm:spPr/>
      <dgm:t>
        <a:bodyPr/>
        <a:lstStyle/>
        <a:p>
          <a:endParaRPr lang="en-US"/>
        </a:p>
      </dgm:t>
    </dgm:pt>
    <dgm:pt modelId="{D21BBB2C-63DF-461B-A61E-DDF461E4EC2F}" type="sibTrans" cxnId="{3C08D3B1-C88C-48F0-8735-5435E19C20E0}">
      <dgm:prSet/>
      <dgm:spPr/>
      <dgm:t>
        <a:bodyPr/>
        <a:lstStyle/>
        <a:p>
          <a:endParaRPr lang="en-US"/>
        </a:p>
      </dgm:t>
    </dgm:pt>
    <dgm:pt modelId="{232038E7-D015-49B6-B5F9-18D6F8021C25}" type="pres">
      <dgm:prSet presAssocID="{1FC23705-0D7C-413C-854F-D3053A9E36A0}" presName="linear" presStyleCnt="0">
        <dgm:presLayoutVars>
          <dgm:animLvl val="lvl"/>
          <dgm:resizeHandles val="exact"/>
        </dgm:presLayoutVars>
      </dgm:prSet>
      <dgm:spPr/>
    </dgm:pt>
    <dgm:pt modelId="{538E809B-99AF-4509-A7FA-BCFFA6619C38}" type="pres">
      <dgm:prSet presAssocID="{22943F1F-67B4-45AE-9930-3A2FA0B1A0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A123E2-BBFA-4BE5-9A87-E394B922DFD9}" type="pres">
      <dgm:prSet presAssocID="{B8A88CA3-45DE-4E53-866C-87BC146F3B98}" presName="spacer" presStyleCnt="0"/>
      <dgm:spPr/>
    </dgm:pt>
    <dgm:pt modelId="{1597CFF6-DBE3-4BD3-8E7D-C3C57A8A646C}" type="pres">
      <dgm:prSet presAssocID="{40972D39-91FB-41A7-9394-4B7D4E6DEB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C0682C-AD78-456E-8720-5D00273B9448}" type="pres">
      <dgm:prSet presAssocID="{FB590EF0-92CA-4560-BBDB-25C267A17FF2}" presName="spacer" presStyleCnt="0"/>
      <dgm:spPr/>
    </dgm:pt>
    <dgm:pt modelId="{EB742315-2448-4074-A5D3-685BD944499C}" type="pres">
      <dgm:prSet presAssocID="{D9336D80-8222-4ED5-BC1A-9A1D9FEEC4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55FC574-179D-45C2-9D7E-DBD8F778ECED}" srcId="{1FC23705-0D7C-413C-854F-D3053A9E36A0}" destId="{22943F1F-67B4-45AE-9930-3A2FA0B1A01E}" srcOrd="0" destOrd="0" parTransId="{6A5AF298-F1DC-45EA-BC25-DCB512D53804}" sibTransId="{B8A88CA3-45DE-4E53-866C-87BC146F3B98}"/>
    <dgm:cxn modelId="{510626AE-2A86-470E-973B-33DA956D2298}" type="presOf" srcId="{40972D39-91FB-41A7-9394-4B7D4E6DEB5C}" destId="{1597CFF6-DBE3-4BD3-8E7D-C3C57A8A646C}" srcOrd="0" destOrd="0" presId="urn:microsoft.com/office/officeart/2005/8/layout/vList2"/>
    <dgm:cxn modelId="{3C08D3B1-C88C-48F0-8735-5435E19C20E0}" srcId="{1FC23705-0D7C-413C-854F-D3053A9E36A0}" destId="{D9336D80-8222-4ED5-BC1A-9A1D9FEEC416}" srcOrd="2" destOrd="0" parTransId="{676D3905-9C58-4270-B4E0-579F308E28B3}" sibTransId="{D21BBB2C-63DF-461B-A61E-DDF461E4EC2F}"/>
    <dgm:cxn modelId="{008D4BBD-5AFB-47CB-8AEE-C59DBACE6040}" srcId="{1FC23705-0D7C-413C-854F-D3053A9E36A0}" destId="{40972D39-91FB-41A7-9394-4B7D4E6DEB5C}" srcOrd="1" destOrd="0" parTransId="{A9B02A26-3D45-4301-88EA-55EC8B0DA066}" sibTransId="{FB590EF0-92CA-4560-BBDB-25C267A17FF2}"/>
    <dgm:cxn modelId="{B08FEDC3-53D4-4097-AA6E-B4986B59926C}" type="presOf" srcId="{1FC23705-0D7C-413C-854F-D3053A9E36A0}" destId="{232038E7-D015-49B6-B5F9-18D6F8021C25}" srcOrd="0" destOrd="0" presId="urn:microsoft.com/office/officeart/2005/8/layout/vList2"/>
    <dgm:cxn modelId="{CE79BDCE-0EA3-4FB3-B394-D88B2D91D083}" type="presOf" srcId="{22943F1F-67B4-45AE-9930-3A2FA0B1A01E}" destId="{538E809B-99AF-4509-A7FA-BCFFA6619C38}" srcOrd="0" destOrd="0" presId="urn:microsoft.com/office/officeart/2005/8/layout/vList2"/>
    <dgm:cxn modelId="{454246E2-DBCA-4DC5-AA48-508F295558E9}" type="presOf" srcId="{D9336D80-8222-4ED5-BC1A-9A1D9FEEC416}" destId="{EB742315-2448-4074-A5D3-685BD944499C}" srcOrd="0" destOrd="0" presId="urn:microsoft.com/office/officeart/2005/8/layout/vList2"/>
    <dgm:cxn modelId="{BB83D5F2-B423-4B0C-9661-AF973ACC0303}" type="presParOf" srcId="{232038E7-D015-49B6-B5F9-18D6F8021C25}" destId="{538E809B-99AF-4509-A7FA-BCFFA6619C38}" srcOrd="0" destOrd="0" presId="urn:microsoft.com/office/officeart/2005/8/layout/vList2"/>
    <dgm:cxn modelId="{58C0AE59-8DB4-451F-9680-EB25CB3D317D}" type="presParOf" srcId="{232038E7-D015-49B6-B5F9-18D6F8021C25}" destId="{10A123E2-BBFA-4BE5-9A87-E394B922DFD9}" srcOrd="1" destOrd="0" presId="urn:microsoft.com/office/officeart/2005/8/layout/vList2"/>
    <dgm:cxn modelId="{EAA954AE-193C-4057-8049-9F475A43CFE1}" type="presParOf" srcId="{232038E7-D015-49B6-B5F9-18D6F8021C25}" destId="{1597CFF6-DBE3-4BD3-8E7D-C3C57A8A646C}" srcOrd="2" destOrd="0" presId="urn:microsoft.com/office/officeart/2005/8/layout/vList2"/>
    <dgm:cxn modelId="{E795117F-65F0-4AE6-A05D-6FC4A6B26BA0}" type="presParOf" srcId="{232038E7-D015-49B6-B5F9-18D6F8021C25}" destId="{A3C0682C-AD78-456E-8720-5D00273B9448}" srcOrd="3" destOrd="0" presId="urn:microsoft.com/office/officeart/2005/8/layout/vList2"/>
    <dgm:cxn modelId="{C5AC2106-6897-498D-8DD3-6529F7C89965}" type="presParOf" srcId="{232038E7-D015-49B6-B5F9-18D6F8021C25}" destId="{EB742315-2448-4074-A5D3-685BD94449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20C70-F39D-429F-A16D-F094F557B4BC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AA4FE-2619-4EF0-9EE5-0B9B76DE1C12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98AD5-3F10-46AA-94E1-6FB632E21ADB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accent4">
                  <a:lumMod val="75000"/>
                </a:schemeClr>
              </a:solidFill>
            </a:rPr>
            <a:t>THEMES – SERIES OF STYLES</a:t>
          </a:r>
        </a:p>
      </dsp:txBody>
      <dsp:txXfrm>
        <a:off x="1939251" y="43630"/>
        <a:ext cx="3227270" cy="1369144"/>
      </dsp:txXfrm>
    </dsp:sp>
    <dsp:sp modelId="{1B837964-B35D-489A-A359-47C57539493D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6E4D9-0FC3-409C-A571-286218FA1618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673EC-77E7-4AC7-8021-9BF58A4CE202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accent4">
                  <a:lumMod val="75000"/>
                </a:schemeClr>
              </a:solidFill>
            </a:rPr>
            <a:t>WIDGETS – BLOCKS OF UI</a:t>
          </a:r>
        </a:p>
      </dsp:txBody>
      <dsp:txXfrm>
        <a:off x="7391381" y="43630"/>
        <a:ext cx="3227270" cy="1369144"/>
      </dsp:txXfrm>
    </dsp:sp>
    <dsp:sp modelId="{C14E8639-7CFA-41C8-BB3D-AD20DFF24724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85554-9623-4E88-A3B9-04F54C1BD7D1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7395E-428C-4B36-B74B-E1A1F1ABD326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accent4">
                  <a:lumMod val="75000"/>
                </a:schemeClr>
              </a:solidFill>
            </a:rPr>
            <a:t>LIBRARIES – Ex: JAVASCRIPT LIBRARIES</a:t>
          </a:r>
        </a:p>
      </dsp:txBody>
      <dsp:txXfrm>
        <a:off x="1939251" y="1991502"/>
        <a:ext cx="3227270" cy="1369144"/>
      </dsp:txXfrm>
    </dsp:sp>
    <dsp:sp modelId="{C3E3A541-F724-42E3-BA31-AE5E77A9E27D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C7F90-339D-488F-B966-C844600C300C}">
      <dsp:nvSpPr>
        <dsp:cNvPr id="0" name=""/>
        <dsp:cNvSpPr/>
      </dsp:nvSpPr>
      <dsp:spPr>
        <a:xfrm>
          <a:off x="6016369" y="2279022"/>
          <a:ext cx="794104" cy="794104"/>
        </a:xfrm>
        <a:prstGeom prst="rect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AE421-CD75-4986-82B4-04F26B5F8056}">
      <dsp:nvSpPr>
        <dsp:cNvPr id="0" name=""/>
        <dsp:cNvSpPr/>
      </dsp:nvSpPr>
      <dsp:spPr>
        <a:xfrm>
          <a:off x="7484504" y="1991502"/>
          <a:ext cx="3041024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accent4">
                  <a:lumMod val="75000"/>
                </a:schemeClr>
              </a:solidFill>
            </a:rPr>
            <a:t>PLUGIN – ADD-ONS THAT ARE INSTALLED ON A PROGRAM</a:t>
          </a:r>
        </a:p>
      </dsp:txBody>
      <dsp:txXfrm>
        <a:off x="7484504" y="1991502"/>
        <a:ext cx="3041024" cy="1369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20C70-F39D-429F-A16D-F094F557B4BC}">
      <dsp:nvSpPr>
        <dsp:cNvPr id="0" name=""/>
        <dsp:cNvSpPr/>
      </dsp:nvSpPr>
      <dsp:spPr>
        <a:xfrm>
          <a:off x="231504" y="39454"/>
          <a:ext cx="1345808" cy="13458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AA4FE-2619-4EF0-9EE5-0B9B76DE1C12}">
      <dsp:nvSpPr>
        <dsp:cNvPr id="0" name=""/>
        <dsp:cNvSpPr/>
      </dsp:nvSpPr>
      <dsp:spPr>
        <a:xfrm>
          <a:off x="514124" y="322074"/>
          <a:ext cx="780569" cy="780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98AD5-3F10-46AA-94E1-6FB632E21ADB}">
      <dsp:nvSpPr>
        <dsp:cNvPr id="0" name=""/>
        <dsp:cNvSpPr/>
      </dsp:nvSpPr>
      <dsp:spPr>
        <a:xfrm>
          <a:off x="1865700" y="39454"/>
          <a:ext cx="3172263" cy="134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More control</a:t>
          </a:r>
          <a:endParaRPr lang="en-US" sz="2400" kern="1200"/>
        </a:p>
      </dsp:txBody>
      <dsp:txXfrm>
        <a:off x="1865700" y="39454"/>
        <a:ext cx="3172263" cy="1345808"/>
      </dsp:txXfrm>
    </dsp:sp>
    <dsp:sp modelId="{1B837964-B35D-489A-A359-47C57539493D}">
      <dsp:nvSpPr>
        <dsp:cNvPr id="0" name=""/>
        <dsp:cNvSpPr/>
      </dsp:nvSpPr>
      <dsp:spPr>
        <a:xfrm>
          <a:off x="5590706" y="39454"/>
          <a:ext cx="1345808" cy="13458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6E4D9-0FC3-409C-A571-286218FA1618}">
      <dsp:nvSpPr>
        <dsp:cNvPr id="0" name=""/>
        <dsp:cNvSpPr/>
      </dsp:nvSpPr>
      <dsp:spPr>
        <a:xfrm>
          <a:off x="5873326" y="322074"/>
          <a:ext cx="780569" cy="780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673EC-77E7-4AC7-8021-9BF58A4CE202}">
      <dsp:nvSpPr>
        <dsp:cNvPr id="0" name=""/>
        <dsp:cNvSpPr/>
      </dsp:nvSpPr>
      <dsp:spPr>
        <a:xfrm>
          <a:off x="7224902" y="39454"/>
          <a:ext cx="3172263" cy="134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Lower costs</a:t>
          </a:r>
          <a:endParaRPr lang="en-US" sz="2400" kern="1200"/>
        </a:p>
      </dsp:txBody>
      <dsp:txXfrm>
        <a:off x="7224902" y="39454"/>
        <a:ext cx="3172263" cy="1345808"/>
      </dsp:txXfrm>
    </dsp:sp>
    <dsp:sp modelId="{C14E8639-7CFA-41C8-BB3D-AD20DFF24724}">
      <dsp:nvSpPr>
        <dsp:cNvPr id="0" name=""/>
        <dsp:cNvSpPr/>
      </dsp:nvSpPr>
      <dsp:spPr>
        <a:xfrm>
          <a:off x="231504" y="1952720"/>
          <a:ext cx="1345808" cy="13458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85554-9623-4E88-A3B9-04F54C1BD7D1}">
      <dsp:nvSpPr>
        <dsp:cNvPr id="0" name=""/>
        <dsp:cNvSpPr/>
      </dsp:nvSpPr>
      <dsp:spPr>
        <a:xfrm>
          <a:off x="514124" y="2235339"/>
          <a:ext cx="780569" cy="780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7395E-428C-4B36-B74B-E1A1F1ABD326}">
      <dsp:nvSpPr>
        <dsp:cNvPr id="0" name=""/>
        <dsp:cNvSpPr/>
      </dsp:nvSpPr>
      <dsp:spPr>
        <a:xfrm>
          <a:off x="1865700" y="1952720"/>
          <a:ext cx="3172263" cy="134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Faster Development</a:t>
          </a:r>
          <a:endParaRPr lang="en-US" sz="2400" kern="1200"/>
        </a:p>
      </dsp:txBody>
      <dsp:txXfrm>
        <a:off x="1865700" y="1952720"/>
        <a:ext cx="3172263" cy="1345808"/>
      </dsp:txXfrm>
    </dsp:sp>
    <dsp:sp modelId="{0FD4452C-36D9-4D65-B62B-9A124D4C2CF4}">
      <dsp:nvSpPr>
        <dsp:cNvPr id="0" name=""/>
        <dsp:cNvSpPr/>
      </dsp:nvSpPr>
      <dsp:spPr>
        <a:xfrm>
          <a:off x="5590706" y="1952720"/>
          <a:ext cx="1345808" cy="13458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F65B3-74EB-441D-B8C5-207FF6D58A7E}">
      <dsp:nvSpPr>
        <dsp:cNvPr id="0" name=""/>
        <dsp:cNvSpPr/>
      </dsp:nvSpPr>
      <dsp:spPr>
        <a:xfrm>
          <a:off x="5873326" y="2235339"/>
          <a:ext cx="780569" cy="7805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7057-BA43-4B4C-B75D-8ACD74C33DC3}">
      <dsp:nvSpPr>
        <dsp:cNvPr id="0" name=""/>
        <dsp:cNvSpPr/>
      </dsp:nvSpPr>
      <dsp:spPr>
        <a:xfrm>
          <a:off x="7224902" y="1952720"/>
          <a:ext cx="3172263" cy="134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Takes Advantage of Specialized skills</a:t>
          </a:r>
          <a:endParaRPr lang="en-US" sz="2400" kern="1200"/>
        </a:p>
      </dsp:txBody>
      <dsp:txXfrm>
        <a:off x="7224902" y="1952720"/>
        <a:ext cx="3172263" cy="1345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E809B-99AF-4509-A7FA-BCFFA6619C38}">
      <dsp:nvSpPr>
        <dsp:cNvPr id="0" name=""/>
        <dsp:cNvSpPr/>
      </dsp:nvSpPr>
      <dsp:spPr>
        <a:xfrm>
          <a:off x="0" y="537710"/>
          <a:ext cx="6666833" cy="13922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Ng Class : Adds and removes a set of CSS classes.</a:t>
          </a:r>
        </a:p>
      </dsp:txBody>
      <dsp:txXfrm>
        <a:off x="67966" y="605676"/>
        <a:ext cx="6530901" cy="1256367"/>
      </dsp:txXfrm>
    </dsp:sp>
    <dsp:sp modelId="{1597CFF6-DBE3-4BD3-8E7D-C3C57A8A646C}">
      <dsp:nvSpPr>
        <dsp:cNvPr id="0" name=""/>
        <dsp:cNvSpPr/>
      </dsp:nvSpPr>
      <dsp:spPr>
        <a:xfrm>
          <a:off x="0" y="2030810"/>
          <a:ext cx="6666833" cy="1392299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Ng Style: Adds and removes a set of HTML styles.</a:t>
          </a:r>
        </a:p>
      </dsp:txBody>
      <dsp:txXfrm>
        <a:off x="67966" y="2098776"/>
        <a:ext cx="6530901" cy="1256367"/>
      </dsp:txXfrm>
    </dsp:sp>
    <dsp:sp modelId="{EB742315-2448-4074-A5D3-685BD944499C}">
      <dsp:nvSpPr>
        <dsp:cNvPr id="0" name=""/>
        <dsp:cNvSpPr/>
      </dsp:nvSpPr>
      <dsp:spPr>
        <a:xfrm>
          <a:off x="0" y="3523910"/>
          <a:ext cx="6666833" cy="139229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Ng Model : Adds two-way data binding to an HTML form element.</a:t>
          </a:r>
        </a:p>
      </dsp:txBody>
      <dsp:txXfrm>
        <a:off x="67966" y="3591876"/>
        <a:ext cx="6530901" cy="1256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A5013-40F8-4E2B-A1EA-BFFEA14D914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1AFAE-9420-4848-8966-61625A30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8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94DA-7927-40A7-87B1-E42EC15B2A41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3416A-FDE8-7C42-234C-E0DC50EE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7F8-5B04-40CC-B2CC-BC32C5D287A2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180EC-DE91-E882-1CB0-50E4F2C7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63159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35B2-8CE0-1BEA-3786-E452DA16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3872-1CB7-2833-5B22-A730A3DA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BAA25-DBEF-7A54-E689-FDE10289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E809E-D4D4-81A9-0CBB-A3641EED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9208-4F7F-4227-982F-24A71AF959AA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89614-14F7-A475-AAB3-12C5C17B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51772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4231-B8D4-85E5-E984-7AB1E810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2E1DC-1ACB-7A5B-15EE-9E7B3755C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33EBE-2FAC-60A6-C02D-F55AB3485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7FE9C-2454-9AC0-3A01-B10E8E1F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4971-A9F8-42CB-AF06-578827BA2CAD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40A51-1F19-363F-6BB2-704ABC4B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1893416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FA9B-1111-D1F0-3123-80A886F1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AD7FC-5945-D907-479F-628F3520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0588-C319-499B-6AB1-CBF45710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83-745C-4A7C-9329-370F6D5FA9B8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F170-2F86-B8FA-F0ED-FC188AD4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412732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B9207-2DBC-F8B3-3157-10258CA85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F7F10-371E-03C9-DC5E-02C2B8EF3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706E-C269-A849-2176-198DD15B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5FF2-AFF9-4601-A1BD-D3709FBB053A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41A1-92C9-A4B4-C887-1905673D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125187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EE66-7A5A-4E69-9262-E56E6C8BE049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39965" y="6409870"/>
            <a:ext cx="3859795" cy="304801"/>
          </a:xfrm>
        </p:spPr>
        <p:txBody>
          <a:bodyPr/>
          <a:lstStyle/>
          <a:p>
            <a:r>
              <a:rPr lang="en-US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6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22633-4078-72F2-1983-87386F7D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A7B7-3DB1-4389-8110-E220E0A83F47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0988D-2E58-830A-EB98-E341BC08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2CAFF-B7CA-80F1-6A46-0E01350D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B0A7F-5B7F-4791-8421-2FF32AA0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6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AE55-DD6E-71B3-9640-9935CFFEF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A7763-0184-7D8E-5D78-53FC4A9E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CBAB2-D6EB-80A4-FC70-F529C72C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D44-9495-4854-8CE0-80B700E663EC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94C7-1B0D-8428-BC95-D2C1AFDA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2" y="6356349"/>
            <a:ext cx="4114800" cy="365125"/>
          </a:xfrm>
        </p:spPr>
        <p:txBody>
          <a:bodyPr/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9020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0479-10A5-1533-6094-4207E9E3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D792-AC7A-3F39-0FAE-371DEC688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4ABE4-D09B-9DE9-A5E3-BA2F907D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CE77-E20C-4911-B9EE-657BF5C409F3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47ED-8A85-9B42-2BAE-D64E622B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13821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0879-1323-09B1-1F55-271933CD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AB67C-5F5B-C5BC-D70F-28E45903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E959-F326-08AD-73D6-CF6A413B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C8E7-9C52-4D87-8BA7-190197D9E677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13B7B-95AC-412A-D7BB-72E6F1AE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135193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F15D-7E2F-03F2-3AF6-40F936D4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4D33-2FA1-400D-6BC2-2B61493CE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B4267-7185-56D7-C702-4FCCD47C8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A4022-518F-1CE8-B4D5-0E4E1524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6751-9732-4FD4-9D8C-E67C2AC18F82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FC981-9488-B347-FCD2-EA90C530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213474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751E-AC98-E277-8508-9CD8EB23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A9AB9-4F26-B623-F48F-79BCE1021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CDB20-BD74-D1C0-F81C-4CF3374FF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4E1F0-28E0-D673-7FF4-9F82A3271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AAE20-DF73-A5BF-2365-4AFD5673C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A2393-41ED-9EEB-71A8-A30AAA89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6A99-6947-4679-96B0-584851B58F19}" type="datetime1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6E477-AA42-C833-61E0-C00BDE9D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47180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CC2A-E834-4DBE-D693-01CFA943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AA79E-8216-DD69-65CF-E033BBE8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3575-E653-4F51-A380-F651B855BF6D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F6033-A257-9163-B316-21714866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71331-BB9A-5E68-18FE-2B681CD5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43650"/>
            <a:ext cx="2809875" cy="377825"/>
          </a:xfrm>
          <a:prstGeom prst="rect">
            <a:avLst/>
          </a:prstGeom>
        </p:spPr>
        <p:txBody>
          <a:bodyPr/>
          <a:lstStyle/>
          <a:p>
            <a:fld id="{40F701F0-19CD-4904-9585-F0809194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1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DBD3F2-028E-4532-8540-3F9358C1E543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3200" y="6334126"/>
            <a:ext cx="3531687" cy="3905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78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7" r:id="rId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B5D9C-F638-08DB-82D1-853AC2A3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7B2B1-5F75-C9C5-B2BC-11BB5AD3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F69D-0708-3DDD-F62F-B40E90179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1D0D-F345-4387-890B-0BF103E37C83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FF64-348F-C077-31A6-6F075958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877175" y="6356351"/>
            <a:ext cx="3476625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165434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A457B-9111-51B2-89E0-195A4B04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61EED-7510-BE16-44EB-0DD7DD0E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1ABD-95DE-A174-7B8E-0A294EF89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6E38D-7612-420D-9B7A-9FCE16E112E6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F5E7-794B-C281-1341-02833C992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7403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427AD-2D36-50BA-E045-898203262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312" y="401347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 b="1">
                <a:solidFill>
                  <a:srgbClr val="FFFFFF"/>
                </a:solidFill>
              </a:rPr>
              <a:t>MARKETPLACE FOR NORTHWEST</a:t>
            </a:r>
            <a:br>
              <a:rPr lang="en-US" sz="4200" b="1">
                <a:solidFill>
                  <a:srgbClr val="FFFFFF"/>
                </a:solidFill>
              </a:rPr>
            </a:br>
            <a:r>
              <a:rPr lang="en-US" sz="4200" b="1">
                <a:solidFill>
                  <a:srgbClr val="FFFFFF"/>
                </a:solidFill>
              </a:rPr>
              <a:t>                                   </a:t>
            </a:r>
            <a:r>
              <a:rPr lang="en-US" sz="1800" b="1">
                <a:solidFill>
                  <a:srgbClr val="FFFFFF"/>
                </a:solidFill>
              </a:rPr>
              <a:t>One place to buy and sell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89B10-8436-DEBF-76A9-C7E41F9BB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312" y="275336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Sec 03 TEAM03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>
                <a:solidFill>
                  <a:schemeClr val="accent4">
                    <a:lumMod val="75000"/>
                  </a:schemeClr>
                </a:solidFill>
              </a:rPr>
              <a:t>DR. CHANDRA MOULI KOTTETI – Client/Mentor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Sajida MOHAMMAD – </a:t>
            </a:r>
            <a:r>
              <a:rPr lang="en-US" cap="none">
                <a:solidFill>
                  <a:schemeClr val="accent4">
                    <a:lumMod val="75000"/>
                  </a:schemeClr>
                </a:solidFill>
              </a:rPr>
              <a:t>Backend developer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>
                <a:solidFill>
                  <a:schemeClr val="accent4">
                    <a:lumMod val="75000"/>
                  </a:schemeClr>
                </a:solidFill>
              </a:rPr>
              <a:t>HARI KIRAN ALURI – Front End Developer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>
                <a:solidFill>
                  <a:schemeClr val="accent4">
                    <a:lumMod val="75000"/>
                  </a:schemeClr>
                </a:solidFill>
              </a:rPr>
              <a:t>KIRAN KUMAR GUNDAPUNENI – Backend developer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>
                <a:solidFill>
                  <a:schemeClr val="accent4">
                    <a:lumMod val="75000"/>
                  </a:schemeClr>
                </a:solidFill>
              </a:rPr>
              <a:t>USHA PATI – Tester/QA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4102" name="Picture 6" descr="Check out the Northwest logos">
            <a:extLst>
              <a:ext uri="{FF2B5EF4-FFF2-40B4-BE49-F238E27FC236}">
                <a16:creationId xmlns:a16="http://schemas.microsoft.com/office/drawing/2014/main" id="{86939248-A606-1770-F9F1-81A49ABB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145" y="6076"/>
            <a:ext cx="3591854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B2478-D202-5069-8525-872C9017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63024" y="6238239"/>
            <a:ext cx="3019425" cy="476431"/>
          </a:xfrm>
        </p:spPr>
        <p:txBody>
          <a:bodyPr/>
          <a:lstStyle/>
          <a:p>
            <a:r>
              <a:rPr lang="en-US" sz="1400">
                <a:solidFill>
                  <a:srgbClr val="FF0000">
                    <a:alpha val="60000"/>
                  </a:srgbClr>
                </a:solidFill>
              </a:rPr>
              <a:t>Presented By Sajida Mohammad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4F067-FAAF-7192-FA19-4218F6EA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A0DF-145A-84A3-7EF7-1E05489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Spring Boot 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5B01EAF-C32F-96DF-04EA-D6C98B320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682" y="2454895"/>
            <a:ext cx="9456872" cy="41925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In Spring boot, we can add dependencies and store the artifacts in the remote repository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Artifact is either produced or used by a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GroupID is  a universally unique identifier for a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Dependency is a typical java project that relies on libraries to build or run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These dependencies are inside maven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498F2-DD38-F86D-2DC5-10B521975882}"/>
              </a:ext>
            </a:extLst>
          </p:cNvPr>
          <p:cNvSpPr txBox="1"/>
          <p:nvPr/>
        </p:nvSpPr>
        <p:spPr>
          <a:xfrm>
            <a:off x="8469849" y="5710335"/>
            <a:ext cx="286247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BF07C-3ADA-8305-13D7-15D078FE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53575" y="6248399"/>
            <a:ext cx="2467953" cy="463762"/>
          </a:xfrm>
        </p:spPr>
        <p:txBody>
          <a:bodyPr/>
          <a:lstStyle/>
          <a:p>
            <a:r>
              <a:rPr lang="en-US" sz="1400">
                <a:solidFill>
                  <a:srgbClr val="FF0000">
                    <a:alpha val="60000"/>
                  </a:srgbClr>
                </a:solidFill>
              </a:rPr>
              <a:t>Presented By Kiran Kumar Gundapuneni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3A5F9-E646-4962-9E93-59824F2B99F4}"/>
              </a:ext>
            </a:extLst>
          </p:cNvPr>
          <p:cNvSpPr txBox="1"/>
          <p:nvPr/>
        </p:nvSpPr>
        <p:spPr>
          <a:xfrm>
            <a:off x="10460691" y="302558"/>
            <a:ext cx="6555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35341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Picture 103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50" name="Picture 103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51" name="Oval 103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52" name="Picture 103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53" name="Picture 103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054" name="Rectangle 104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5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0664E-454D-6429-9DE3-53B88C87F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OAuth vs SAML </a:t>
            </a:r>
          </a:p>
        </p:txBody>
      </p:sp>
      <p:sp>
        <p:nvSpPr>
          <p:cNvPr id="1056" name="Rectangle 1044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45C25-A6D2-8FC5-FB45-01243C857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>
                <a:solidFill>
                  <a:schemeClr val="bg1"/>
                </a:solidFill>
              </a:rPr>
              <a:t>Two different types of Authentication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>
                <a:solidFill>
                  <a:schemeClr val="bg1"/>
                </a:solidFill>
              </a:rPr>
              <a:t>OAuth &amp; SAML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>
                <a:solidFill>
                  <a:schemeClr val="bg1"/>
                </a:solidFill>
              </a:rPr>
              <a:t>SAML follows Authentication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>
                <a:solidFill>
                  <a:schemeClr val="bg1"/>
                </a:solidFill>
              </a:rPr>
              <a:t>OAuth follows Authorization                                                                                      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D62DD-5DF3-4DB2-3C4E-D37E45D2B7A3}"/>
              </a:ext>
            </a:extLst>
          </p:cNvPr>
          <p:cNvSpPr txBox="1"/>
          <p:nvPr/>
        </p:nvSpPr>
        <p:spPr>
          <a:xfrm flipH="1">
            <a:off x="7377486" y="5871817"/>
            <a:ext cx="356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11EB7-86A7-2B27-A43A-FBD06A4A9917}"/>
              </a:ext>
            </a:extLst>
          </p:cNvPr>
          <p:cNvSpPr txBox="1"/>
          <p:nvPr/>
        </p:nvSpPr>
        <p:spPr>
          <a:xfrm>
            <a:off x="7345017" y="5063537"/>
            <a:ext cx="309279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Fig 2.1 – SAML Workflow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073FDF5-7B2C-777E-1ADB-D036CB586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382" y="2669685"/>
            <a:ext cx="5418030" cy="285806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6D95-07E4-7F4B-3B16-66B7CD3E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39275" y="6202670"/>
            <a:ext cx="2447924" cy="512002"/>
          </a:xfrm>
        </p:spPr>
        <p:txBody>
          <a:bodyPr/>
          <a:lstStyle/>
          <a:p>
            <a:r>
              <a:rPr lang="en-US" sz="1400">
                <a:solidFill>
                  <a:srgbClr val="FF0000">
                    <a:alpha val="60000"/>
                  </a:srgbClr>
                </a:solidFill>
              </a:rPr>
              <a:t>Presented</a:t>
            </a:r>
            <a:r>
              <a:rPr lang="en-US" sz="1400"/>
              <a:t>  </a:t>
            </a:r>
            <a:r>
              <a:rPr lang="en-US" sz="1400">
                <a:solidFill>
                  <a:srgbClr val="FF0000">
                    <a:alpha val="60000"/>
                  </a:srgbClr>
                </a:solidFill>
              </a:rPr>
              <a:t>By Kiran Kumar Gundapuneni</a:t>
            </a: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B82B8-8132-CF2A-C858-20BD1DAE40DA}"/>
              </a:ext>
            </a:extLst>
          </p:cNvPr>
          <p:cNvSpPr txBox="1"/>
          <p:nvPr/>
        </p:nvSpPr>
        <p:spPr>
          <a:xfrm>
            <a:off x="10437812" y="7089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5181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A0DF-145A-84A3-7EF7-1E05489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Build Tools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5B01EAF-C32F-96DF-04EA-D6C98B320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Build tools are programs that automate the creation of the executable applications from source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Building incorporates compiling, linking and packaging the code into a usable or executable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Basically, build automation is the act of scripting or automating a wide variety of tasks that software developers do in their day-to-day activities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498F2-DD38-F86D-2DC5-10B521975882}"/>
              </a:ext>
            </a:extLst>
          </p:cNvPr>
          <p:cNvSpPr txBox="1"/>
          <p:nvPr/>
        </p:nvSpPr>
        <p:spPr>
          <a:xfrm>
            <a:off x="8469849" y="5710335"/>
            <a:ext cx="286247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57809-F42B-074F-AB18-E222E81D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0225" y="6334126"/>
            <a:ext cx="2552700" cy="390524"/>
          </a:xfrm>
        </p:spPr>
        <p:txBody>
          <a:bodyPr/>
          <a:lstStyle/>
          <a:p>
            <a:r>
              <a:rPr lang="en-US" sz="1400">
                <a:solidFill>
                  <a:srgbClr val="FF0000">
                    <a:alpha val="60000"/>
                  </a:srgbClr>
                </a:solidFill>
              </a:rPr>
              <a:t>Presented By Kiran Kumar Gundapuneni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0755B-04B3-4443-1AB6-E96BBC071CAD}"/>
              </a:ext>
            </a:extLst>
          </p:cNvPr>
          <p:cNvSpPr txBox="1"/>
          <p:nvPr/>
        </p:nvSpPr>
        <p:spPr>
          <a:xfrm>
            <a:off x="10572108" y="544530"/>
            <a:ext cx="51658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0712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0" name="Freeform: Shape 69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A0DF-145A-84A3-7EF7-1E05489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Maven 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5B01EAF-C32F-96DF-04EA-D6C98B320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/>
              <a:t>A comprehensive maintainable, reusable, and simple model for projects (POM) Project Object Model</a:t>
            </a:r>
          </a:p>
          <a:p>
            <a:r>
              <a:rPr lang="en-US"/>
              <a:t>Automatic parent versioning</a:t>
            </a:r>
          </a:p>
          <a:p>
            <a:r>
              <a:rPr lang="en-US"/>
              <a:t>Ensures consistent usage across all projects</a:t>
            </a:r>
          </a:p>
          <a:p>
            <a:r>
              <a:rPr lang="en-US"/>
              <a:t>It’s extensible and you can easily write plugins using scripting languages or java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498F2-DD38-F86D-2DC5-10B521975882}"/>
              </a:ext>
            </a:extLst>
          </p:cNvPr>
          <p:cNvSpPr txBox="1"/>
          <p:nvPr/>
        </p:nvSpPr>
        <p:spPr>
          <a:xfrm>
            <a:off x="8469849" y="5710335"/>
            <a:ext cx="286247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77630-E200-C3F5-0566-595E7CE0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29529" y="6335233"/>
            <a:ext cx="2862470" cy="390524"/>
          </a:xfrm>
        </p:spPr>
        <p:txBody>
          <a:bodyPr/>
          <a:lstStyle/>
          <a:p>
            <a:r>
              <a:rPr lang="en-US" sz="1400">
                <a:solidFill>
                  <a:srgbClr val="FF0000">
                    <a:alpha val="60000"/>
                  </a:srgbClr>
                </a:solidFill>
              </a:rPr>
              <a:t>Presented By Kiran Kumar Gundapuneni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12BCF-FB7A-96FC-1634-ACBD25C8C1AB}"/>
              </a:ext>
            </a:extLst>
          </p:cNvPr>
          <p:cNvSpPr txBox="1"/>
          <p:nvPr/>
        </p:nvSpPr>
        <p:spPr>
          <a:xfrm>
            <a:off x="10520737" y="626724"/>
            <a:ext cx="60287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91617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BD1F-9B5B-5B2D-B4F0-6B5D7B1D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Maven Repositories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F416B-1CC8-7A23-6527-2D12C9EFA865}"/>
              </a:ext>
            </a:extLst>
          </p:cNvPr>
          <p:cNvSpPr txBox="1"/>
          <p:nvPr/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Fig 2.2 – Maven repo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8C2895-1859-A48D-F926-975E18DB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958" y="6452171"/>
            <a:ext cx="2758794" cy="27358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0" i="0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Presented By Kiran Kumar Gundapuneni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0E52D-8133-3026-A4FE-910DA89A5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48451" y="1728207"/>
            <a:ext cx="6495847" cy="4011184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994B2A-51BB-B604-CF49-352DEAB0A99B}"/>
              </a:ext>
            </a:extLst>
          </p:cNvPr>
          <p:cNvSpPr txBox="1"/>
          <p:nvPr/>
        </p:nvSpPr>
        <p:spPr>
          <a:xfrm>
            <a:off x="10551560" y="616449"/>
            <a:ext cx="4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87339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3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4" name="Rectangle 65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6" name="Freeform: Shape 69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A0DF-145A-84A3-7EF7-1E05489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Selenium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79A89-B478-BE14-728E-C47BEE72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29775" y="6248399"/>
            <a:ext cx="2228849" cy="4286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solidFill>
                  <a:srgbClr val="FF0000">
                    <a:alpha val="60000"/>
                  </a:srgbClr>
                </a:solidFill>
              </a:rPr>
              <a:t>Presented By Usha Pati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5B01EAF-C32F-96DF-04EA-D6C98B320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Century Gothic (Headings)"/>
                <a:ea typeface="+mj-lt"/>
                <a:cs typeface="Times New Roman"/>
              </a:rPr>
              <a:t>What is selenium?</a:t>
            </a:r>
            <a:endParaRPr lang="en-US">
              <a:latin typeface="Century Gothic (Headings)"/>
              <a:ea typeface="+mj-lt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Century Gothic (Headings)"/>
                <a:ea typeface="+mj-lt"/>
                <a:cs typeface="Times New Roman"/>
              </a:rPr>
              <a:t>Selenium is a free (open-source) automated testing framework used to validate web applications across different browsers and platforms</a:t>
            </a:r>
          </a:p>
          <a:p>
            <a:pPr marL="0" indent="0">
              <a:buNone/>
            </a:pPr>
            <a:r>
              <a:rPr lang="en-US" b="1">
                <a:latin typeface="Century Gothic (Headings)"/>
                <a:ea typeface="+mj-lt"/>
                <a:cs typeface="Times New Roman"/>
              </a:rPr>
              <a:t>Requirements:</a:t>
            </a:r>
            <a:endParaRPr lang="en-US">
              <a:latin typeface="Century Gothic (Headings)"/>
              <a:ea typeface="+mj-lt"/>
              <a:cs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Century Gothic (Headings)"/>
                <a:ea typeface="+mj-lt"/>
                <a:cs typeface="Times New Roman"/>
              </a:rPr>
              <a:t>Java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Century Gothic (Headings)"/>
                <a:ea typeface="+mj-lt"/>
                <a:cs typeface="Times New Roman"/>
              </a:rPr>
              <a:t>Browser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Century Gothic (Headings)"/>
                <a:ea typeface="+mj-lt"/>
                <a:cs typeface="Times New Roman"/>
              </a:rPr>
              <a:t>IDE </a:t>
            </a:r>
            <a:r>
              <a:rPr lang="en-US" cap="none">
                <a:solidFill>
                  <a:schemeClr val="bg1"/>
                </a:solidFill>
                <a:latin typeface="Century Gothic (Headings)"/>
              </a:rPr>
              <a:t>Ensures component reusability</a:t>
            </a:r>
          </a:p>
          <a:p>
            <a:pPr marL="0" indent="0">
              <a:buNone/>
            </a:pPr>
            <a:r>
              <a:rPr lang="en-US" cap="none">
                <a:solidFill>
                  <a:schemeClr val="bg1"/>
                </a:solidFill>
                <a:latin typeface="Century Gothic (Headings)"/>
              </a:rPr>
              <a:t>Ensures component reusability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>
              <a:latin typeface="Century Gothic (Headings)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498F2-DD38-F86D-2DC5-10B521975882}"/>
              </a:ext>
            </a:extLst>
          </p:cNvPr>
          <p:cNvSpPr txBox="1"/>
          <p:nvPr/>
        </p:nvSpPr>
        <p:spPr>
          <a:xfrm>
            <a:off x="8469849" y="5710335"/>
            <a:ext cx="286247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3194F-B8FB-030B-22C9-15A017FEE2C7}"/>
              </a:ext>
            </a:extLst>
          </p:cNvPr>
          <p:cNvSpPr txBox="1"/>
          <p:nvPr/>
        </p:nvSpPr>
        <p:spPr>
          <a:xfrm>
            <a:off x="10551560" y="595901"/>
            <a:ext cx="53712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14704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A0DF-145A-84A3-7EF7-1E05489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Selenium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498F2-DD38-F86D-2DC5-10B521975882}"/>
              </a:ext>
            </a:extLst>
          </p:cNvPr>
          <p:cNvSpPr txBox="1"/>
          <p:nvPr/>
        </p:nvSpPr>
        <p:spPr>
          <a:xfrm>
            <a:off x="8469849" y="5681760"/>
            <a:ext cx="286247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Enhanced test automation with Selenium WebDriver and pytest">
            <a:extLst>
              <a:ext uri="{FF2B5EF4-FFF2-40B4-BE49-F238E27FC236}">
                <a16:creationId xmlns:a16="http://schemas.microsoft.com/office/drawing/2014/main" id="{E53F905F-DB90-BBB4-09AD-85293FB319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763838"/>
            <a:ext cx="6804025" cy="34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01E3F3-3874-FE8A-6F20-FB397FF6AEC3}"/>
              </a:ext>
            </a:extLst>
          </p:cNvPr>
          <p:cNvSpPr txBox="1"/>
          <p:nvPr/>
        </p:nvSpPr>
        <p:spPr>
          <a:xfrm>
            <a:off x="3819525" y="6248400"/>
            <a:ext cx="50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 4.1 Architecture of selenium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498CE-1857-0994-8A1C-07072071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334126"/>
            <a:ext cx="2320925" cy="390524"/>
          </a:xfrm>
        </p:spPr>
        <p:txBody>
          <a:bodyPr/>
          <a:lstStyle/>
          <a:p>
            <a:r>
              <a:rPr lang="en-US" sz="1400">
                <a:solidFill>
                  <a:srgbClr val="FF0000">
                    <a:alpha val="60000"/>
                  </a:srgbClr>
                </a:solidFill>
              </a:rPr>
              <a:t>Presented By Usha Pati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50F20-BE7D-2D10-462D-6FA570D09BE7}"/>
              </a:ext>
            </a:extLst>
          </p:cNvPr>
          <p:cNvSpPr txBox="1"/>
          <p:nvPr/>
        </p:nvSpPr>
        <p:spPr>
          <a:xfrm>
            <a:off x="10402889" y="622242"/>
            <a:ext cx="68579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70612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A0DF-145A-84A3-7EF7-1E05489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i="0">
                <a:solidFill>
                  <a:schemeClr val="bg1"/>
                </a:solidFill>
                <a:effectLst/>
              </a:rPr>
              <a:t>Selenium Frameworks</a:t>
            </a:r>
            <a:br>
              <a:rPr lang="en-US" b="1" i="0">
                <a:solidFill>
                  <a:schemeClr val="bg1"/>
                </a:solidFill>
                <a:effectLst/>
              </a:rPr>
            </a:b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5B01EAF-C32F-96DF-04EA-D6C98B320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i="0">
                <a:solidFill>
                  <a:srgbClr val="000000"/>
                </a:solidFill>
                <a:effectLst/>
                <a:latin typeface="+mn-lt"/>
              </a:rPr>
              <a:t>1. Linear Scripting Framework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>
                <a:solidFill>
                  <a:srgbClr val="000000"/>
                </a:solidFill>
                <a:effectLst/>
                <a:latin typeface="+mn-lt"/>
              </a:rPr>
              <a:t>2. Modular Testing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>
                <a:solidFill>
                  <a:srgbClr val="000000"/>
                </a:solidFill>
                <a:effectLst/>
                <a:latin typeface="+mn-lt"/>
              </a:rPr>
              <a:t>3. Library Architecture Testing/ Functional Decomposition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>
                <a:solidFill>
                  <a:srgbClr val="000000"/>
                </a:solidFill>
                <a:effectLst/>
                <a:latin typeface="+mn-lt"/>
              </a:rPr>
              <a:t>4. Data-driven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>
                <a:solidFill>
                  <a:srgbClr val="000000"/>
                </a:solidFill>
                <a:effectLst/>
                <a:latin typeface="+mn-lt"/>
              </a:rPr>
              <a:t>5. Keyword Driven Testing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>
                <a:solidFill>
                  <a:srgbClr val="000000"/>
                </a:solidFill>
                <a:effectLst/>
                <a:latin typeface="+mn-lt"/>
              </a:rPr>
              <a:t>6. Hybrid Driven Testing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>
                <a:solidFill>
                  <a:srgbClr val="000000"/>
                </a:solidFill>
                <a:effectLst/>
                <a:latin typeface="+mn-lt"/>
              </a:rPr>
              <a:t>7. Behavior Driven Development Testing Framework</a:t>
            </a:r>
          </a:p>
          <a:p>
            <a:pPr marL="0" indent="0">
              <a:buNone/>
            </a:pP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endParaRPr lang="en-US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498F2-DD38-F86D-2DC5-10B521975882}"/>
              </a:ext>
            </a:extLst>
          </p:cNvPr>
          <p:cNvSpPr txBox="1"/>
          <p:nvPr/>
        </p:nvSpPr>
        <p:spPr>
          <a:xfrm>
            <a:off x="8469849" y="5710335"/>
            <a:ext cx="286247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93860-1867-617E-9E48-FC72894A3D43}"/>
              </a:ext>
            </a:extLst>
          </p:cNvPr>
          <p:cNvSpPr txBox="1"/>
          <p:nvPr/>
        </p:nvSpPr>
        <p:spPr>
          <a:xfrm>
            <a:off x="9599458" y="6408455"/>
            <a:ext cx="286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Presented By Usha Pati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DC39C-A44F-804A-E958-914EDD4929D5}"/>
              </a:ext>
            </a:extLst>
          </p:cNvPr>
          <p:cNvSpPr txBox="1"/>
          <p:nvPr/>
        </p:nvSpPr>
        <p:spPr>
          <a:xfrm>
            <a:off x="10541285" y="616449"/>
            <a:ext cx="58232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564430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A0DF-145A-84A3-7EF7-1E05489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3422270"/>
          </a:xfrm>
        </p:spPr>
        <p:txBody>
          <a:bodyPr anchor="t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Century Gothic (Headings)"/>
              </a:rPr>
              <a:t>Pros and Cons of Selenium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C19C2-88F9-49FF-8ED6-474E7AA27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6640" y="822960"/>
            <a:ext cx="3258433" cy="5349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 (Headings)"/>
              </a:rPr>
              <a:t>Pros: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Century Gothic (Headings)"/>
              </a:rPr>
              <a:t>Open-Source testing tool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Century Gothic (Headings)"/>
              </a:rPr>
              <a:t>Provides high tester flexibility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>
                <a:solidFill>
                  <a:schemeClr val="tx1">
                    <a:lumMod val="95000"/>
                  </a:schemeClr>
                </a:solidFill>
                <a:effectLst/>
                <a:latin typeface="Century Gothic (Headings)"/>
              </a:rPr>
              <a:t>Supports test case execution on multiple operating systems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>
                <a:solidFill>
                  <a:schemeClr val="tx1">
                    <a:lumMod val="95000"/>
                  </a:schemeClr>
                </a:solidFill>
                <a:effectLst/>
                <a:latin typeface="Century Gothic (Headings)"/>
              </a:rPr>
              <a:t>Test cases can be executed while the browser window is minimized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Century Gothic (Headings)"/>
              </a:rPr>
              <a:t>S</a:t>
            </a:r>
            <a:r>
              <a:rPr lang="en-US" sz="2000" b="0" i="0">
                <a:solidFill>
                  <a:schemeClr val="tx1">
                    <a:lumMod val="95000"/>
                  </a:schemeClr>
                </a:solidFill>
                <a:effectLst/>
                <a:latin typeface="Century Gothic (Headings)"/>
              </a:rPr>
              <a:t>upports parallel test execution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95000"/>
                </a:schemeClr>
              </a:solidFill>
              <a:latin typeface="Century Gothic (Headings)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latin typeface="Century Gothic (Headings)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9DD034-FC9E-C6CF-3EC0-7979D6E7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25073" y="822960"/>
            <a:ext cx="3721487" cy="53490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00"/>
                </a:solidFill>
                <a:latin typeface="Century Gothic (Headings)"/>
              </a:rPr>
              <a:t>Cons: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Century Gothic (Headings)"/>
              </a:rPr>
              <a:t>T</a:t>
            </a:r>
            <a:r>
              <a:rPr lang="en-US" sz="2000" b="0" i="0">
                <a:effectLst/>
                <a:latin typeface="Century Gothic (Headings)"/>
              </a:rPr>
              <a:t>ests only web applications</a:t>
            </a:r>
            <a:r>
              <a:rPr lang="en-US" sz="2000">
                <a:latin typeface="Century Gothic (Headings)"/>
              </a:rPr>
              <a:t> </a:t>
            </a:r>
            <a:endParaRPr lang="en-US" sz="2000" b="0" i="0">
              <a:effectLst/>
              <a:latin typeface="Century Gothic (Headings)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>
                <a:latin typeface="Century Gothic (Headings)"/>
              </a:rPr>
              <a:t>This C</a:t>
            </a:r>
            <a:r>
              <a:rPr lang="en-US" sz="2000" b="0" i="0">
                <a:effectLst/>
                <a:latin typeface="Century Gothic (Headings)"/>
              </a:rPr>
              <a:t>annot access the web elements outside the web applications that are under test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  <a:latin typeface="Century Gothic (Headings)"/>
              </a:rPr>
              <a:t>No guaranteed user support is available. We have to depend on customer communities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>
                <a:latin typeface="Century Gothic (Headings)"/>
              </a:rPr>
              <a:t>D</a:t>
            </a:r>
            <a:r>
              <a:rPr lang="en-US" sz="2000" b="0" i="0">
                <a:effectLst/>
                <a:latin typeface="Century Gothic (Headings)"/>
              </a:rPr>
              <a:t>oes not support image testing. It must be integrated with Sikuli for image testing</a:t>
            </a:r>
          </a:p>
          <a:p>
            <a:pPr marL="0" indent="0">
              <a:buNone/>
            </a:pPr>
            <a:br>
              <a:rPr lang="en-US" sz="2000">
                <a:latin typeface="Century Gothic (Headings)"/>
              </a:rPr>
            </a:br>
            <a:endParaRPr lang="en-US" sz="2000">
              <a:latin typeface="Century Gothic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0C492-E7D6-A9EE-9749-37751BF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41473" y="6315075"/>
            <a:ext cx="3124385" cy="336348"/>
          </a:xfrm>
        </p:spPr>
        <p:txBody>
          <a:bodyPr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400">
                <a:solidFill>
                  <a:schemeClr val="tx1">
                    <a:alpha val="80000"/>
                  </a:schemeClr>
                </a:solidFill>
                <a:latin typeface="Century Gothic" panose="020B0502020202020204" pitchFamily="34" charset="0"/>
              </a:rPr>
              <a:t>Presented By Usha Pati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B7B44-96A2-3A32-1D94-E5B1822F6E07}"/>
              </a:ext>
            </a:extLst>
          </p:cNvPr>
          <p:cNvSpPr txBox="1"/>
          <p:nvPr/>
        </p:nvSpPr>
        <p:spPr>
          <a:xfrm>
            <a:off x="10027578" y="452063"/>
            <a:ext cx="90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99589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A0DF-145A-84A3-7EF7-1E05489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498F2-DD38-F86D-2DC5-10B521975882}"/>
              </a:ext>
            </a:extLst>
          </p:cNvPr>
          <p:cNvSpPr txBox="1"/>
          <p:nvPr/>
        </p:nvSpPr>
        <p:spPr>
          <a:xfrm>
            <a:off x="8469849" y="5710335"/>
            <a:ext cx="286247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0C492-E7D6-A9EE-9749-37751BF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63125" y="6334126"/>
            <a:ext cx="2262384" cy="390524"/>
          </a:xfrm>
        </p:spPr>
        <p:txBody>
          <a:bodyPr/>
          <a:lstStyle/>
          <a:p>
            <a:r>
              <a:rPr lang="en-US" sz="1400">
                <a:solidFill>
                  <a:srgbClr val="FF0000">
                    <a:alpha val="60000"/>
                  </a:srgbClr>
                </a:solidFill>
              </a:rPr>
              <a:t>Presented By Usha Pati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5567B1-2D2B-B443-BF1F-C2FB5DB26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83741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Component Based Architecture and its  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Authentication in Spring boot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Build 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Attribute directives in Angular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Selenium and its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Architecture and Frameworks of Selenium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Pros and Cons of Selenium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137BE-0358-AF9E-4C1A-2A387440E157}"/>
              </a:ext>
            </a:extLst>
          </p:cNvPr>
          <p:cNvSpPr txBox="1"/>
          <p:nvPr/>
        </p:nvSpPr>
        <p:spPr>
          <a:xfrm>
            <a:off x="10510463" y="606175"/>
            <a:ext cx="482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651925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a yard&#10;&#10;Description automatically generated with low confidence">
            <a:extLst>
              <a:ext uri="{FF2B5EF4-FFF2-40B4-BE49-F238E27FC236}">
                <a16:creationId xmlns:a16="http://schemas.microsoft.com/office/drawing/2014/main" id="{AFE18EA6-65EB-198E-3E57-A66425747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" r="2" b="18636"/>
          <a:stretch/>
        </p:blipFill>
        <p:spPr>
          <a:xfrm>
            <a:off x="6812400" y="3985039"/>
            <a:ext cx="2166657" cy="2187554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15" name="Picture 14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6B46A9EE-0344-E49F-8CB5-00D9E16A24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b="24750"/>
          <a:stretch/>
        </p:blipFill>
        <p:spPr>
          <a:xfrm>
            <a:off x="8420694" y="1530438"/>
            <a:ext cx="2380828" cy="2368525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9" name="Picture Placeholder 8" descr="A picture containing person, person, indoor, wall&#10;&#10;Description automatically generated">
            <a:extLst>
              <a:ext uri="{FF2B5EF4-FFF2-40B4-BE49-F238E27FC236}">
                <a16:creationId xmlns:a16="http://schemas.microsoft.com/office/drawing/2014/main" id="{D5AB1662-287D-BF08-D539-E934CF517D2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9" b="9459"/>
          <a:stretch/>
        </p:blipFill>
        <p:spPr bwMode="auto">
          <a:xfrm>
            <a:off x="2785268" y="3985039"/>
            <a:ext cx="2149206" cy="2159585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erson sitting on a rock&#10;&#10;Description automatically generated with medium confidence">
            <a:extLst>
              <a:ext uri="{FF2B5EF4-FFF2-40B4-BE49-F238E27FC236}">
                <a16:creationId xmlns:a16="http://schemas.microsoft.com/office/drawing/2014/main" id="{80E2AFE8-BCC7-4353-2B64-C769552DE4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52" b="2"/>
          <a:stretch/>
        </p:blipFill>
        <p:spPr>
          <a:xfrm>
            <a:off x="4707286" y="1530439"/>
            <a:ext cx="2429837" cy="2405907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D5A42D-37BB-53EA-5B2F-446FD05A190A}"/>
              </a:ext>
            </a:extLst>
          </p:cNvPr>
          <p:cNvSpPr txBox="1"/>
          <p:nvPr/>
        </p:nvSpPr>
        <p:spPr>
          <a:xfrm>
            <a:off x="594577" y="4049720"/>
            <a:ext cx="25398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DR.CHANDRA MOULI</a:t>
            </a:r>
          </a:p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          KOTTETI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519FBB-7B15-7F40-6E35-80DB68E8952E}"/>
              </a:ext>
            </a:extLst>
          </p:cNvPr>
          <p:cNvSpPr txBox="1"/>
          <p:nvPr/>
        </p:nvSpPr>
        <p:spPr>
          <a:xfrm>
            <a:off x="4335694" y="4849402"/>
            <a:ext cx="166227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b="1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124AD0-635C-BC65-A69A-58D75B862494}"/>
              </a:ext>
            </a:extLst>
          </p:cNvPr>
          <p:cNvSpPr txBox="1"/>
          <p:nvPr/>
        </p:nvSpPr>
        <p:spPr>
          <a:xfrm>
            <a:off x="8951110" y="4076880"/>
            <a:ext cx="228881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USHA PATI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2EB1FE-CA55-E427-1FAF-51659F728C47}"/>
              </a:ext>
            </a:extLst>
          </p:cNvPr>
          <p:cNvSpPr txBox="1"/>
          <p:nvPr/>
        </p:nvSpPr>
        <p:spPr>
          <a:xfrm>
            <a:off x="9793490" y="4849402"/>
            <a:ext cx="228881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b="1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B62606-9118-3CCE-E042-111B51E20DF5}"/>
              </a:ext>
            </a:extLst>
          </p:cNvPr>
          <p:cNvSpPr txBox="1">
            <a:spLocks/>
          </p:cNvSpPr>
          <p:nvPr/>
        </p:nvSpPr>
        <p:spPr>
          <a:xfrm>
            <a:off x="1047280" y="76247"/>
            <a:ext cx="10306520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solidFill>
                  <a:srgbClr val="00B0F0"/>
                </a:solidFill>
                <a:latin typeface="Calibri Light"/>
                <a:cs typeface="Calibri Light"/>
              </a:rPr>
              <a:t>Team Members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29C24-2064-136E-CB25-BEEF80161832}"/>
              </a:ext>
            </a:extLst>
          </p:cNvPr>
          <p:cNvSpPr txBox="1"/>
          <p:nvPr/>
        </p:nvSpPr>
        <p:spPr>
          <a:xfrm>
            <a:off x="4777545" y="4065507"/>
            <a:ext cx="2722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SAJIDA MOHAMMAD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8CFDD-ADBF-C870-BAE4-EBC769426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19" y="1479009"/>
            <a:ext cx="2215522" cy="2405907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A13634-D155-8C67-BC26-1E72F9C313B6}"/>
              </a:ext>
            </a:extLst>
          </p:cNvPr>
          <p:cNvSpPr txBox="1"/>
          <p:nvPr/>
        </p:nvSpPr>
        <p:spPr>
          <a:xfrm>
            <a:off x="2972241" y="6356350"/>
            <a:ext cx="21492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HARI KIRAN ALURI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F9542-68D7-598F-17C2-CE7459EB7C13}"/>
              </a:ext>
            </a:extLst>
          </p:cNvPr>
          <p:cNvSpPr txBox="1"/>
          <p:nvPr/>
        </p:nvSpPr>
        <p:spPr>
          <a:xfrm>
            <a:off x="7070556" y="6253061"/>
            <a:ext cx="200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2">
                    <a:lumMod val="75000"/>
                  </a:schemeClr>
                </a:solidFill>
              </a:rPr>
              <a:t>KIRAN KUMAR GUNDAPUNENI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68F8D2-42FA-AF41-D388-1C037DF0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20693" y="6264433"/>
            <a:ext cx="3661613" cy="472917"/>
          </a:xfrm>
        </p:spPr>
        <p:txBody>
          <a:bodyPr/>
          <a:lstStyle/>
          <a:p>
            <a:r>
              <a:rPr lang="en-US" sz="1400">
                <a:solidFill>
                  <a:srgbClr val="FF0000"/>
                </a:solidFill>
                <a:latin typeface="Century Gothic" panose="020B0502020202020204" pitchFamily="34" charset="0"/>
              </a:rPr>
              <a:t>             Presented By Sajida Mohammad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D4027-F959-D0B7-F2DD-0275EC50757A}"/>
              </a:ext>
            </a:extLst>
          </p:cNvPr>
          <p:cNvSpPr txBox="1"/>
          <p:nvPr/>
        </p:nvSpPr>
        <p:spPr>
          <a:xfrm>
            <a:off x="10287000" y="386603"/>
            <a:ext cx="11093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rgbClr val="92D050"/>
                </a:solidFill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3859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A0DF-145A-84A3-7EF7-1E05489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Lessons Learnt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5B01EAF-C32F-96DF-04EA-D6C98B320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5000000000000000000" pitchFamily="2" charset="2"/>
              <a:buChar char="Ø"/>
            </a:pPr>
            <a:endParaRPr lang="en-US"/>
          </a:p>
          <a:p>
            <a:pPr>
              <a:buFont typeface="Wingdings,Sans-Serif" panose="05000000000000000000" pitchFamily="2" charset="2"/>
              <a:buChar char="Ø"/>
            </a:pPr>
            <a:r>
              <a:rPr lang="en-US"/>
              <a:t>Storing all the product details in a single table</a:t>
            </a:r>
          </a:p>
          <a:p>
            <a:pPr>
              <a:buFont typeface="Wingdings,Sans-Serif" panose="05000000000000000000" pitchFamily="2" charset="2"/>
              <a:buChar char="Ø"/>
            </a:pPr>
            <a:r>
              <a:rPr lang="en-US"/>
              <a:t>Issues with storing data in remote data base</a:t>
            </a:r>
          </a:p>
          <a:p>
            <a:pPr>
              <a:buFont typeface="Wingdings,Sans-Serif" panose="05000000000000000000" pitchFamily="2" charset="2"/>
              <a:buChar char="Ø"/>
            </a:pPr>
            <a:r>
              <a:rPr lang="en-US"/>
              <a:t>Storing of password filed in database</a:t>
            </a:r>
          </a:p>
          <a:p>
            <a:pPr>
              <a:buFont typeface="Wingdings,Sans-Serif" panose="05000000000000000000" pitchFamily="2" charset="2"/>
              <a:buChar char="Ø"/>
            </a:pPr>
            <a:r>
              <a:rPr lang="en-US"/>
              <a:t>Converting the images into bytes and storing in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Learnt  Webpages testing Using Selenium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498F2-DD38-F86D-2DC5-10B521975882}"/>
              </a:ext>
            </a:extLst>
          </p:cNvPr>
          <p:cNvSpPr txBox="1"/>
          <p:nvPr/>
        </p:nvSpPr>
        <p:spPr>
          <a:xfrm>
            <a:off x="8469849" y="5710335"/>
            <a:ext cx="286247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6895D-2603-C2B3-77A4-720A09EF01CB}"/>
              </a:ext>
            </a:extLst>
          </p:cNvPr>
          <p:cNvSpPr txBox="1"/>
          <p:nvPr/>
        </p:nvSpPr>
        <p:spPr>
          <a:xfrm>
            <a:off x="9752012" y="641798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Presented By the Team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5346E-80B7-7BEF-A5C5-C1FB9780C7AB}"/>
              </a:ext>
            </a:extLst>
          </p:cNvPr>
          <p:cNvSpPr txBox="1"/>
          <p:nvPr/>
        </p:nvSpPr>
        <p:spPr>
          <a:xfrm>
            <a:off x="10437394" y="452718"/>
            <a:ext cx="65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985897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A0DF-145A-84A3-7EF7-1E05489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322320"/>
            <a:ext cx="3108626" cy="15702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200"/>
          </a:p>
        </p:txBody>
      </p:sp>
      <p:sp>
        <p:nvSpPr>
          <p:cNvPr id="2070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E25FBA-354A-C079-32D2-7E9C5F58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816399"/>
            <a:ext cx="3108057" cy="3203402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0C492-E7D6-A9EE-9749-37751BF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7875" y="6248399"/>
            <a:ext cx="2171700" cy="60493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0" i="0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Presented By Usha Pati</a:t>
            </a:r>
            <a:r>
              <a:rPr lang="en-US"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96A9BD-709D-0244-5404-1B1CF5F8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1050715"/>
            <a:ext cx="6491019" cy="4969086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4498F2-DD38-F86D-2DC5-10B521975882}"/>
              </a:ext>
            </a:extLst>
          </p:cNvPr>
          <p:cNvSpPr txBox="1"/>
          <p:nvPr/>
        </p:nvSpPr>
        <p:spPr>
          <a:xfrm>
            <a:off x="8469849" y="5710335"/>
            <a:ext cx="286247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6347B-4C87-60F9-A5BB-CAF56A744353}"/>
              </a:ext>
            </a:extLst>
          </p:cNvPr>
          <p:cNvSpPr txBox="1"/>
          <p:nvPr/>
        </p:nvSpPr>
        <p:spPr>
          <a:xfrm>
            <a:off x="10623479" y="431515"/>
            <a:ext cx="506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115494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a yard&#10;&#10;Description automatically generated with low confidence">
            <a:extLst>
              <a:ext uri="{FF2B5EF4-FFF2-40B4-BE49-F238E27FC236}">
                <a16:creationId xmlns:a16="http://schemas.microsoft.com/office/drawing/2014/main" id="{AFE18EA6-65EB-198E-3E57-A66425747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" r="2" b="18636"/>
          <a:stretch/>
        </p:blipFill>
        <p:spPr>
          <a:xfrm>
            <a:off x="6812400" y="3985039"/>
            <a:ext cx="2166657" cy="2187554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15" name="Picture 14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6B46A9EE-0344-E49F-8CB5-00D9E16A24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b="24750"/>
          <a:stretch/>
        </p:blipFill>
        <p:spPr>
          <a:xfrm>
            <a:off x="8420694" y="1530438"/>
            <a:ext cx="2380828" cy="2368525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9" name="Picture Placeholder 8" descr="A picture containing person, person, indoor, wall&#10;&#10;Description automatically generated">
            <a:extLst>
              <a:ext uri="{FF2B5EF4-FFF2-40B4-BE49-F238E27FC236}">
                <a16:creationId xmlns:a16="http://schemas.microsoft.com/office/drawing/2014/main" id="{D5AB1662-287D-BF08-D539-E934CF517D2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9" b="9459"/>
          <a:stretch/>
        </p:blipFill>
        <p:spPr bwMode="auto">
          <a:xfrm>
            <a:off x="2785268" y="3985039"/>
            <a:ext cx="2149206" cy="2159585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erson sitting on a rock&#10;&#10;Description automatically generated with medium confidence">
            <a:extLst>
              <a:ext uri="{FF2B5EF4-FFF2-40B4-BE49-F238E27FC236}">
                <a16:creationId xmlns:a16="http://schemas.microsoft.com/office/drawing/2014/main" id="{80E2AFE8-BCC7-4353-2B64-C769552DE4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52" b="2"/>
          <a:stretch/>
        </p:blipFill>
        <p:spPr>
          <a:xfrm>
            <a:off x="4707286" y="1530439"/>
            <a:ext cx="2429837" cy="2405907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D5A42D-37BB-53EA-5B2F-446FD05A190A}"/>
              </a:ext>
            </a:extLst>
          </p:cNvPr>
          <p:cNvSpPr txBox="1"/>
          <p:nvPr/>
        </p:nvSpPr>
        <p:spPr>
          <a:xfrm>
            <a:off x="594577" y="4049720"/>
            <a:ext cx="25398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DR.CHANDRA MOULI</a:t>
            </a:r>
          </a:p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          KOTTETI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519FBB-7B15-7F40-6E35-80DB68E8952E}"/>
              </a:ext>
            </a:extLst>
          </p:cNvPr>
          <p:cNvSpPr txBox="1"/>
          <p:nvPr/>
        </p:nvSpPr>
        <p:spPr>
          <a:xfrm>
            <a:off x="4335694" y="4849402"/>
            <a:ext cx="166227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b="1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124AD0-635C-BC65-A69A-58D75B862494}"/>
              </a:ext>
            </a:extLst>
          </p:cNvPr>
          <p:cNvSpPr txBox="1"/>
          <p:nvPr/>
        </p:nvSpPr>
        <p:spPr>
          <a:xfrm>
            <a:off x="8951110" y="4076880"/>
            <a:ext cx="228881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USHA PATI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2EB1FE-CA55-E427-1FAF-51659F728C47}"/>
              </a:ext>
            </a:extLst>
          </p:cNvPr>
          <p:cNvSpPr txBox="1"/>
          <p:nvPr/>
        </p:nvSpPr>
        <p:spPr>
          <a:xfrm>
            <a:off x="9793490" y="4849402"/>
            <a:ext cx="228881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b="1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B62606-9118-3CCE-E042-111B51E20DF5}"/>
              </a:ext>
            </a:extLst>
          </p:cNvPr>
          <p:cNvSpPr txBox="1">
            <a:spLocks/>
          </p:cNvSpPr>
          <p:nvPr/>
        </p:nvSpPr>
        <p:spPr>
          <a:xfrm>
            <a:off x="1047280" y="76247"/>
            <a:ext cx="10306520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solidFill>
                  <a:srgbClr val="00B0F0"/>
                </a:solidFill>
                <a:latin typeface="Calibri Light"/>
                <a:cs typeface="Calibri Light"/>
              </a:rPr>
              <a:t>Team Members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29C24-2064-136E-CB25-BEEF80161832}"/>
              </a:ext>
            </a:extLst>
          </p:cNvPr>
          <p:cNvSpPr txBox="1"/>
          <p:nvPr/>
        </p:nvSpPr>
        <p:spPr>
          <a:xfrm>
            <a:off x="4777545" y="4065507"/>
            <a:ext cx="2722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SAJIDA MOHAMMAD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8CFDD-ADBF-C870-BAE4-EBC769426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19" y="1479009"/>
            <a:ext cx="2215522" cy="2405907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A13634-D155-8C67-BC26-1E72F9C313B6}"/>
              </a:ext>
            </a:extLst>
          </p:cNvPr>
          <p:cNvSpPr txBox="1"/>
          <p:nvPr/>
        </p:nvSpPr>
        <p:spPr>
          <a:xfrm>
            <a:off x="2972241" y="6356350"/>
            <a:ext cx="21492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HARI KIRAN ALURI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F9542-68D7-598F-17C2-CE7459EB7C13}"/>
              </a:ext>
            </a:extLst>
          </p:cNvPr>
          <p:cNvSpPr txBox="1"/>
          <p:nvPr/>
        </p:nvSpPr>
        <p:spPr>
          <a:xfrm>
            <a:off x="7070556" y="6253061"/>
            <a:ext cx="200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2">
                    <a:lumMod val="75000"/>
                  </a:schemeClr>
                </a:solidFill>
              </a:rPr>
              <a:t>KIRAN KUMAR GUNDAPUNENI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EEC76-26EB-8F5F-4BE4-9DAD87E87832}"/>
              </a:ext>
            </a:extLst>
          </p:cNvPr>
          <p:cNvSpPr txBox="1"/>
          <p:nvPr/>
        </p:nvSpPr>
        <p:spPr>
          <a:xfrm>
            <a:off x="10673602" y="184897"/>
            <a:ext cx="285750" cy="3361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D0524-249A-6ECD-0D11-69751E370D73}"/>
              </a:ext>
            </a:extLst>
          </p:cNvPr>
          <p:cNvSpPr txBox="1"/>
          <p:nvPr/>
        </p:nvSpPr>
        <p:spPr>
          <a:xfrm>
            <a:off x="10656794" y="285749"/>
            <a:ext cx="7732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chemeClr val="accent6"/>
                </a:solidFill>
                <a:cs typeface="Calibri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47983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Picture 103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50" name="Picture 103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51" name="Oval 103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52" name="Picture 103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53" name="Picture 103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054" name="Rectangle 104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5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0664E-454D-6429-9DE3-53B88C87F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CBA(Component Based Architecture)</a:t>
            </a:r>
          </a:p>
        </p:txBody>
      </p:sp>
      <p:sp>
        <p:nvSpPr>
          <p:cNvPr id="1056" name="Rectangle 1044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45C25-A6D2-8FC5-FB45-01243C857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>
                <a:solidFill>
                  <a:schemeClr val="bg1"/>
                </a:solidFill>
              </a:rPr>
              <a:t>Ensures component reusability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>
                <a:solidFill>
                  <a:schemeClr val="bg1"/>
                </a:solidFill>
              </a:rPr>
              <a:t>Component - reusable set of well-defined functionality                                                         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CBA </a:t>
            </a:r>
            <a:r>
              <a:rPr lang="en-US" cap="none">
                <a:solidFill>
                  <a:schemeClr val="bg1"/>
                </a:solidFill>
              </a:rPr>
              <a:t>is used in </a:t>
            </a:r>
            <a:r>
              <a:rPr lang="en-US">
                <a:solidFill>
                  <a:schemeClr val="bg1"/>
                </a:solidFill>
              </a:rPr>
              <a:t>R</a:t>
            </a:r>
            <a:r>
              <a:rPr lang="en-US" cap="none">
                <a:solidFill>
                  <a:schemeClr val="bg1"/>
                </a:solidFill>
              </a:rPr>
              <a:t>eact</a:t>
            </a:r>
            <a:r>
              <a:rPr lang="en-US">
                <a:solidFill>
                  <a:schemeClr val="bg1"/>
                </a:solidFill>
              </a:rPr>
              <a:t>, V</a:t>
            </a:r>
            <a:r>
              <a:rPr lang="en-US" cap="none">
                <a:solidFill>
                  <a:schemeClr val="bg1"/>
                </a:solidFill>
              </a:rPr>
              <a:t>ue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D62DD-5DF3-4DB2-3C4E-D37E45D2B7A3}"/>
              </a:ext>
            </a:extLst>
          </p:cNvPr>
          <p:cNvSpPr txBox="1"/>
          <p:nvPr/>
        </p:nvSpPr>
        <p:spPr>
          <a:xfrm flipH="1">
            <a:off x="8154990" y="5933371"/>
            <a:ext cx="34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 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481B57C-6157-0297-1E50-910EB82804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7" y="2660643"/>
            <a:ext cx="6003169" cy="21787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11EB7-86A7-2B27-A43A-FBD06A4A9917}"/>
              </a:ext>
            </a:extLst>
          </p:cNvPr>
          <p:cNvSpPr txBox="1"/>
          <p:nvPr/>
        </p:nvSpPr>
        <p:spPr>
          <a:xfrm>
            <a:off x="7345017" y="5063537"/>
            <a:ext cx="309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Fig 1.1 – CB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06F34-DE16-0D10-FCB7-3BF4E422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5885" y="6413611"/>
            <a:ext cx="3859795" cy="304801"/>
          </a:xfrm>
        </p:spPr>
        <p:txBody>
          <a:bodyPr/>
          <a:lstStyle/>
          <a:p>
            <a:r>
              <a:rPr lang="en-US"/>
              <a:t>Presented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F63EE-40D2-3ABB-83A4-ECC4FDFBDD47}"/>
              </a:ext>
            </a:extLst>
          </p:cNvPr>
          <p:cNvSpPr txBox="1"/>
          <p:nvPr/>
        </p:nvSpPr>
        <p:spPr>
          <a:xfrm>
            <a:off x="9039225" y="6302703"/>
            <a:ext cx="3020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Presented By Sajida Mohammad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F900D-0EC5-19D3-4477-454CDE8F69B1}"/>
              </a:ext>
            </a:extLst>
          </p:cNvPr>
          <p:cNvSpPr txBox="1"/>
          <p:nvPr/>
        </p:nvSpPr>
        <p:spPr>
          <a:xfrm>
            <a:off x="10707220" y="437029"/>
            <a:ext cx="2521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6196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A0DF-145A-84A3-7EF7-1E05489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Components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D5B8BA5-9B07-6FF1-3067-E64D659E8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1085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B1432-9C92-5402-C757-0BD0AA85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72550" y="6330679"/>
            <a:ext cx="3019424" cy="393971"/>
          </a:xfrm>
        </p:spPr>
        <p:txBody>
          <a:bodyPr/>
          <a:lstStyle/>
          <a:p>
            <a:r>
              <a:rPr lang="en-US" sz="1400">
                <a:solidFill>
                  <a:srgbClr val="FF0000">
                    <a:alpha val="60000"/>
                  </a:srgbClr>
                </a:solidFill>
              </a:rPr>
              <a:t>Presented By Sajida Mohammad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97CCE6-13AB-A171-F508-6D7475EC9BC4}"/>
              </a:ext>
            </a:extLst>
          </p:cNvPr>
          <p:cNvSpPr txBox="1"/>
          <p:nvPr/>
        </p:nvSpPr>
        <p:spPr>
          <a:xfrm>
            <a:off x="10623176" y="302558"/>
            <a:ext cx="3025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77879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CBD1F-9B5B-5B2D-B4F0-6B5D7B1D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Example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0E52D-8133-3026-A4FE-910DA89A5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55392" y="1847011"/>
            <a:ext cx="6275584" cy="3169170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7F416B-1CC8-7A23-6527-2D12C9EFA865}"/>
              </a:ext>
            </a:extLst>
          </p:cNvPr>
          <p:cNvSpPr txBox="1"/>
          <p:nvPr/>
        </p:nvSpPr>
        <p:spPr>
          <a:xfrm>
            <a:off x="2022662" y="6292103"/>
            <a:ext cx="30945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 1.2 - Home page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8C2895-1859-A48D-F926-975E18DB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15400" y="6334126"/>
            <a:ext cx="3171824" cy="390524"/>
          </a:xfrm>
        </p:spPr>
        <p:txBody>
          <a:bodyPr/>
          <a:lstStyle/>
          <a:p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Presented By Sajida Mohammad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B76FD-E487-AE0B-ED5F-A48E0DE3CC0B}"/>
              </a:ext>
            </a:extLst>
          </p:cNvPr>
          <p:cNvSpPr txBox="1"/>
          <p:nvPr/>
        </p:nvSpPr>
        <p:spPr>
          <a:xfrm>
            <a:off x="10656794" y="302558"/>
            <a:ext cx="3361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9914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A0DF-145A-84A3-7EF7-1E05489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49065"/>
            <a:ext cx="9025677" cy="99685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1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D5B8BA5-9B07-6FF1-3067-E64D659E8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807551"/>
              </p:ext>
            </p:extLst>
          </p:nvPr>
        </p:nvGraphicFramePr>
        <p:xfrm>
          <a:off x="648930" y="2876550"/>
          <a:ext cx="10628670" cy="3337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5B12F-05B7-65B5-0928-22A41131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72549" y="6330679"/>
            <a:ext cx="3095625" cy="393971"/>
          </a:xfrm>
        </p:spPr>
        <p:txBody>
          <a:bodyPr/>
          <a:lstStyle/>
          <a:p>
            <a:r>
              <a:rPr lang="en-US" sz="1400">
                <a:solidFill>
                  <a:srgbClr val="FF0000">
                    <a:alpha val="60000"/>
                  </a:srgbClr>
                </a:solidFill>
              </a:rPr>
              <a:t>Presented By Sajida Mohammad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75E454-443C-D270-EE0B-EE1053DB422A}"/>
              </a:ext>
            </a:extLst>
          </p:cNvPr>
          <p:cNvSpPr txBox="1"/>
          <p:nvPr/>
        </p:nvSpPr>
        <p:spPr>
          <a:xfrm>
            <a:off x="10740838" y="336176"/>
            <a:ext cx="2185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48111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2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3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814FB-DE50-CBED-A7E8-FC9FA6420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forms in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A997F-A97C-8BE4-FC50-ACDF37588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Handling user input with forms is the cornerstone of many common applications. Applications use forms to enable users to log in, to update a profile</a:t>
            </a:r>
            <a:endParaRPr lang="en-US" sz="200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Angular provides two different approaches to handling user input through forms: reactive and template-driven</a:t>
            </a:r>
            <a:endParaRPr lang="en-US" sz="200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Reactive forms : Provide direct, explicit access to the underlying form's object model. Compared to template-driven forms, they are more robust: they're more scalable, reusable, and testable.</a:t>
            </a:r>
            <a:endParaRPr lang="en-US" sz="200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Template-driven forms : rely on directives in the template to create and manipulate the underlying object model. They are useful for adding a simple form to an app, such as an email list signup form. </a:t>
            </a:r>
            <a:endParaRPr lang="en-US" sz="20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0B8B4-6BB6-B834-C6CB-7CCFF27E7A5A}"/>
              </a:ext>
            </a:extLst>
          </p:cNvPr>
          <p:cNvSpPr txBox="1"/>
          <p:nvPr/>
        </p:nvSpPr>
        <p:spPr>
          <a:xfrm>
            <a:off x="9372600" y="6419850"/>
            <a:ext cx="271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Century Gothic" panose="020B0502020202020204" pitchFamily="34" charset="0"/>
              </a:rPr>
              <a:t>Presented By Hari Kiran </a:t>
            </a:r>
            <a:r>
              <a:rPr lang="en-US" sz="1400" err="1">
                <a:solidFill>
                  <a:srgbClr val="FF0000"/>
                </a:solidFill>
                <a:latin typeface="Century Gothic" panose="020B0502020202020204" pitchFamily="34" charset="0"/>
              </a:rPr>
              <a:t>Aluri</a:t>
            </a:r>
            <a:endParaRPr lang="en-US" sz="140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DE054-E70F-C7EE-FD76-2F6B6D44DB09}"/>
              </a:ext>
            </a:extLst>
          </p:cNvPr>
          <p:cNvSpPr txBox="1"/>
          <p:nvPr/>
        </p:nvSpPr>
        <p:spPr>
          <a:xfrm>
            <a:off x="11295529" y="285749"/>
            <a:ext cx="5715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92D050"/>
                </a:solidFill>
                <a:cs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934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0E78A-C163-431A-E510-510D3449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Built-in attribute directives</a:t>
            </a:r>
          </a:p>
          <a:p>
            <a:pPr algn="r"/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157B1-0E67-FAE0-0862-93D95B47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Presented By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AC0185A-9261-DBB3-7D2A-22EE41CEF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6111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587762-44A3-22FC-A9E3-F618E75751C4}"/>
              </a:ext>
            </a:extLst>
          </p:cNvPr>
          <p:cNvSpPr txBox="1"/>
          <p:nvPr/>
        </p:nvSpPr>
        <p:spPr>
          <a:xfrm>
            <a:off x="9363075" y="6419850"/>
            <a:ext cx="258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Century Gothic" panose="020B0502020202020204" pitchFamily="34" charset="0"/>
              </a:rPr>
              <a:t>Presented By Hari Kiran </a:t>
            </a:r>
            <a:r>
              <a:rPr lang="en-US" sz="1400" err="1">
                <a:solidFill>
                  <a:srgbClr val="FF0000"/>
                </a:solidFill>
                <a:latin typeface="Century Gothic" panose="020B0502020202020204" pitchFamily="34" charset="0"/>
              </a:rPr>
              <a:t>Aluri</a:t>
            </a:r>
            <a:endParaRPr lang="en-US" sz="140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4DBE22-F2CD-FF0D-E2DA-5CDF344FBDB4}"/>
              </a:ext>
            </a:extLst>
          </p:cNvPr>
          <p:cNvSpPr txBox="1"/>
          <p:nvPr/>
        </p:nvSpPr>
        <p:spPr>
          <a:xfrm>
            <a:off x="11413191" y="352985"/>
            <a:ext cx="4538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92D050"/>
                </a:solidFill>
                <a:cs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7050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E7217-CD8C-F7B3-CC3E-476B65FC4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Templates, directives, and data binding</a:t>
            </a:r>
          </a:p>
          <a:p>
            <a:pPr algn="l"/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EDBB2-EBEC-F597-BBF3-7FA54DC48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A template combines HTML with Angular markup that can modify HTML elements before they are displayed.</a:t>
            </a:r>
            <a:endParaRPr lang="en-US">
              <a:solidFill>
                <a:srgbClr val="FE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Event binding : Lets your application respond to user input in the target environment by updating your application data</a:t>
            </a:r>
            <a:endParaRPr lang="en-US">
              <a:solidFill>
                <a:srgbClr val="FE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Property binding: Lets you interpolate values that are computed from your application data into the HTML</a:t>
            </a:r>
            <a:endParaRPr lang="en-US">
              <a:solidFill>
                <a:srgbClr val="FE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E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E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F1DD-454F-3E3E-6B56-33ADAC52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77275" y="6296025"/>
            <a:ext cx="3147204" cy="307923"/>
          </a:xfrm>
        </p:spPr>
        <p:txBody>
          <a:bodyPr/>
          <a:lstStyle/>
          <a:p>
            <a:r>
              <a:rPr lang="en-US" sz="1400">
                <a:solidFill>
                  <a:schemeClr val="bg1"/>
                </a:solidFill>
                <a:latin typeface="Century Gothic" panose="020B0502020202020204" pitchFamily="34" charset="0"/>
              </a:rPr>
              <a:t>Presented By Hari Kiran Aluri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96351-C5F2-BF46-759B-69636E6D15C5}"/>
              </a:ext>
            </a:extLst>
          </p:cNvPr>
          <p:cNvSpPr txBox="1"/>
          <p:nvPr/>
        </p:nvSpPr>
        <p:spPr>
          <a:xfrm>
            <a:off x="11166660" y="352985"/>
            <a:ext cx="4314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92D050"/>
                </a:solidFill>
                <a:cs typeface="Calibri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66961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006C7A57D3CF48B6082BEFDC9CABBA" ma:contentTypeVersion="4" ma:contentTypeDescription="Create a new document." ma:contentTypeScope="" ma:versionID="a734b407bdf46444da808ce83146da84">
  <xsd:schema xmlns:xsd="http://www.w3.org/2001/XMLSchema" xmlns:xs="http://www.w3.org/2001/XMLSchema" xmlns:p="http://schemas.microsoft.com/office/2006/metadata/properties" xmlns:ns2="9d0009f0-f181-4a3f-812e-4a83ad271a65" xmlns:ns3="ca4a34cf-f61e-4165-b56c-b7072f07cd5e" targetNamespace="http://schemas.microsoft.com/office/2006/metadata/properties" ma:root="true" ma:fieldsID="280a5d2d868e725ee02465c6524762b8" ns2:_="" ns3:_="">
    <xsd:import namespace="9d0009f0-f181-4a3f-812e-4a83ad271a65"/>
    <xsd:import namespace="ca4a34cf-f61e-4165-b56c-b7072f07cd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009f0-f181-4a3f-812e-4a83ad271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4a34cf-f61e-4165-b56c-b7072f07cd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C9FE0E-6403-4656-81CA-8E1DC1A0099C}">
  <ds:schemaRefs>
    <ds:schemaRef ds:uri="9d0009f0-f181-4a3f-812e-4a83ad271a65"/>
    <ds:schemaRef ds:uri="ca4a34cf-f61e-4165-b56c-b7072f07cd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64C8177-C494-4A53-BA09-025D1B51FCF2}">
  <ds:schemaRefs>
    <ds:schemaRef ds:uri="9d0009f0-f181-4a3f-812e-4a83ad271a65"/>
    <ds:schemaRef ds:uri="ca4a34cf-f61e-4165-b56c-b7072f07cd5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1664D5-FB0A-4A97-80E7-86A9F0F030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Ion</vt:lpstr>
      <vt:lpstr>Office Theme</vt:lpstr>
      <vt:lpstr>Office Theme</vt:lpstr>
      <vt:lpstr>MARKETPLACE FOR NORTHWEST                                    One place to buy and sell</vt:lpstr>
      <vt:lpstr>PowerPoint Presentation</vt:lpstr>
      <vt:lpstr>CBA(Component Based Architecture)</vt:lpstr>
      <vt:lpstr>Components</vt:lpstr>
      <vt:lpstr>Example</vt:lpstr>
      <vt:lpstr>Advantages</vt:lpstr>
      <vt:lpstr>forms in Angular</vt:lpstr>
      <vt:lpstr>Built-in attribute directives </vt:lpstr>
      <vt:lpstr>Templates, directives, and data binding </vt:lpstr>
      <vt:lpstr>Spring Boot </vt:lpstr>
      <vt:lpstr>OAuth vs SAML </vt:lpstr>
      <vt:lpstr>Build Tools</vt:lpstr>
      <vt:lpstr>Maven </vt:lpstr>
      <vt:lpstr>Maven Repositories</vt:lpstr>
      <vt:lpstr>Selenium</vt:lpstr>
      <vt:lpstr>Selenium Architecture</vt:lpstr>
      <vt:lpstr>Selenium Frameworks </vt:lpstr>
      <vt:lpstr>Pros and Cons of Selenium Testing</vt:lpstr>
      <vt:lpstr>Summary</vt:lpstr>
      <vt:lpstr>Lessons Learnt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Mohammad,Sajida</dc:creator>
  <cp:revision>81</cp:revision>
  <dcterms:created xsi:type="dcterms:W3CDTF">2022-10-28T00:24:31Z</dcterms:created>
  <dcterms:modified xsi:type="dcterms:W3CDTF">2022-10-31T14:55:08Z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0x010100FC006C7A57D3CF48B6082BEFDC9CABBA</vt:lpwstr>
  </property>
</Properties>
</file>