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sldIdLst>
    <p:sldId id="256" r:id="rId2"/>
    <p:sldId id="260" r:id="rId3"/>
    <p:sldId id="264" r:id="rId4"/>
    <p:sldId id="265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59DF-4D4C-4BCA-B7C0-CE64A274EC8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94EC-64FB-4CB8-AA7B-9FF131D4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ED1B-0790-41DF-BACB-018FFDACD5DF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B00-E4B1-443D-8984-565BB8907691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42EA-0E26-4D89-B19F-D7A2A4DFF0AE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4635-CD85-4467-BEF8-4A865470E3DB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0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EEB-51AE-4E56-A3D5-76886E684434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9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8FA9-2F7D-4213-9CCD-CBA5964287C7}" type="datetime1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F15-CB06-49BE-82DD-42FDB967472F}" type="datetime1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713E-B707-4441-B473-9BB08E8796CB}" type="datetime1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4DB5-F964-419C-9F57-F4FCB020590A}" type="datetime1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A356-F8F2-43F2-AA88-5247ECCF2338}" type="datetime1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DCD048-A339-4F43-A59E-868240070F38}" type="datetime1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B368-70E8-4562-A5DB-437CC2E3D4A4}" type="datetime1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05F76-D606-3821-2902-D7CE382F20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997" y="-71438"/>
            <a:ext cx="8423404" cy="166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6B123-2DBF-97DC-0E30-D034BC9D1DC0}"/>
              </a:ext>
            </a:extLst>
          </p:cNvPr>
          <p:cNvSpPr txBox="1"/>
          <p:nvPr/>
        </p:nvSpPr>
        <p:spPr>
          <a:xfrm>
            <a:off x="6007510" y="4061250"/>
            <a:ext cx="57518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Members: HARICHSELVAM.C 211191101045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Guide: Jerald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Mentor: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Dr.T.V.Ananthan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sir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Mr.Santhanam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9C4B0-E2E0-B1D0-8F52-3BD53F88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9896" y="6466992"/>
            <a:ext cx="6297612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 :1/6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B9382-1690-409F-A7FC-761E5388C540}"/>
              </a:ext>
            </a:extLst>
          </p:cNvPr>
          <p:cNvSpPr txBox="1"/>
          <p:nvPr/>
        </p:nvSpPr>
        <p:spPr>
          <a:xfrm>
            <a:off x="4690179" y="3657599"/>
            <a:ext cx="307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2F8A1-5F11-43C8-A381-8671BEA9F407}"/>
              </a:ext>
            </a:extLst>
          </p:cNvPr>
          <p:cNvSpPr txBox="1"/>
          <p:nvPr/>
        </p:nvSpPr>
        <p:spPr>
          <a:xfrm>
            <a:off x="1182329" y="4303930"/>
            <a:ext cx="1796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16.08.2024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95CF6-5F8B-425C-8D1A-B6B41C78E6DE}"/>
              </a:ext>
            </a:extLst>
          </p:cNvPr>
          <p:cNvSpPr txBox="1"/>
          <p:nvPr/>
        </p:nvSpPr>
        <p:spPr>
          <a:xfrm>
            <a:off x="1487193" y="2384351"/>
            <a:ext cx="8558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Title: Circular Economy</a:t>
            </a:r>
          </a:p>
        </p:txBody>
      </p:sp>
    </p:spTree>
    <p:extLst>
      <p:ext uri="{BB962C8B-B14F-4D97-AF65-F5344CB8AC3E}">
        <p14:creationId xmlns:p14="http://schemas.microsoft.com/office/powerpoint/2010/main" val="16563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27" y="194185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38" y="1240630"/>
            <a:ext cx="8596668" cy="59531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38" y="1972060"/>
            <a:ext cx="9871604" cy="357448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EfficientNet-B2 and EfficientDet-D2 were used for waste classification and localization.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Pseudolabeling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improved accuracy slightly but faced data imbalance issues.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73% accuracy was achieved on the test set, with misclassification in similar classes.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Non-recyclables and unknown items had lower precision (52%).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Improvement needed for better accuracy and class balance in future models.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1432-126E-AFCB-EA46-791B65AF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9128" y="64230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 :4/6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33" y="0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38" y="1240630"/>
            <a:ext cx="8596668" cy="59531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Tentative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2200199"/>
            <a:ext cx="10080984" cy="357448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Imbalance: Some classes, especially non-recyclables and unknown items, are underrepresented, leading to lower precision and performance issues.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Misclassification Among Similar Classes: The model struggles to distinguish between visually similar classes, resulting in misclassifications.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Pseudo labeling Challenges: While pseudo labeling slightly improves accuracy, it introduces noise and exacerbates data imbalance issues.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Limited Accuracy: The model's current accuracy of 73% on the test set indicates room for improvement.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Precision Issues: Non-recyclables and unknown items have significantly lower precision, affecting overall model reliability.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1432-126E-AFCB-EA46-791B65AF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9128" y="64230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:4/6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97" y="0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38" y="1240630"/>
            <a:ext cx="8596668" cy="59531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2200199"/>
            <a:ext cx="9812594" cy="357448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Deep Learning Models: Utilize CNNs like EfficientNet-B2 for classification and EfficientDet-D2 for object detection and localization.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Augmentation: Employ libraries such as TensorFlow, </a:t>
            </a:r>
            <a:r>
              <a:rPr lang="en-US" sz="2400" dirty="0" err="1"/>
              <a:t>Keras</a:t>
            </a:r>
            <a:r>
              <a:rPr lang="en-US" sz="2400" dirty="0"/>
              <a:t> to enhance dataset diversity.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Loss Functions: Use focal loss to address class imbalance and cross-entropy loss for classification tasks.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Pseudo labeling: Apply self-training methods to generate labels for unlabeled data, improving training data quality.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Evaluation Metrics: Assess model performance with precision, recall, F1 score, and confusion matrix to identify and address misclassifications.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1432-126E-AFCB-EA46-791B65AF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9128" y="64230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:4/6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0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0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296" y="1304926"/>
            <a:ext cx="10733170" cy="59531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Requirement Analysis (software and Hardware)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862" y="1900239"/>
            <a:ext cx="9871604" cy="4749798"/>
          </a:xfrm>
        </p:spPr>
        <p:txBody>
          <a:bodyPr>
            <a:normAutofit/>
          </a:bodyPr>
          <a:lstStyle/>
          <a:p>
            <a:r>
              <a:rPr lang="en-US" sz="1200" b="1" dirty="0"/>
              <a:t>Hardware Requirements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CPU</a:t>
            </a:r>
            <a:r>
              <a:rPr lang="en-US" sz="1200" dirty="0"/>
              <a:t>: Multi-core processor.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GPU</a:t>
            </a:r>
            <a:r>
              <a:rPr lang="en-US" sz="1200" dirty="0"/>
              <a:t>: High-performance GPU (e.g., NVIDIA RTX 3060, 3070).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RAM</a:t>
            </a:r>
            <a:r>
              <a:rPr lang="en-US" sz="1200" dirty="0"/>
              <a:t>: At least 16 GB (32 GB preferred).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Storage</a:t>
            </a:r>
            <a:r>
              <a:rPr lang="en-US" sz="1200" dirty="0"/>
              <a:t>: SSD with a minimum of 500 GB.</a:t>
            </a:r>
          </a:p>
          <a:p>
            <a:r>
              <a:rPr lang="en-US" sz="1200" b="1" dirty="0"/>
              <a:t>Software Requirements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Operating System</a:t>
            </a:r>
            <a:r>
              <a:rPr lang="en-US" sz="1200" dirty="0"/>
              <a:t>: Linux (Ubuntu) or Windows 10/11.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Deep Learning Frameworks</a:t>
            </a:r>
            <a:r>
              <a:rPr lang="en-US" sz="1200" dirty="0"/>
              <a:t>: TensorFlow and </a:t>
            </a:r>
            <a:r>
              <a:rPr lang="en-US" sz="1200" dirty="0" err="1"/>
              <a:t>Keras</a:t>
            </a:r>
            <a:r>
              <a:rPr lang="en-US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Object Detection Libraries</a:t>
            </a:r>
            <a:r>
              <a:rPr lang="en-US" sz="1200" dirty="0"/>
              <a:t>: TensorFlow Object Detection API.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Data Augmentation Tools</a:t>
            </a:r>
            <a:r>
              <a:rPr lang="en-US" sz="1200" dirty="0"/>
              <a:t>:  OpenCV.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Development Tools</a:t>
            </a:r>
            <a:r>
              <a:rPr lang="en-US" sz="1200" dirty="0"/>
              <a:t>: Python, </a:t>
            </a:r>
            <a:r>
              <a:rPr lang="en-US" sz="1200" dirty="0" err="1"/>
              <a:t>Jupyter</a:t>
            </a:r>
            <a:r>
              <a:rPr lang="en-US" sz="1200" dirty="0"/>
              <a:t> Notebook or IDE, Git, and pip/</a:t>
            </a:r>
            <a:r>
              <a:rPr lang="en-US" sz="1200" dirty="0" err="1"/>
              <a:t>conda</a:t>
            </a:r>
            <a:r>
              <a:rPr lang="en-US" sz="1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675B1-1094-ECBE-72CA-CCD5084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0532" y="6650037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:5/6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87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24" y="0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083" y="1250542"/>
            <a:ext cx="5434336" cy="4799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Methodology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19" y="2034408"/>
            <a:ext cx="11042719" cy="37204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Objectives: Set goals(Circular Economy) and requirements for waste classification and localization.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Prepare Data: Collect, clean, and augment the dataset for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Models: Select and configure models like EfficientNet-B7 and EfficientDet-D2.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and Evaluate: Train the models, then assess performance using accuracy and precision metrics.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 and Monitor: Deploy the model and continuously monitor and update it based on performance feedback.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9054-2F74-7421-BE03-9229C05E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25581" y="6397328"/>
            <a:ext cx="6297612" cy="365125"/>
          </a:xfrm>
        </p:spPr>
        <p:txBody>
          <a:bodyPr/>
          <a:lstStyle/>
          <a:p>
            <a:r>
              <a:rPr lang="en-IN" sz="1800">
                <a:solidFill>
                  <a:schemeClr val="tx1"/>
                </a:solidFill>
              </a:rPr>
              <a:t>Pg :2/6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4" y="0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1293200"/>
            <a:ext cx="10984134" cy="59531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Proposed Solution Approach and Technologies Required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64" y="1885949"/>
            <a:ext cx="9871604" cy="425670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Solution Approach: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Frontend: React for intuitive UI.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Backend: Node.js and Express for server-side logic.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Database: MongoDB for storing listings and user data.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Communication: WebRTC for secure real-time communication.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Deep Learning: Model for </a:t>
            </a:r>
            <a:r>
              <a:rPr lang="en-US" dirty="0"/>
              <a:t>Waste</a:t>
            </a:r>
            <a:r>
              <a:rPr lang="en-US" sz="1800" dirty="0"/>
              <a:t> image classification.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Hosting: Use a suitable hosting provider that meets the project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Technologies Requirements During Development &amp; Runtime: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Development: React, Node.js, Express, MongoDB, WebRTC, deep learning frameworks (e.g., TensorFlow, </a:t>
            </a:r>
            <a:r>
              <a:rPr lang="en-US" sz="1800" dirty="0" err="1"/>
              <a:t>PyTorch</a:t>
            </a:r>
            <a:r>
              <a:rPr lang="en-US" sz="1800" dirty="0"/>
              <a:t>), suitable hosting provider.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Runtime: Secure hosting, scalable infrastructure, real-time communication capabilities, deep learning model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9235-B9D7-382C-70CE-B119C363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4134" y="64928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:6/6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50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623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PowerPoint Presentation</vt:lpstr>
      <vt:lpstr>Literature Survey</vt:lpstr>
      <vt:lpstr>Tentative Problem</vt:lpstr>
      <vt:lpstr>Existing System</vt:lpstr>
      <vt:lpstr>Requirement Analysis (software and Hardware)</vt:lpstr>
      <vt:lpstr>Design Methodology</vt:lpstr>
      <vt:lpstr>Proposed Solution Approach and Technologies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Harishwar J</dc:creator>
  <cp:lastModifiedBy>harichselvam chandrasekaran</cp:lastModifiedBy>
  <cp:revision>5</cp:revision>
  <dcterms:created xsi:type="dcterms:W3CDTF">2024-07-11T17:04:23Z</dcterms:created>
  <dcterms:modified xsi:type="dcterms:W3CDTF">2024-08-15T20:24:27Z</dcterms:modified>
</cp:coreProperties>
</file>