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8" d="100"/>
          <a:sy n="78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759DF-4D4C-4BCA-B7C0-CE64A274EC8A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94EC-64FB-4CB8-AA7B-9FF131D44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ED1B-0790-41DF-BACB-018FFDACD5DF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FB00-E4B1-443D-8984-565BB8907691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42EA-0E26-4D89-B19F-D7A2A4DFF0AE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4635-CD85-4467-BEF8-4A865470E3DB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CEEB-51AE-4E56-A3D5-76886E684434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3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8FA9-2F7D-4213-9CCD-CBA5964287C7}" type="datetime1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2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7F15-CB06-49BE-82DD-42FDB967472F}" type="datetime1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713E-B707-4441-B473-9BB08E8796CB}" type="datetime1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7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4DB5-F964-419C-9F57-F4FCB020590A}" type="datetime1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79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7DA356-F8F2-43F2-AA88-5247ECCF2338}" type="datetime1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D048-A339-4F43-A59E-868240070F38}" type="datetime1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4CB368-70E8-4562-A5DB-437CC2E3D4A4}" type="datetime1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D33357-EE4E-40A6-AEF9-0ADCA7F2ACA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05F76-D606-3821-2902-D7CE382F20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5997" y="-71438"/>
            <a:ext cx="8423404" cy="166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6B123-2DBF-97DC-0E30-D034BC9D1DC0}"/>
              </a:ext>
            </a:extLst>
          </p:cNvPr>
          <p:cNvSpPr txBox="1"/>
          <p:nvPr/>
        </p:nvSpPr>
        <p:spPr>
          <a:xfrm>
            <a:off x="6007510" y="4061250"/>
            <a:ext cx="57518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sz="2000" b="1" dirty="0"/>
              <a:t>Team Members: HARICHSELVAM.C 211191101045</a:t>
            </a:r>
            <a:br>
              <a:rPr lang="en-US" dirty="0"/>
            </a:br>
            <a:r>
              <a:rPr lang="en-US" b="1" dirty="0"/>
              <a:t>Mentor:</a:t>
            </a:r>
            <a:r>
              <a:rPr lang="en-US" dirty="0"/>
              <a:t> </a:t>
            </a:r>
            <a:r>
              <a:rPr lang="en-US" dirty="0" err="1"/>
              <a:t>Dr.T.V.Ananthan</a:t>
            </a:r>
            <a:r>
              <a:rPr lang="en-US" dirty="0"/>
              <a:t> sir &amp; </a:t>
            </a:r>
            <a:r>
              <a:rPr lang="en-US" dirty="0" err="1"/>
              <a:t>Mr.Santhanam</a:t>
            </a: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9C4B0-E2E0-B1D0-8F52-3BD53F88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19896" y="6466992"/>
            <a:ext cx="6297612" cy="365125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</a:rPr>
              <a:t>Pg :1/6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B9382-1690-409F-A7FC-761E5388C540}"/>
              </a:ext>
            </a:extLst>
          </p:cNvPr>
          <p:cNvSpPr txBox="1"/>
          <p:nvPr/>
        </p:nvSpPr>
        <p:spPr>
          <a:xfrm>
            <a:off x="4690179" y="3842265"/>
            <a:ext cx="3075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Zeroth Review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2F8A1-5F11-43C8-A381-8671BEA9F407}"/>
              </a:ext>
            </a:extLst>
          </p:cNvPr>
          <p:cNvSpPr txBox="1"/>
          <p:nvPr/>
        </p:nvSpPr>
        <p:spPr>
          <a:xfrm>
            <a:off x="1182329" y="4303930"/>
            <a:ext cx="1796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Date:</a:t>
            </a:r>
            <a:r>
              <a:rPr lang="en-US" dirty="0"/>
              <a:t> 12.07.2034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95CF6-5F8B-425C-8D1A-B6B41C78E6DE}"/>
              </a:ext>
            </a:extLst>
          </p:cNvPr>
          <p:cNvSpPr txBox="1"/>
          <p:nvPr/>
        </p:nvSpPr>
        <p:spPr>
          <a:xfrm>
            <a:off x="2260916" y="2396198"/>
            <a:ext cx="8558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Title: </a:t>
            </a:r>
            <a:r>
              <a:rPr lang="en-US" sz="3600" b="1" dirty="0" err="1"/>
              <a:t>EstateHUB</a:t>
            </a:r>
            <a:r>
              <a:rPr lang="en-US" sz="3600" b="1" dirty="0"/>
              <a:t>: Transforming Real Estate: Free, Private, and Direct</a:t>
            </a:r>
          </a:p>
        </p:txBody>
      </p:sp>
    </p:spTree>
    <p:extLst>
      <p:ext uri="{BB962C8B-B14F-4D97-AF65-F5344CB8AC3E}">
        <p14:creationId xmlns:p14="http://schemas.microsoft.com/office/powerpoint/2010/main" val="16563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8423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083" y="1250541"/>
            <a:ext cx="2406001" cy="5953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ABSTRACT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573" y="2211390"/>
            <a:ext cx="8919104" cy="372043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Free platform for buying, renting, and selling properties.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 subscription fees.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Ensures privacy and security using WebRTC 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Features: property listings, search filters, virtual tours, direct messaging.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Integrates deep learning for real estate image classification.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Aims to enhance transparency, accessibility, and community engagement.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9054-2F74-7421-BE03-9229C05E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25581" y="6397328"/>
            <a:ext cx="6297612" cy="365125"/>
          </a:xfrm>
        </p:spPr>
        <p:txBody>
          <a:bodyPr/>
          <a:lstStyle/>
          <a:p>
            <a:r>
              <a:rPr lang="en-IN" sz="1800">
                <a:solidFill>
                  <a:schemeClr val="tx1"/>
                </a:solidFill>
              </a:rPr>
              <a:t>Pg :2/6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8423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173" y="1132553"/>
            <a:ext cx="8596668" cy="59531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Problem Domain /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66" y="2101645"/>
            <a:ext cx="10442950" cy="352993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Current Issue: Platforms like </a:t>
            </a:r>
            <a:r>
              <a:rPr lang="en-US" dirty="0" err="1"/>
              <a:t>NoBroker</a:t>
            </a:r>
            <a:r>
              <a:rPr lang="en-US" dirty="0"/>
              <a:t> charge premium subscriptions, creating financial barriers.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 &amp; Advantage: </a:t>
            </a:r>
            <a:r>
              <a:rPr lang="en-US" dirty="0" err="1"/>
              <a:t>EstateHub</a:t>
            </a:r>
            <a:r>
              <a:rPr lang="en-US" dirty="0"/>
              <a:t> is free, making all features accessible without subscription fees.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Current Issue: Existing platforms compromise privacy by requiring personal contact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 &amp; Advantage: </a:t>
            </a:r>
            <a:r>
              <a:rPr lang="en-US" dirty="0" err="1"/>
              <a:t>EstateHub</a:t>
            </a:r>
            <a:r>
              <a:rPr lang="en-US" dirty="0"/>
              <a:t> uses WebRTC for secure, direct communication, ensuring user privacy.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Current Issue: Transactions involve intermediaries, leading to a lack of transparency and increased costs.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 &amp; Advantage: </a:t>
            </a:r>
            <a:r>
              <a:rPr lang="en-US" dirty="0" err="1"/>
              <a:t>EstateHub</a:t>
            </a:r>
            <a:r>
              <a:rPr lang="en-US" dirty="0"/>
              <a:t> connects users directly with property owners, enhancing transparency and reducing costs.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01FD1-DDD7-B1C1-A7F6-4A18D5CA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22059" y="6405859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:3/6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8423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38" y="1240630"/>
            <a:ext cx="8596668" cy="59531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605" y="1641756"/>
            <a:ext cx="9871604" cy="35744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Subscription Models: Analysis of current real estate platforms and their impact on user accessibility and privacy.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WebRTC Communication: Studies on secure, real-time communication effectiveness.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Deep Learning in Real Estate: Research on using deep learning for image classification for property listings.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1432-126E-AFCB-EA46-791B65AF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9128" y="6423075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:4/6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8423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244" y="1173162"/>
            <a:ext cx="8596668" cy="595313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Requirement Specification (User / Functional)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412" y="1635279"/>
            <a:ext cx="9871604" cy="4749798"/>
          </a:xfrm>
        </p:spPr>
        <p:txBody>
          <a:bodyPr>
            <a:normAutofit lnSpcReduction="10000"/>
          </a:bodyPr>
          <a:lstStyle/>
          <a:p>
            <a:endParaRPr lang="en-US" sz="1400" b="1" dirty="0"/>
          </a:p>
          <a:p>
            <a:r>
              <a:rPr lang="en-US" sz="1400" b="1" dirty="0"/>
              <a:t>User Requirements:</a:t>
            </a:r>
          </a:p>
          <a:p>
            <a:pPr lvl="1"/>
            <a:r>
              <a:rPr lang="en-US" sz="1400" b="1" dirty="0"/>
              <a:t>- Intuitive and responsive user interface.</a:t>
            </a:r>
          </a:p>
          <a:p>
            <a:pPr lvl="1"/>
            <a:r>
              <a:rPr lang="en-US" sz="1400" b="1" dirty="0"/>
              <a:t>- Secure communication without sharing personal contact information.</a:t>
            </a:r>
          </a:p>
          <a:p>
            <a:pPr lvl="1"/>
            <a:r>
              <a:rPr lang="en-US" sz="1400" b="1" dirty="0"/>
              <a:t>- Easy access to property listings and search features.</a:t>
            </a:r>
          </a:p>
          <a:p>
            <a:r>
              <a:rPr lang="en-US" sz="1400" b="1" dirty="0"/>
              <a:t>Functional Requirements:</a:t>
            </a:r>
          </a:p>
          <a:p>
            <a:pPr lvl="1"/>
            <a:r>
              <a:rPr lang="en-US" sz="1400" b="1" dirty="0"/>
              <a:t>- User Interface: </a:t>
            </a:r>
          </a:p>
          <a:p>
            <a:pPr lvl="2"/>
            <a:r>
              <a:rPr lang="en-US" sz="1200" b="1" dirty="0"/>
              <a:t>Developed with React.</a:t>
            </a:r>
          </a:p>
          <a:p>
            <a:pPr lvl="1"/>
            <a:r>
              <a:rPr lang="en-US" sz="1400" b="1" dirty="0"/>
              <a:t>- Property Listings: </a:t>
            </a:r>
          </a:p>
          <a:p>
            <a:pPr lvl="2"/>
            <a:r>
              <a:rPr lang="en-US" sz="1200" b="1" dirty="0"/>
              <a:t>Detailed descriptions, images, and virtual tours.</a:t>
            </a:r>
          </a:p>
          <a:p>
            <a:pPr lvl="1"/>
            <a:r>
              <a:rPr lang="en-US" sz="1400" b="1" dirty="0"/>
              <a:t>- Search Filters: </a:t>
            </a:r>
          </a:p>
          <a:p>
            <a:pPr lvl="2"/>
            <a:r>
              <a:rPr lang="en-US" sz="1200" b="1" dirty="0"/>
              <a:t>Location, price, property type.</a:t>
            </a:r>
          </a:p>
          <a:p>
            <a:pPr lvl="1"/>
            <a:r>
              <a:rPr lang="en-US" sz="1400" b="1" dirty="0"/>
              <a:t>- Communication:</a:t>
            </a:r>
          </a:p>
          <a:p>
            <a:pPr lvl="2"/>
            <a:r>
              <a:rPr lang="en-US" sz="1200" b="1" dirty="0"/>
              <a:t> Secure WebRTC communication.</a:t>
            </a:r>
          </a:p>
          <a:p>
            <a:pPr lvl="1"/>
            <a:r>
              <a:rPr lang="en-US" sz="1400" b="1" dirty="0"/>
              <a:t>- Image Classification: </a:t>
            </a:r>
          </a:p>
          <a:p>
            <a:pPr lvl="2"/>
            <a:r>
              <a:rPr lang="en-US" sz="1200" b="1" dirty="0"/>
              <a:t>Deep learning model to classify and tag property images.</a:t>
            </a:r>
          </a:p>
          <a:p>
            <a:pPr lvl="1"/>
            <a:r>
              <a:rPr lang="en-US" sz="1400" b="1" dirty="0"/>
              <a:t>- Feedback System:</a:t>
            </a:r>
          </a:p>
          <a:p>
            <a:pPr lvl="2"/>
            <a:r>
              <a:rPr lang="en-US" sz="1200" b="1" dirty="0"/>
              <a:t> Rating and feedback for properties and interactions.</a:t>
            </a:r>
          </a:p>
          <a:p>
            <a:endParaRPr lang="en-US" sz="1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675B1-1094-ECBE-72CA-CCD5084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10532" y="6650037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:5/6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87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78994-5CE5-5270-D00C-E50AE7BF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98423"/>
            <a:ext cx="5786437" cy="942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E7E7-FE4C-EC72-7669-2695EB04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466" y="1166017"/>
            <a:ext cx="8596668" cy="59531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Proposed Solution Approach and Technologies Required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6F1B-F69D-0967-E600-065067D9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264" y="1885949"/>
            <a:ext cx="9871604" cy="425670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Solution Approach: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Frontend: React for intuitive UI.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Backend: Node.js and Express for server-side logic.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Database: MongoDB for storing listings and user data.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Communication: WebRTC for secure real-time communication.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Deep Learning: Model for real estate image classification.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Hosting: Use a suitable hosting provider that meets the project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Technologies Requirements During Development &amp; Runtime: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Development: React, Node.js, Express, MongoDB, WebRTC, deep learning frameworks (e.g., TensorFlow, </a:t>
            </a:r>
            <a:r>
              <a:rPr lang="en-US" sz="1800" dirty="0" err="1"/>
              <a:t>PyTorch</a:t>
            </a:r>
            <a:r>
              <a:rPr lang="en-US" sz="1800" dirty="0"/>
              <a:t>), suitable hosting provider.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- Runtime: Secure hosting, scalable infrastructure, real-time communication capabilities, deep learning model deployment.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9235-B9D7-382C-70CE-B119C363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4134" y="6492875"/>
            <a:ext cx="6297612" cy="365125"/>
          </a:xfrm>
        </p:spPr>
        <p:txBody>
          <a:bodyPr/>
          <a:lstStyle/>
          <a:p>
            <a:r>
              <a:rPr lang="en-IN" sz="2000">
                <a:solidFill>
                  <a:schemeClr val="tx1"/>
                </a:solidFill>
              </a:rPr>
              <a:t>Pg :6/6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50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503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PowerPoint Presentation</vt:lpstr>
      <vt:lpstr>ABSTRACT</vt:lpstr>
      <vt:lpstr>Problem Domain / Definition</vt:lpstr>
      <vt:lpstr>Literature Survey</vt:lpstr>
      <vt:lpstr>Requirement Specification (User / Functional)</vt:lpstr>
      <vt:lpstr>Proposed Solution Approach and Technologies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Harishwar J</dc:creator>
  <cp:lastModifiedBy>harichselvam chandrasekaran</cp:lastModifiedBy>
  <cp:revision>3</cp:revision>
  <dcterms:created xsi:type="dcterms:W3CDTF">2024-07-11T17:04:23Z</dcterms:created>
  <dcterms:modified xsi:type="dcterms:W3CDTF">2024-07-12T08:33:17Z</dcterms:modified>
</cp:coreProperties>
</file>