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panose="02000000000000000000" pitchFamily="2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qSEDa+xZgM5q57CfgBU9JNnPP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2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devadharshini/steganography" TargetMode="Externa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lang="en-US" sz="2000" b="1">
                <a:solidFill>
                  <a:srgbClr val="1482AB"/>
                </a:solidFill>
              </a:rPr>
              <a:t> Hari Devadharshini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Hari D</a:t>
            </a:r>
            <a:r>
              <a:rPr lang="en-US" sz="2000" b="1">
                <a:solidFill>
                  <a:srgbClr val="1482AB"/>
                </a:solidFill>
              </a:rPr>
              <a:t>evadharshini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Vel Tech Hig</a:t>
            </a:r>
            <a:r>
              <a:rPr lang="en-US" sz="2000" b="1">
                <a:solidFill>
                  <a:srgbClr val="1482AB"/>
                </a:solidFill>
              </a:rPr>
              <a:t>h Tech dr.Rangarajan       dr.Sakunthala Engineering college</a:t>
            </a:r>
            <a:endParaRPr sz="2000" b="1">
              <a:solidFill>
                <a:srgbClr val="1482A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581192" y="15016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Support for Multiple File Types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Extend steganography to hide data in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audio, video, and PDF files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Advanced Encryption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Implement stronger encryption methods like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or hybrid encryption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enhanced security.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AI-Based Steganalysis Prevention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Improve security against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AI-powered detection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Cloud Integration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Enable secure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storage and retrieval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hidden messages.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Mobile App Development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Develop an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Android/iOS app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access on mobile devices.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Multi-Layer Steganography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Embed data across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images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increased protection.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Blockchain for Verification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technology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verify message authenticity and prevent tampering.</a:t>
            </a:r>
            <a:endParaRPr sz="2000"/>
          </a:p>
        </p:txBody>
      </p:sp>
      <p:sp>
        <p:nvSpPr>
          <p:cNvPr id="156" name="Google Shape;156;p10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aims to develop a secure steganography system that hides encrypted messages in images using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ensures that even if the hidden data is extracted, it remains unreadable without the correct decryption key. The system will include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encoding and decoding. It provides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communication method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cryptography and image processing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protect sensitive information.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13175" y="1232450"/>
            <a:ext cx="11613600" cy="5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Libraries &amp; Frameworks: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Pillow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For image processing (steganography using LSB)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PyCryptodome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For AES encryption and decryption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For GUI development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Base64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For encoding encrypted messages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 Used: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IDLE Python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Dual-Layer Security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AES encryption + LSB steganography for extra protection.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 coding required, simple encryption &amp; decryption.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Password-Protected Decryption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Ensures only authorized access.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Image Distortion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Hidden data does not affect image quality.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&amp; Efficient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Optimized for quick processing.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Works on Windows, Linux, and macOS.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Applications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messaging, watermarking, forensics. 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395817" y="1548564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data transmission &amp; covert communication.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Hide sensitive information from surveillance.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Forensic Investigators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Extract hidden data for digital investigations.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Military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confidential communications.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 Owners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Watermarking &amp; copyright protection.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Users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Private messaging without detection.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benefits anyone needing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secure, hidden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digital images.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200" y="1133825"/>
            <a:ext cx="11029500" cy="5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t="-44320" r="21605" b="42621"/>
          <a:stretch/>
        </p:blipFill>
        <p:spPr>
          <a:xfrm>
            <a:off x="436250" y="-369650"/>
            <a:ext cx="5245195" cy="43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t="4978" r="35995" b="29162"/>
          <a:stretch/>
        </p:blipFill>
        <p:spPr>
          <a:xfrm>
            <a:off x="5944575" y="1043975"/>
            <a:ext cx="4744051" cy="29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5">
            <a:alphaModFix/>
          </a:blip>
          <a:srcRect l="7399" t="11668" r="42060" b="36748"/>
          <a:stretch/>
        </p:blipFill>
        <p:spPr>
          <a:xfrm>
            <a:off x="711722" y="4146750"/>
            <a:ext cx="4348800" cy="24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6">
            <a:alphaModFix/>
          </a:blip>
          <a:srcRect l="7516" t="11246" r="37420" b="39533"/>
          <a:stretch/>
        </p:blipFill>
        <p:spPr>
          <a:xfrm>
            <a:off x="5608950" y="4146750"/>
            <a:ext cx="4965509" cy="24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addresses the challenge of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data transmission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By encrypting messages before embedding them in images, it ensures that even if extracted, the data remains unreadable without the correct key. The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enhances accessibility, allowing anyone to securely hide and retrieve messages without technical expertise.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applications in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cybersecurity, forensics, secure messaging, and intellectual property protection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this project provides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practical, efficient, and secure method for confidential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06000" lvl="0" indent="-35908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https://github.com/haridevadharshini/steganography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HIDING IN IMAGES USING STEGANOGRAPHY</dc:title>
  <dc:creator>Vaibhav Ostwal</dc:creator>
  <cp:lastModifiedBy>haridevadharshini311@gmail.com</cp:lastModifiedBy>
  <cp:revision>1</cp:revision>
  <dcterms:created xsi:type="dcterms:W3CDTF">2021-05-26T16:50:10Z</dcterms:created>
  <dcterms:modified xsi:type="dcterms:W3CDTF">2025-02-19T11:48:03Z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