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Franklin Gothic" panose="020B0604020202020204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qSEDa+xZgM5q57CfgBU9JNnPP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11" userId="42d0a9c8a3f203c2" providerId="LiveId" clId="{632D253F-7370-47C2-99A5-5DD732887279}"/>
    <pc:docChg chg="modSld">
      <pc:chgData name="dinesh 11" userId="42d0a9c8a3f203c2" providerId="LiveId" clId="{632D253F-7370-47C2-99A5-5DD732887279}" dt="2025-02-19T12:30:46.801" v="64" actId="20577"/>
      <pc:docMkLst>
        <pc:docMk/>
      </pc:docMkLst>
      <pc:sldChg chg="modSp mod">
        <pc:chgData name="dinesh 11" userId="42d0a9c8a3f203c2" providerId="LiveId" clId="{632D253F-7370-47C2-99A5-5DD732887279}" dt="2025-02-19T12:30:46.801" v="64" actId="20577"/>
        <pc:sldMkLst>
          <pc:docMk/>
          <pc:sldMk cId="0" sldId="256"/>
        </pc:sldMkLst>
        <pc:spChg chg="mod">
          <ac:chgData name="dinesh 11" userId="42d0a9c8a3f203c2" providerId="LiveId" clId="{632D253F-7370-47C2-99A5-5DD732887279}" dt="2025-02-19T12:30:46.801" v="64" actId="20577"/>
          <ac:spMkLst>
            <pc:docMk/>
            <pc:sldMk cId="0" sldId="256"/>
            <ac:spMk id="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2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devadharshini/steganograph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STEGANOGRAPHY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3200" b="1" i="0" u="none" strike="noStrike" cap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117529" y="4586365"/>
            <a:ext cx="79803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r>
              <a:rPr lang="en-US" sz="2000" b="1" dirty="0">
                <a:solidFill>
                  <a:srgbClr val="1482AB"/>
                </a:solidFill>
              </a:rPr>
              <a:t> Hari </a:t>
            </a:r>
            <a:r>
              <a:rPr lang="en-US" sz="2000" b="1" dirty="0" err="1">
                <a:solidFill>
                  <a:srgbClr val="1482AB"/>
                </a:solidFill>
              </a:rPr>
              <a:t>Devadharshini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Vel Tech Hig</a:t>
            </a:r>
            <a:r>
              <a:rPr lang="en-US" sz="2000" b="1" dirty="0">
                <a:solidFill>
                  <a:srgbClr val="1482AB"/>
                </a:solidFill>
              </a:rPr>
              <a:t>h Tech </a:t>
            </a:r>
            <a:r>
              <a:rPr lang="en-US" sz="2000" b="1" dirty="0" err="1">
                <a:solidFill>
                  <a:srgbClr val="1482AB"/>
                </a:solidFill>
              </a:rPr>
              <a:t>dr.Rangarajan</a:t>
            </a:r>
            <a:r>
              <a:rPr lang="en-US" sz="2000" b="1" dirty="0">
                <a:solidFill>
                  <a:srgbClr val="1482AB"/>
                </a:solidFill>
              </a:rPr>
              <a:t>       </a:t>
            </a:r>
            <a:r>
              <a:rPr lang="en-US" sz="2000" b="1" dirty="0" err="1">
                <a:solidFill>
                  <a:srgbClr val="1482AB"/>
                </a:solidFill>
              </a:rPr>
              <a:t>dr.Sakunthala</a:t>
            </a:r>
            <a:r>
              <a:rPr lang="en-US" sz="2000" b="1" dirty="0">
                <a:solidFill>
                  <a:srgbClr val="1482AB"/>
                </a:solidFill>
              </a:rPr>
              <a:t> Engineering college &amp; </a:t>
            </a:r>
            <a:r>
              <a:rPr lang="en-US" sz="2000" b="1">
                <a:solidFill>
                  <a:srgbClr val="1482AB"/>
                </a:solidFill>
              </a:rPr>
              <a:t>Information Technology.</a:t>
            </a:r>
            <a:endParaRPr sz="2000" b="1" dirty="0">
              <a:solidFill>
                <a:srgbClr val="1482AB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581192" y="15016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Support for Multiple File Types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Extend steganography to hide data in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audio, video, and PDF files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Advanced Encryption Techniques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Implement stronger encryption methods like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RSA or hybrid encryption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enhanced security.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AI-Based Steganalysis Prevention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Improve security against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AI-powered detection techniques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Cloud Integration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Enable secure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storage and retrieval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hidden messages.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Mobile App Development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Develop an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Android/iOS app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easy access on mobile devices.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Multi-Layer Steganography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Embed data across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images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increased protection.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Blockchain for Verification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Use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 technology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verify message authenticity and prevent tampering.</a:t>
            </a:r>
            <a:endParaRPr sz="2000"/>
          </a:p>
        </p:txBody>
      </p:sp>
      <p:sp>
        <p:nvSpPr>
          <p:cNvPr id="156" name="Google Shape;156;p10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SCOPE(OPTIONAL)</a:t>
            </a:r>
            <a:endParaRPr sz="4400" b="1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05435" lvl="0" indent="-18859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aims to develop a secure steganography system that hides encrypted messages in images using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 encryption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LSB steganography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This ensures that even if the hidden data is extracted, it remains unreadable without the correct decryption key. The system will include a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GUI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easy encoding and decoding. It provides a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communication method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integrating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cryptography and image processing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protect sensitive information.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13175" y="1232450"/>
            <a:ext cx="11613600" cy="53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Language: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Libraries &amp; Frameworks: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Pillow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For image processing (steganography using LSB)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PyCryptodome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For AES encryption and decryption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For GUI development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Base64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For encoding encrypted messages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Platforms Used: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IDLE Python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Dual-Layer Security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AES encryption + LSB steganography for extra protection.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GUI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No coding required, simple encryption &amp; decryption.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Password-Protected Decryption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Ensures only authorized access.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 Image Distortion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Hidden data does not affect image quality.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&amp; Efficient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Optimized for quick processing.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Cross-Platform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Works on Windows, Linux, and macOS.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Applications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Secure messaging, watermarking, forensics. </a:t>
            </a:r>
            <a:endParaRPr sz="24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395817" y="1548564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5324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 Professionals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Secure data transmission &amp; covert communication.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Journalists &amp; Activists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Hide sensitive information from surveillance.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Forensic Investigators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Extract hidden data for digital investigations.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&amp; Military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Secure confidential communications.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Intellectual Property Owners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Watermarking &amp; copyright protection.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Users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Private messaging without detection.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benefits anyone needing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secure, hidden communication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digital images.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581200" y="1133825"/>
            <a:ext cx="11029500" cy="53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t="-44320" r="21605" b="42621"/>
          <a:stretch/>
        </p:blipFill>
        <p:spPr>
          <a:xfrm>
            <a:off x="436250" y="-369650"/>
            <a:ext cx="5245195" cy="432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4">
            <a:alphaModFix/>
          </a:blip>
          <a:srcRect t="4978" r="35995" b="29162"/>
          <a:stretch/>
        </p:blipFill>
        <p:spPr>
          <a:xfrm>
            <a:off x="5944575" y="1043975"/>
            <a:ext cx="4744051" cy="291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5">
            <a:alphaModFix/>
          </a:blip>
          <a:srcRect l="7399" t="11668" r="42060" b="36748"/>
          <a:stretch/>
        </p:blipFill>
        <p:spPr>
          <a:xfrm>
            <a:off x="711722" y="4146750"/>
            <a:ext cx="4348800" cy="24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/>
          <p:cNvPicPr preferRelativeResize="0"/>
          <p:nvPr/>
        </p:nvPicPr>
        <p:blipFill rotWithShape="1">
          <a:blip r:embed="rId6">
            <a:alphaModFix/>
          </a:blip>
          <a:srcRect l="7516" t="11246" r="37420" b="39533"/>
          <a:stretch/>
        </p:blipFill>
        <p:spPr>
          <a:xfrm>
            <a:off x="5608950" y="4146750"/>
            <a:ext cx="4965509" cy="24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5324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◼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successfully addresses the challenge of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data transmission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integrating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 encryption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LSB steganography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By encrypting messages before embedding them in images, it ensures that even if extracted, the data remains unreadable without the correct key. The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GUI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enhances accessibility, allowing anyone to securely hide and retrieve messages without technical expertise.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applications in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cybersecurity, forensics, secure messaging, and intellectual property protection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this project provides a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practical, efficient, and secure method for confidential communication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06000" lvl="0" indent="-35908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◼"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https://github.com/haridevadharshini/steganography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550</Words>
  <Application>Microsoft Office PowerPoint</Application>
  <PresentationFormat>Widescreen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Noto Sans Symbols</vt:lpstr>
      <vt:lpstr>Libre Franklin</vt:lpstr>
      <vt:lpstr>Franklin Gothic</vt:lpstr>
      <vt:lpstr>Arial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DATA HIDING IN IMAGES USING STEGANOGRAPHY</dc:title>
  <dc:creator>Vaibhav Ostwal</dc:creator>
  <cp:lastModifiedBy>dinesh 11</cp:lastModifiedBy>
  <cp:revision>2</cp:revision>
  <dcterms:created xsi:type="dcterms:W3CDTF">2021-05-26T16:50:10Z</dcterms:created>
  <dcterms:modified xsi:type="dcterms:W3CDTF">2025-02-19T12:30:55Z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