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A50021"/>
                </a:solidFill>
                <a:latin typeface="Bell MT" panose="02020503060305020303" pitchFamily="18" charset="0"/>
              </a:rPr>
              <a:t>PET SHOP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Bell MT" panose="02020503060305020303" pitchFamily="18" charset="0"/>
              </a:rPr>
              <a:t>Haridha.R.R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Bell MT" panose="02020503060305020303" pitchFamily="18" charset="0"/>
              </a:rPr>
              <a:t>Haridha.rr@dedalus.eu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objective of the Pet Shop is to design a simple and adaptable website for purchase and sale of pets which helps the customers decrease the commission fee paid to the agents.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And also users can adopt their favorite pets and what breed they want and can they choose their pet by color.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And users can select pet by their age also in whatever age they want.  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E4BF-3C7A-1F1F-DF00-83181020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latin typeface="Bell MT" panose="02020503060305020303" pitchFamily="18" charset="0"/>
              </a:rPr>
              <a:t>Features implemented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5E1E-EF55-1246-D829-43FB31C0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JSON-Server-Auth</a:t>
            </a:r>
          </a:p>
          <a:p>
            <a:r>
              <a:rPr lang="en-US" dirty="0">
                <a:latin typeface="Bell MT" panose="02020503060305020303" pitchFamily="18" charset="0"/>
              </a:rPr>
              <a:t>Nginx</a:t>
            </a:r>
          </a:p>
          <a:p>
            <a:r>
              <a:rPr lang="en-US" dirty="0">
                <a:latin typeface="Bell MT" panose="02020503060305020303" pitchFamily="18" charset="0"/>
              </a:rPr>
              <a:t>Pipes</a:t>
            </a:r>
          </a:p>
          <a:p>
            <a:r>
              <a:rPr lang="en-US" dirty="0">
                <a:latin typeface="Bell MT" panose="02020503060305020303" pitchFamily="18" charset="0"/>
              </a:rPr>
              <a:t>Form handling</a:t>
            </a:r>
          </a:p>
          <a:p>
            <a:r>
              <a:rPr lang="en-US" dirty="0">
                <a:latin typeface="Bell MT" panose="02020503060305020303" pitchFamily="18" charset="0"/>
              </a:rPr>
              <a:t>Lazy loading of modules</a:t>
            </a:r>
          </a:p>
          <a:p>
            <a:r>
              <a:rPr lang="en-US" dirty="0">
                <a:latin typeface="Bell MT" panose="02020503060305020303" pitchFamily="18" charset="0"/>
              </a:rPr>
              <a:t>Routing, Child routing and params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 err="1">
                <a:latin typeface="Bell MT" panose="02020503060305020303" pitchFamily="18" charset="0"/>
              </a:rPr>
              <a:t>HTTPClient</a:t>
            </a:r>
            <a:r>
              <a:rPr lang="en-US" dirty="0">
                <a:latin typeface="Bell MT" panose="02020503060305020303" pitchFamily="18" charset="0"/>
              </a:rPr>
              <a:t> and Observables</a:t>
            </a:r>
          </a:p>
          <a:p>
            <a:r>
              <a:rPr lang="en-US" dirty="0">
                <a:latin typeface="Bell MT" panose="02020503060305020303" pitchFamily="18" charset="0"/>
              </a:rPr>
              <a:t>Angular Material Controls.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1844-B0A8-FE95-F67C-27052515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3579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CBB091-5AAA-E07C-5BB9-D18A5922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11" y="2193925"/>
            <a:ext cx="7575177" cy="4024313"/>
          </a:xfrm>
        </p:spPr>
      </p:pic>
    </p:spTree>
    <p:extLst>
      <p:ext uri="{BB962C8B-B14F-4D97-AF65-F5344CB8AC3E}">
        <p14:creationId xmlns:p14="http://schemas.microsoft.com/office/powerpoint/2010/main" val="38763803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Bell MT</vt:lpstr>
      <vt:lpstr>Calibri</vt:lpstr>
      <vt:lpstr>Century Gothic</vt:lpstr>
      <vt:lpstr>Vapor Trail</vt:lpstr>
      <vt:lpstr>PET SHOP</vt:lpstr>
      <vt:lpstr>About Project </vt:lpstr>
      <vt:lpstr>Features implemented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</dc:title>
  <dc:creator>Haridha Rr</dc:creator>
  <cp:lastModifiedBy>Haridha Rr</cp:lastModifiedBy>
  <cp:revision>1</cp:revision>
  <dcterms:created xsi:type="dcterms:W3CDTF">2023-07-05T01:39:03Z</dcterms:created>
  <dcterms:modified xsi:type="dcterms:W3CDTF">2023-07-05T02:09:35Z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