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603813"/>
    <a:srgbClr val="F47474"/>
    <a:srgbClr val="87796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20441" autoAdjust="0"/>
    <p:restoredTop sz="94660"/>
  </p:normalViewPr>
  <p:slideViewPr>
    <p:cSldViewPr showGuides="1" snapToGrid="0">
      <p:cViewPr>
        <p:scale>
          <a:sx n="80" d="100"/>
          <a:sy n="80" d="100"/>
        </p:scale>
        <p:origin x="156" y="-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480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11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F9B84EA-7D68-4D60-9CB1-D50884785D1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2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13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4E0FC9-F1F8-4FAE-9988-3BA365CFD46F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0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D2A48B96-639E-45A3-A0BA-2464DFDB1FAA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6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70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sz="1200" lang="zh-CN" smtClean="0">
                <a:sym typeface="+mn-ea"/>
              </a:rPr>
              <a:t>Click to edit Master text style</a:t>
            </a:r>
            <a:endParaRPr altLang="en-US" sz="1200" lang="zh-CN" smtClean="0"/>
          </a:p>
          <a:p>
            <a:pPr lvl="1"/>
            <a:r>
              <a:rPr altLang="en-US" sz="1200" lang="zh-CN" smtClean="0">
                <a:sym typeface="+mn-ea"/>
              </a:rPr>
              <a:t>Second level</a:t>
            </a:r>
            <a:endParaRPr altLang="en-US" sz="1200" lang="zh-CN" smtClean="0"/>
          </a:p>
          <a:p>
            <a:pPr lvl="2"/>
            <a:r>
              <a:rPr altLang="en-US" sz="1200" lang="zh-CN" smtClean="0">
                <a:sym typeface="+mn-ea"/>
              </a:rPr>
              <a:t>Third level</a:t>
            </a:r>
            <a:endParaRPr altLang="en-US" sz="1200" lang="zh-CN" smtClean="0"/>
          </a:p>
          <a:p>
            <a:pPr lvl="3"/>
            <a:r>
              <a:rPr altLang="en-US" sz="1200" lang="zh-CN" smtClean="0">
                <a:sym typeface="+mn-ea"/>
              </a:rPr>
              <a:t>Fourth level</a:t>
            </a:r>
            <a:endParaRPr altLang="en-US" sz="1200" lang="zh-CN" smtClean="0"/>
          </a:p>
          <a:p>
            <a:pPr lvl="4"/>
            <a:r>
              <a:rPr altLang="en-US" sz="1200" lang="zh-CN" smtClean="0">
                <a:sym typeface="+mn-ea"/>
              </a:rPr>
              <a:t>Fifth level</a:t>
            </a:r>
            <a:endParaRPr altLang="en-US" lang="zh-CN"/>
          </a:p>
        </p:txBody>
      </p:sp>
      <p:sp>
        <p:nvSpPr>
          <p:cNvPr id="104870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0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A6837353-30EB-4A48-80EB-173D804AEFBD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标题 1"/>
          <p:cNvSpPr>
            <a:spLocks noGrp="1"/>
          </p:cNvSpPr>
          <p:nvPr>
            <p:ph type="ctrTitle"/>
          </p:nvPr>
        </p:nvSpPr>
        <p:spPr>
          <a:xfrm>
            <a:off x="4706911" y="1700213"/>
            <a:ext cx="6645302" cy="2387600"/>
          </a:xfrm>
        </p:spPr>
        <p:txBody>
          <a:bodyPr anchor="b"/>
          <a:lstStyle>
            <a:lvl1pPr algn="l">
              <a:defRPr sz="6000">
                <a:solidFill>
                  <a:srgbClr val="877969"/>
                </a:solidFill>
              </a:defRPr>
            </a:lvl1pPr>
          </a:lstStyle>
          <a:p>
            <a:r>
              <a:rPr altLang="en-US" dirty="0" lang="zh-CN" smtClean="0"/>
              <a:t>Click to edit Master title style</a:t>
            </a:r>
            <a:endParaRPr altLang="en-US" dirty="0" lang="zh-CN" smtClean="0"/>
          </a:p>
        </p:txBody>
      </p:sp>
      <p:sp>
        <p:nvSpPr>
          <p:cNvPr id="104867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706911" y="4099368"/>
            <a:ext cx="6645302" cy="1655762"/>
          </a:xfrm>
        </p:spPr>
        <p:txBody>
          <a:bodyPr/>
          <a:lstStyle>
            <a:lvl1pPr algn="l" indent="0" marL="0">
              <a:buNone/>
              <a:defRPr sz="2400">
                <a:solidFill>
                  <a:srgbClr val="F47474"/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dirty="0" lang="zh-CN" smtClean="0"/>
              <a:t>Click to edit Master title style</a:t>
            </a:r>
            <a:endParaRPr altLang="en-US" dirty="0" lang="zh-CN" smtClean="0"/>
          </a:p>
        </p:txBody>
      </p:sp>
      <p:sp>
        <p:nvSpPr>
          <p:cNvPr id="104867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33B265C-7EE3-42FB-A0DB-6EEF213E155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205B0-AD67-413D-8CB1-9851EE1363CE}" type="slidenum">
              <a:rPr altLang="en-US" lang="zh-CN" smtClean="0"/>
            </a:fld>
            <a:endParaRPr altLang="en-US" lang="zh-CN"/>
          </a:p>
        </p:txBody>
      </p:sp>
      <p:pic>
        <p:nvPicPr>
          <p:cNvPr id="2097153" name="图片 7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"/>
          <a:srcRect l="14281"/>
          <a:stretch>
            <a:fillRect/>
          </a:stretch>
        </p:blipFill>
        <p:spPr>
          <a:xfrm>
            <a:off x="0" y="464695"/>
            <a:ext cx="6178029" cy="6858000"/>
          </a:xfrm>
          <a:prstGeom prst="rect"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title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标题 1"/>
          <p:cNvSpPr>
            <a:spLocks noGrp="1"/>
          </p:cNvSpPr>
          <p:nvPr>
            <p:ph type="title"/>
          </p:nvPr>
        </p:nvSpPr>
        <p:spPr>
          <a:xfrm>
            <a:off x="836613" y="1170092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rgbClr val="877969"/>
                </a:solidFill>
              </a:defRPr>
            </a:lvl1pPr>
          </a:lstStyle>
          <a:p>
            <a:r>
              <a:rPr altLang="en-US" dirty="0" lang="zh-CN" smtClean="0"/>
              <a:t>Click to edit Master title style</a:t>
            </a:r>
            <a:endParaRPr altLang="en-US" dirty="0" lang="zh-CN" smtClean="0"/>
          </a:p>
        </p:txBody>
      </p:sp>
      <p:sp>
        <p:nvSpPr>
          <p:cNvPr id="1048679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6613" y="4049817"/>
            <a:ext cx="10515600" cy="1500187"/>
          </a:xfrm>
        </p:spPr>
        <p:txBody>
          <a:bodyPr/>
          <a:lstStyle>
            <a:lvl1pPr algn="ctr" indent="0" marL="0">
              <a:buNone/>
              <a:defRPr sz="2400">
                <a:solidFill>
                  <a:srgbClr val="F47474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dirty="0" lang="zh-CN" smtClean="0"/>
              <a:t>Click to edit Master text style</a:t>
            </a:r>
            <a:endParaRPr altLang="en-US" dirty="0" lang="zh-CN" smtClean="0"/>
          </a:p>
        </p:txBody>
      </p:sp>
      <p:sp>
        <p:nvSpPr>
          <p:cNvPr id="104868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33B265C-7EE3-42FB-A0DB-6EEF213E155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205B0-AD67-413D-8CB1-9851EE1363CE}" type="slidenum">
              <a:rPr altLang="en-US" lang="zh-CN" smtClean="0"/>
            </a:fld>
            <a:endParaRPr altLang="en-US" lang="zh-CN"/>
          </a:p>
        </p:txBody>
      </p:sp>
      <p:pic>
        <p:nvPicPr>
          <p:cNvPr id="2097154" name="图片 7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3088062">
            <a:off x="5226404" y="1455578"/>
            <a:ext cx="1457204" cy="1508939"/>
          </a:xfrm>
          <a:prstGeom prst="rect"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77969"/>
                </a:solidFill>
              </a:defRPr>
            </a:lvl1pPr>
          </a:lstStyle>
          <a:p>
            <a:r>
              <a:rPr altLang="en-US" lang="zh-CN" smtClean="0"/>
              <a:t>Click to edit Master title style</a:t>
            </a:r>
            <a:endParaRPr altLang="en-US" lang="zh-CN" smtClean="0"/>
          </a:p>
        </p:txBody>
      </p:sp>
      <p:sp>
        <p:nvSpPr>
          <p:cNvPr id="104858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33B265C-7EE3-42FB-A0DB-6EEF213E155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205B0-AD67-413D-8CB1-9851EE1363CE}" type="slidenum">
              <a:rPr altLang="en-US" lang="zh-CN" smtClean="0"/>
            </a:fld>
            <a:endParaRPr altLang="en-US" lang="zh-CN"/>
          </a:p>
        </p:txBody>
      </p:sp>
      <p:pic>
        <p:nvPicPr>
          <p:cNvPr id="2097152" name="图片 6"/>
          <p:cNvPicPr>
            <a:picLocks noChangeAspect="1"/>
          </p:cNvPicPr>
          <p:nvPr userDrawn="1"/>
        </p:nvPicPr>
        <p:blipFill rotWithShape="1">
          <a:blip xmlns:r="http://schemas.openxmlformats.org/officeDocument/2006/relationships" r:embed="rId1"/>
          <a:srcRect l="72958"/>
          <a:stretch>
            <a:fillRect/>
          </a:stretch>
        </p:blipFill>
        <p:spPr>
          <a:xfrm>
            <a:off x="-12879" y="0"/>
            <a:ext cx="1208454" cy="1996225"/>
          </a:xfrm>
          <a:prstGeom prst="rect"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33B265C-7EE3-42FB-A0DB-6EEF213E155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FC205B0-AD67-413D-8CB1-9851EE1363CE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Click to edit Master title style</a:t>
            </a:r>
            <a:endParaRPr altLang="en-US" lang="zh-CN" smtClean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Click to edit Master text style</a:t>
            </a:r>
            <a:endParaRPr altLang="en-US" lang="zh-CN" smtClean="0"/>
          </a:p>
          <a:p>
            <a:pPr lvl="1"/>
            <a:r>
              <a:rPr altLang="en-US" lang="zh-CN" smtClean="0"/>
              <a:t>Second level</a:t>
            </a:r>
            <a:endParaRPr altLang="en-US" lang="zh-CN" smtClean="0"/>
          </a:p>
          <a:p>
            <a:pPr lvl="2"/>
            <a:r>
              <a:rPr altLang="en-US" lang="zh-CN" smtClean="0"/>
              <a:t>Third level</a:t>
            </a:r>
            <a:endParaRPr altLang="en-US" lang="zh-CN" smtClean="0"/>
          </a:p>
          <a:p>
            <a:pPr lvl="3"/>
            <a:r>
              <a:rPr altLang="en-US" lang="zh-CN" smtClean="0"/>
              <a:t>Fourth level</a:t>
            </a:r>
            <a:endParaRPr altLang="en-US" lang="zh-CN" smtClean="0"/>
          </a:p>
          <a:p>
            <a:pPr lvl="4"/>
            <a:r>
              <a:rPr altLang="en-US" lang="zh-CN" smtClean="0"/>
              <a:t>Fifth level</a:t>
            </a:r>
            <a:endParaRPr altLang="en-US" lang="zh-CN" smtClean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B265C-7EE3-42FB-A0DB-6EEF213E155E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205B0-AD67-413D-8CB1-9851EE1363CE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"/>
          <p:cNvSpPr txBox="1"/>
          <p:nvPr/>
        </p:nvSpPr>
        <p:spPr>
          <a:xfrm>
            <a:off x="5546769" y="1966921"/>
            <a:ext cx="4000000" cy="574040"/>
          </a:xfrm>
          <a:prstGeom prst="rect"/>
        </p:spPr>
        <p:txBody>
          <a:bodyPr rtlCol="0" wrap="square">
            <a:spAutoFit/>
          </a:bodyPr>
          <a:p>
            <a:r>
              <a:rPr b="1" sz="3200" i="1" lang="en-US">
                <a:solidFill>
                  <a:srgbClr val="00008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sz="3200" i="1" lang="en-US">
                <a:solidFill>
                  <a:srgbClr val="00008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sz="3200" i="1" lang="en-US">
                <a:solidFill>
                  <a:srgbClr val="00008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b="1" sz="3200" i="1" lang="en-US">
                <a:solidFill>
                  <a:srgbClr val="00008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sz="3200" i="1" lang="en-US">
                <a:solidFill>
                  <a:srgbClr val="00008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TAL</a:t>
            </a:r>
            <a:r>
              <a:rPr b="1" sz="3200" i="1" lang="en-US">
                <a:solidFill>
                  <a:srgbClr val="00008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3200" i="1" lang="en-US">
                <a:solidFill>
                  <a:srgbClr val="00008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b="1" sz="3200" i="1" lang="en-US">
                <a:solidFill>
                  <a:srgbClr val="00008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3200" i="1" lang="en-US">
                <a:solidFill>
                  <a:srgbClr val="00008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sz="3200" i="1" lang="en-US">
                <a:solidFill>
                  <a:srgbClr val="00008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3200" i="1" lang="en-US">
                <a:solidFill>
                  <a:srgbClr val="00008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b="1" sz="3200" i="1" lang="en-US">
                <a:solidFill>
                  <a:srgbClr val="00008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OLIO</a:t>
            </a:r>
            <a:endParaRPr b="1" sz="3200" i="1" lang="en-I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2600930" y="3797114"/>
            <a:ext cx="9135858" cy="2606040"/>
          </a:xfrm>
          <a:prstGeom prst="rect"/>
        </p:spPr>
        <p:txBody>
          <a:bodyPr rtlCol="0" wrap="square">
            <a:spAutoFit/>
          </a:bodyPr>
          <a:p>
            <a:r>
              <a:rPr b="0" sz="2800" i="1" lang="en-US">
                <a:solidFill>
                  <a:srgbClr val="000000"/>
                </a:solidFill>
                <a:effectLst/>
              </a:rPr>
              <a:t>STUDENT</a:t>
            </a:r>
            <a:r>
              <a:rPr b="0" sz="2800" i="1" lang="en-US">
                <a:solidFill>
                  <a:srgbClr val="000000"/>
                </a:solidFill>
                <a:effectLst/>
              </a:rPr>
              <a:t> </a:t>
            </a:r>
            <a:r>
              <a:rPr b="0" sz="2800" i="1" lang="en-US">
                <a:solidFill>
                  <a:srgbClr val="000000"/>
                </a:solidFill>
                <a:effectLst/>
              </a:rPr>
              <a:t>N</a:t>
            </a:r>
            <a:r>
              <a:rPr b="0" sz="2800" i="1" lang="en-US">
                <a:solidFill>
                  <a:srgbClr val="000000"/>
                </a:solidFill>
                <a:effectLst/>
              </a:rPr>
              <a:t>A</a:t>
            </a:r>
            <a:r>
              <a:rPr b="0" sz="2800" i="1" lang="en-US">
                <a:solidFill>
                  <a:srgbClr val="000000"/>
                </a:solidFill>
                <a:effectLst/>
              </a:rPr>
              <a:t>M</a:t>
            </a:r>
            <a:r>
              <a:rPr b="0" sz="2800" i="1" lang="en-US">
                <a:solidFill>
                  <a:srgbClr val="000000"/>
                </a:solidFill>
                <a:effectLst/>
              </a:rPr>
              <a:t>E</a:t>
            </a:r>
            <a:r>
              <a:rPr b="0" sz="2800" i="1" lang="en-US">
                <a:solidFill>
                  <a:srgbClr val="000000"/>
                </a:solidFill>
                <a:effectLst/>
              </a:rPr>
              <a:t>:</a:t>
            </a:r>
            <a:r>
              <a:rPr b="0" sz="2800" i="1" lang="en-US">
                <a:solidFill>
                  <a:srgbClr val="00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K</a:t>
            </a:r>
            <a:r>
              <a:rPr b="0" sz="2800" i="1" lang="en-US">
                <a:solidFill>
                  <a:srgbClr val="BF0000"/>
                </a:solidFill>
                <a:effectLst/>
              </a:rPr>
              <a:t>.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H</a:t>
            </a:r>
            <a:r>
              <a:rPr b="0" sz="2800" i="1" lang="en-US">
                <a:solidFill>
                  <a:srgbClr val="BF0000"/>
                </a:solidFill>
                <a:effectLst/>
              </a:rPr>
              <a:t>A</a:t>
            </a:r>
            <a:r>
              <a:rPr b="0" sz="2800" i="1" lang="en-US">
                <a:solidFill>
                  <a:srgbClr val="BF0000"/>
                </a:solidFill>
                <a:effectLst/>
              </a:rPr>
              <a:t>R</a:t>
            </a:r>
            <a:r>
              <a:rPr b="0" sz="2800" i="1" lang="en-US">
                <a:solidFill>
                  <a:srgbClr val="BF0000"/>
                </a:solidFill>
                <a:effectLst/>
              </a:rPr>
              <a:t>I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D</a:t>
            </a:r>
            <a:r>
              <a:rPr b="0" sz="2800" i="1" lang="en-US">
                <a:solidFill>
                  <a:srgbClr val="BF0000"/>
                </a:solidFill>
                <a:effectLst/>
              </a:rPr>
              <a:t>H</a:t>
            </a:r>
            <a:r>
              <a:rPr b="0" sz="2800" i="1" lang="en-US">
                <a:solidFill>
                  <a:srgbClr val="BF0000"/>
                </a:solidFill>
                <a:effectLst/>
              </a:rPr>
              <a:t>A</a:t>
            </a:r>
            <a:r>
              <a:rPr b="0" sz="2800" i="1" lang="en-US">
                <a:solidFill>
                  <a:srgbClr val="BF0000"/>
                </a:solidFill>
                <a:effectLst/>
              </a:rPr>
              <a:t>R</a:t>
            </a:r>
            <a:r>
              <a:rPr b="0" sz="2800" i="1" lang="en-US">
                <a:solidFill>
                  <a:srgbClr val="BF0000"/>
                </a:solidFill>
                <a:effectLst/>
              </a:rPr>
              <a:t>A</a:t>
            </a:r>
            <a:r>
              <a:rPr b="0" sz="2800" i="1" lang="en-US">
                <a:solidFill>
                  <a:srgbClr val="BF0000"/>
                </a:solidFill>
                <a:effectLst/>
              </a:rPr>
              <a:t>N</a:t>
            </a:r>
            <a:r>
              <a:rPr b="0" sz="2800" i="1" lang="en-US">
                <a:solidFill>
                  <a:srgbClr val="BF0000"/>
                </a:solidFill>
                <a:effectLst/>
              </a:rPr>
              <a:t>I</a:t>
            </a:r>
            <a:r>
              <a:rPr b="0" sz="2800" i="1" lang="en-US">
                <a:solidFill>
                  <a:srgbClr val="BF0000"/>
                </a:solidFill>
                <a:effectLst/>
              </a:rPr>
              <a:t>.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endParaRPr b="0" sz="2800" i="1" lang="en-IN">
              <a:solidFill>
                <a:srgbClr val="000000"/>
              </a:solidFill>
              <a:effectLst/>
            </a:endParaRPr>
          </a:p>
          <a:p>
            <a:r>
              <a:rPr b="0" sz="2800" i="1" lang="en-US">
                <a:solidFill>
                  <a:srgbClr val="000000"/>
                </a:solidFill>
                <a:effectLst/>
              </a:rPr>
              <a:t>R</a:t>
            </a:r>
            <a:r>
              <a:rPr b="0" sz="2800" i="1" lang="en-US">
                <a:solidFill>
                  <a:srgbClr val="000000"/>
                </a:solidFill>
                <a:effectLst/>
              </a:rPr>
              <a:t>E</a:t>
            </a:r>
            <a:r>
              <a:rPr b="0" sz="2800" i="1" lang="en-US">
                <a:solidFill>
                  <a:srgbClr val="000000"/>
                </a:solidFill>
                <a:effectLst/>
              </a:rPr>
              <a:t>G</a:t>
            </a:r>
            <a:r>
              <a:rPr b="0" sz="2800" i="1" lang="en-US">
                <a:solidFill>
                  <a:srgbClr val="000000"/>
                </a:solidFill>
                <a:effectLst/>
              </a:rPr>
              <a:t>I</a:t>
            </a:r>
            <a:r>
              <a:rPr b="0" sz="2800" i="1" lang="en-US">
                <a:solidFill>
                  <a:srgbClr val="000000"/>
                </a:solidFill>
                <a:effectLst/>
              </a:rPr>
              <a:t>STER</a:t>
            </a:r>
            <a:r>
              <a:rPr b="0" sz="2800" i="1" lang="en-US">
                <a:solidFill>
                  <a:srgbClr val="000000"/>
                </a:solidFill>
                <a:effectLst/>
              </a:rPr>
              <a:t> </a:t>
            </a:r>
            <a:r>
              <a:rPr b="0" sz="2800" i="1" lang="en-US">
                <a:solidFill>
                  <a:srgbClr val="000000"/>
                </a:solidFill>
                <a:effectLst/>
              </a:rPr>
              <a:t>N</a:t>
            </a:r>
            <a:r>
              <a:rPr b="0" sz="2800" i="1" lang="en-US">
                <a:solidFill>
                  <a:srgbClr val="000000"/>
                </a:solidFill>
                <a:effectLst/>
              </a:rPr>
              <a:t>O</a:t>
            </a:r>
            <a:r>
              <a:rPr b="0" sz="2800" i="1" lang="en-US">
                <a:solidFill>
                  <a:srgbClr val="000000"/>
                </a:solidFill>
                <a:effectLst/>
              </a:rPr>
              <a:t> </a:t>
            </a:r>
            <a:r>
              <a:rPr b="0" sz="2800" i="1" lang="en-US">
                <a:solidFill>
                  <a:srgbClr val="000000"/>
                </a:solidFill>
                <a:effectLst/>
              </a:rPr>
              <a:t>&amp;</a:t>
            </a:r>
            <a:r>
              <a:rPr b="0" sz="2800" i="1" lang="en-US">
                <a:solidFill>
                  <a:srgbClr val="000000"/>
                </a:solidFill>
                <a:effectLst/>
              </a:rPr>
              <a:t> </a:t>
            </a:r>
            <a:r>
              <a:rPr b="0" sz="2800" i="1" lang="en-US">
                <a:solidFill>
                  <a:srgbClr val="000000"/>
                </a:solidFill>
                <a:effectLst/>
              </a:rPr>
              <a:t>N</a:t>
            </a:r>
            <a:r>
              <a:rPr b="0" sz="2800" i="1" lang="en-US">
                <a:solidFill>
                  <a:srgbClr val="000000"/>
                </a:solidFill>
                <a:effectLst/>
              </a:rPr>
              <a:t>M</a:t>
            </a:r>
            <a:r>
              <a:rPr b="0" sz="2800" i="1" lang="en-US">
                <a:solidFill>
                  <a:srgbClr val="000000"/>
                </a:solidFill>
                <a:effectLst/>
              </a:rPr>
              <a:t>I</a:t>
            </a:r>
            <a:r>
              <a:rPr b="0" sz="2800" i="1" lang="en-US">
                <a:solidFill>
                  <a:srgbClr val="000000"/>
                </a:solidFill>
                <a:effectLst/>
              </a:rPr>
              <a:t>D</a:t>
            </a:r>
            <a:r>
              <a:rPr b="0" sz="2800" i="1" lang="en-US">
                <a:solidFill>
                  <a:srgbClr val="000000"/>
                </a:solidFill>
                <a:effectLst/>
              </a:rPr>
              <a:t>:</a:t>
            </a:r>
            <a:r>
              <a:rPr b="0" sz="2800" i="1" lang="en-US">
                <a:solidFill>
                  <a:srgbClr val="00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3</a:t>
            </a:r>
            <a:r>
              <a:rPr b="0" sz="2800" i="1" lang="en-US">
                <a:solidFill>
                  <a:srgbClr val="BF0000"/>
                </a:solidFill>
                <a:effectLst/>
              </a:rPr>
              <a:t>B</a:t>
            </a:r>
            <a:r>
              <a:rPr b="0" sz="2800" i="1" lang="en-US">
                <a:solidFill>
                  <a:srgbClr val="BF0000"/>
                </a:solidFill>
                <a:effectLst/>
              </a:rPr>
              <a:t>2</a:t>
            </a:r>
            <a:r>
              <a:rPr b="0" sz="2800" i="1" lang="en-US">
                <a:solidFill>
                  <a:srgbClr val="BF0000"/>
                </a:solidFill>
                <a:effectLst/>
              </a:rPr>
              <a:t>D</a:t>
            </a:r>
            <a:r>
              <a:rPr b="0" sz="2800" i="1" lang="en-US">
                <a:solidFill>
                  <a:srgbClr val="BF0000"/>
                </a:solidFill>
                <a:effectLst/>
              </a:rPr>
              <a:t>B</a:t>
            </a:r>
            <a:r>
              <a:rPr b="0" sz="2800" i="1" lang="en-US">
                <a:solidFill>
                  <a:srgbClr val="BF0000"/>
                </a:solidFill>
                <a:effectLst/>
              </a:rPr>
              <a:t>0</a:t>
            </a:r>
            <a:r>
              <a:rPr b="0" sz="2800" i="1" lang="en-US">
                <a:solidFill>
                  <a:srgbClr val="BF0000"/>
                </a:solidFill>
                <a:effectLst/>
              </a:rPr>
              <a:t>4</a:t>
            </a:r>
            <a:r>
              <a:rPr b="0" sz="2800" i="1" lang="en-US">
                <a:solidFill>
                  <a:srgbClr val="BF0000"/>
                </a:solidFill>
                <a:effectLst/>
              </a:rPr>
              <a:t>8</a:t>
            </a:r>
            <a:r>
              <a:rPr b="0" sz="2800" i="1" lang="en-US">
                <a:solidFill>
                  <a:srgbClr val="BF0000"/>
                </a:solidFill>
                <a:effectLst/>
              </a:rPr>
              <a:t>E</a:t>
            </a:r>
            <a:r>
              <a:rPr b="0" sz="2800" i="1" lang="en-US">
                <a:solidFill>
                  <a:srgbClr val="BF0000"/>
                </a:solidFill>
                <a:effectLst/>
              </a:rPr>
              <a:t>3</a:t>
            </a:r>
            <a:r>
              <a:rPr b="0" sz="2800" i="1" lang="en-US">
                <a:solidFill>
                  <a:srgbClr val="BF0000"/>
                </a:solidFill>
                <a:effectLst/>
              </a:rPr>
              <a:t>9</a:t>
            </a:r>
            <a:r>
              <a:rPr b="0" sz="2800" i="1" lang="en-US">
                <a:solidFill>
                  <a:srgbClr val="BF0000"/>
                </a:solidFill>
                <a:effectLst/>
              </a:rPr>
              <a:t>C</a:t>
            </a:r>
            <a:r>
              <a:rPr b="0" sz="2800" i="1" lang="en-US">
                <a:solidFill>
                  <a:srgbClr val="BF0000"/>
                </a:solidFill>
                <a:effectLst/>
              </a:rPr>
              <a:t>B</a:t>
            </a:r>
            <a:r>
              <a:rPr b="0" sz="2800" i="1" lang="en-US">
                <a:solidFill>
                  <a:srgbClr val="BF0000"/>
                </a:solidFill>
                <a:effectLst/>
              </a:rPr>
              <a:t>0</a:t>
            </a:r>
            <a:r>
              <a:rPr b="0" sz="2800" i="1" lang="en-US">
                <a:solidFill>
                  <a:srgbClr val="BF0000"/>
                </a:solidFill>
                <a:effectLst/>
              </a:rPr>
              <a:t>6</a:t>
            </a:r>
            <a:r>
              <a:rPr b="0" sz="2800" i="1" lang="en-US">
                <a:solidFill>
                  <a:srgbClr val="BF0000"/>
                </a:solidFill>
                <a:effectLst/>
              </a:rPr>
              <a:t>B</a:t>
            </a:r>
            <a:r>
              <a:rPr b="0" sz="2800" i="1" lang="en-US">
                <a:solidFill>
                  <a:srgbClr val="BF0000"/>
                </a:solidFill>
                <a:effectLst/>
              </a:rPr>
              <a:t>D</a:t>
            </a:r>
            <a:r>
              <a:rPr b="0" sz="2800" i="1" lang="en-US">
                <a:solidFill>
                  <a:srgbClr val="BF0000"/>
                </a:solidFill>
                <a:effectLst/>
              </a:rPr>
              <a:t>1</a:t>
            </a:r>
            <a:r>
              <a:rPr b="0" sz="2800" i="1" lang="en-US">
                <a:solidFill>
                  <a:srgbClr val="BF0000"/>
                </a:solidFill>
                <a:effectLst/>
              </a:rPr>
              <a:t>F</a:t>
            </a:r>
            <a:r>
              <a:rPr b="0" sz="2800" i="1" lang="en-US">
                <a:solidFill>
                  <a:srgbClr val="BF0000"/>
                </a:solidFill>
                <a:effectLst/>
              </a:rPr>
              <a:t>4</a:t>
            </a:r>
            <a:r>
              <a:rPr b="0" sz="2800" i="1" lang="en-US">
                <a:solidFill>
                  <a:srgbClr val="BF0000"/>
                </a:solidFill>
                <a:effectLst/>
              </a:rPr>
              <a:t>8</a:t>
            </a:r>
            <a:r>
              <a:rPr b="0" sz="2800" i="1" lang="en-US">
                <a:solidFill>
                  <a:srgbClr val="BF0000"/>
                </a:solidFill>
                <a:effectLst/>
              </a:rPr>
              <a:t>3</a:t>
            </a:r>
            <a:r>
              <a:rPr b="0" sz="2800" i="1" lang="en-US">
                <a:solidFill>
                  <a:srgbClr val="BF0000"/>
                </a:solidFill>
                <a:effectLst/>
              </a:rPr>
              <a:t>D</a:t>
            </a:r>
            <a:r>
              <a:rPr b="0" sz="2800" i="1" lang="en-US">
                <a:solidFill>
                  <a:srgbClr val="BF0000"/>
                </a:solidFill>
                <a:effectLst/>
              </a:rPr>
              <a:t>4</a:t>
            </a:r>
            <a:r>
              <a:rPr b="0" sz="2800" i="1" lang="en-US">
                <a:solidFill>
                  <a:srgbClr val="BF0000"/>
                </a:solidFill>
                <a:effectLst/>
              </a:rPr>
              <a:t>A</a:t>
            </a:r>
            <a:r>
              <a:rPr b="0" sz="2800" i="1" lang="en-US">
                <a:solidFill>
                  <a:srgbClr val="BF0000"/>
                </a:solidFill>
                <a:effectLst/>
              </a:rPr>
              <a:t>A</a:t>
            </a:r>
            <a:r>
              <a:rPr b="0" sz="2800" i="1" lang="en-US">
                <a:solidFill>
                  <a:srgbClr val="BF0000"/>
                </a:solidFill>
                <a:effectLst/>
              </a:rPr>
              <a:t>D</a:t>
            </a:r>
            <a:r>
              <a:rPr b="0" sz="2800" i="1" lang="en-US">
                <a:solidFill>
                  <a:srgbClr val="BF0000"/>
                </a:solidFill>
                <a:effectLst/>
              </a:rPr>
              <a:t>7</a:t>
            </a:r>
            <a:r>
              <a:rPr b="0" sz="2800" i="1" lang="en-US">
                <a:solidFill>
                  <a:srgbClr val="BF0000"/>
                </a:solidFill>
                <a:effectLst/>
              </a:rPr>
              <a:t>C</a:t>
            </a:r>
            <a:r>
              <a:rPr b="0" sz="2800" i="1" lang="en-US">
                <a:solidFill>
                  <a:srgbClr val="BF0000"/>
                </a:solidFill>
                <a:effectLst/>
              </a:rPr>
              <a:t>5</a:t>
            </a:r>
            <a:r>
              <a:rPr b="0" sz="2800" i="1" lang="en-US">
                <a:solidFill>
                  <a:srgbClr val="BF0000"/>
                </a:solidFill>
                <a:effectLst/>
              </a:rPr>
              <a:t>4</a:t>
            </a:r>
            <a:r>
              <a:rPr b="0" sz="2800" i="1" lang="en-US">
                <a:solidFill>
                  <a:srgbClr val="BF0000"/>
                </a:solidFill>
                <a:effectLst/>
              </a:rPr>
              <a:t>E</a:t>
            </a:r>
            <a:r>
              <a:rPr b="0" sz="2800" i="1" lang="en-US">
                <a:solidFill>
                  <a:srgbClr val="BF0000"/>
                </a:solidFill>
                <a:effectLst/>
              </a:rPr>
              <a:t>.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endParaRPr b="0" sz="2800" i="1" lang="en-IN">
              <a:solidFill>
                <a:srgbClr val="000000"/>
              </a:solidFill>
              <a:effectLst/>
            </a:endParaRPr>
          </a:p>
          <a:p>
            <a:r>
              <a:rPr b="0" sz="2800" i="1" lang="en-US">
                <a:solidFill>
                  <a:srgbClr val="000000"/>
                </a:solidFill>
                <a:effectLst/>
              </a:rPr>
              <a:t>D</a:t>
            </a:r>
            <a:r>
              <a:rPr b="0" sz="2800" i="1" lang="en-US">
                <a:solidFill>
                  <a:srgbClr val="000000"/>
                </a:solidFill>
                <a:effectLst/>
              </a:rPr>
              <a:t>E</a:t>
            </a:r>
            <a:r>
              <a:rPr b="0" sz="2800" i="1" lang="en-US">
                <a:solidFill>
                  <a:srgbClr val="000000"/>
                </a:solidFill>
                <a:effectLst/>
              </a:rPr>
              <a:t>P</a:t>
            </a:r>
            <a:r>
              <a:rPr b="0" sz="2800" i="1" lang="en-US">
                <a:solidFill>
                  <a:srgbClr val="000000"/>
                </a:solidFill>
                <a:effectLst/>
              </a:rPr>
              <a:t>A</a:t>
            </a:r>
            <a:r>
              <a:rPr b="0" sz="2800" i="1" lang="en-US">
                <a:solidFill>
                  <a:srgbClr val="000000"/>
                </a:solidFill>
                <a:effectLst/>
              </a:rPr>
              <a:t>R</a:t>
            </a:r>
            <a:r>
              <a:rPr b="0" sz="2800" i="1" lang="en-US">
                <a:solidFill>
                  <a:srgbClr val="000000"/>
                </a:solidFill>
                <a:effectLst/>
              </a:rPr>
              <a:t>TMENT</a:t>
            </a:r>
            <a:r>
              <a:rPr b="0" sz="2800" i="1" lang="en-US">
                <a:solidFill>
                  <a:srgbClr val="000000"/>
                </a:solidFill>
                <a:effectLst/>
              </a:rPr>
              <a:t>:</a:t>
            </a:r>
            <a:r>
              <a:rPr b="0" sz="2800" i="1" lang="en-US">
                <a:solidFill>
                  <a:srgbClr val="BF0000"/>
                </a:solidFill>
                <a:effectLst/>
              </a:rPr>
              <a:t>B</a:t>
            </a:r>
            <a:r>
              <a:rPr b="0" sz="2800" i="1" lang="en-US">
                <a:solidFill>
                  <a:srgbClr val="BF0000"/>
                </a:solidFill>
                <a:effectLst/>
              </a:rPr>
              <a:t>S</a:t>
            </a:r>
            <a:r>
              <a:rPr b="0" sz="2800" i="1" lang="en-US">
                <a:solidFill>
                  <a:srgbClr val="BF0000"/>
                </a:solidFill>
                <a:effectLst/>
              </a:rPr>
              <a:t>C</a:t>
            </a:r>
            <a:r>
              <a:rPr b="0" sz="2800" i="1" lang="en-US">
                <a:solidFill>
                  <a:srgbClr val="BF0000"/>
                </a:solidFill>
                <a:effectLst/>
              </a:rPr>
              <a:t>(</a:t>
            </a:r>
            <a:r>
              <a:rPr b="0" sz="2800" i="1" lang="en-US">
                <a:solidFill>
                  <a:srgbClr val="BF0000"/>
                </a:solidFill>
                <a:effectLst/>
              </a:rPr>
              <a:t>C</a:t>
            </a:r>
            <a:r>
              <a:rPr b="0" sz="2800" i="1" lang="en-US">
                <a:solidFill>
                  <a:srgbClr val="BF0000"/>
                </a:solidFill>
                <a:effectLst/>
              </a:rPr>
              <a:t>O</a:t>
            </a:r>
            <a:r>
              <a:rPr b="0" sz="2800" i="1" lang="en-US">
                <a:solidFill>
                  <a:srgbClr val="BF0000"/>
                </a:solidFill>
                <a:effectLst/>
              </a:rPr>
              <a:t>M</a:t>
            </a:r>
            <a:r>
              <a:rPr b="0" sz="2800" i="1" lang="en-US">
                <a:solidFill>
                  <a:srgbClr val="BF0000"/>
                </a:solidFill>
                <a:effectLst/>
              </a:rPr>
              <a:t>P</a:t>
            </a:r>
            <a:r>
              <a:rPr b="0" sz="2800" i="1" lang="en-US">
                <a:solidFill>
                  <a:srgbClr val="BF0000"/>
                </a:solidFill>
                <a:effectLst/>
              </a:rPr>
              <a:t>U</a:t>
            </a:r>
            <a:r>
              <a:rPr b="0" sz="2800" i="1" lang="en-US">
                <a:solidFill>
                  <a:srgbClr val="BF0000"/>
                </a:solidFill>
                <a:effectLst/>
              </a:rPr>
              <a:t>TER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S</a:t>
            </a:r>
            <a:r>
              <a:rPr b="0" sz="2800" i="1" lang="en-US">
                <a:solidFill>
                  <a:srgbClr val="BF0000"/>
                </a:solidFill>
                <a:effectLst/>
              </a:rPr>
              <a:t>C</a:t>
            </a:r>
            <a:r>
              <a:rPr b="0" sz="2800" i="1" lang="en-US">
                <a:solidFill>
                  <a:srgbClr val="BF0000"/>
                </a:solidFill>
                <a:effectLst/>
              </a:rPr>
              <a:t>I</a:t>
            </a:r>
            <a:r>
              <a:rPr b="0" sz="2800" i="1" lang="en-US">
                <a:solidFill>
                  <a:srgbClr val="BF0000"/>
                </a:solidFill>
                <a:effectLst/>
              </a:rPr>
              <a:t>ENCE</a:t>
            </a:r>
            <a:r>
              <a:rPr b="0" sz="2800" i="1" lang="en-US">
                <a:solidFill>
                  <a:srgbClr val="BF0000"/>
                </a:solidFill>
                <a:effectLst/>
              </a:rPr>
              <a:t>)</a:t>
            </a:r>
            <a:r>
              <a:rPr b="0" sz="2800" i="1" lang="en-US">
                <a:solidFill>
                  <a:srgbClr val="BF0000"/>
                </a:solidFill>
                <a:effectLst/>
              </a:rPr>
              <a:t>.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endParaRPr b="0" sz="2800" i="1" lang="en-IN">
              <a:solidFill>
                <a:srgbClr val="000000"/>
              </a:solidFill>
              <a:effectLst/>
            </a:endParaRPr>
          </a:p>
          <a:p>
            <a:r>
              <a:rPr b="0" sz="2800" i="1" lang="en-US">
                <a:solidFill>
                  <a:srgbClr val="000000"/>
                </a:solidFill>
                <a:effectLst/>
              </a:rPr>
              <a:t>C</a:t>
            </a:r>
            <a:r>
              <a:rPr b="0" sz="2800" i="1" lang="en-US">
                <a:solidFill>
                  <a:srgbClr val="000000"/>
                </a:solidFill>
                <a:effectLst/>
              </a:rPr>
              <a:t>O</a:t>
            </a:r>
            <a:r>
              <a:rPr b="0" sz="2800" i="1" lang="en-US">
                <a:solidFill>
                  <a:srgbClr val="000000"/>
                </a:solidFill>
                <a:effectLst/>
              </a:rPr>
              <a:t>L</a:t>
            </a:r>
            <a:r>
              <a:rPr b="0" sz="2800" i="1" lang="en-US">
                <a:solidFill>
                  <a:srgbClr val="000000"/>
                </a:solidFill>
                <a:effectLst/>
              </a:rPr>
              <a:t>L</a:t>
            </a:r>
            <a:r>
              <a:rPr b="0" sz="2800" i="1" lang="en-US">
                <a:solidFill>
                  <a:srgbClr val="000000"/>
                </a:solidFill>
                <a:effectLst/>
              </a:rPr>
              <a:t>EGE</a:t>
            </a:r>
            <a:r>
              <a:rPr b="0" sz="2800" i="1" lang="en-US">
                <a:solidFill>
                  <a:srgbClr val="000000"/>
                </a:solidFill>
                <a:effectLst/>
              </a:rPr>
              <a:t> </a:t>
            </a:r>
            <a:r>
              <a:rPr b="0" sz="2800" i="1" lang="en-US">
                <a:solidFill>
                  <a:srgbClr val="000000"/>
                </a:solidFill>
                <a:effectLst/>
              </a:rPr>
              <a:t>N</a:t>
            </a:r>
            <a:r>
              <a:rPr b="0" sz="2800" i="1" lang="en-US">
                <a:solidFill>
                  <a:srgbClr val="000000"/>
                </a:solidFill>
                <a:effectLst/>
              </a:rPr>
              <a:t>A</a:t>
            </a:r>
            <a:r>
              <a:rPr b="0" sz="2800" i="1" lang="en-US">
                <a:solidFill>
                  <a:srgbClr val="000000"/>
                </a:solidFill>
                <a:effectLst/>
              </a:rPr>
              <a:t>M</a:t>
            </a:r>
            <a:r>
              <a:rPr b="0" sz="2800" i="1" lang="en-US">
                <a:solidFill>
                  <a:srgbClr val="000000"/>
                </a:solidFill>
                <a:effectLst/>
              </a:rPr>
              <a:t>E</a:t>
            </a:r>
            <a:r>
              <a:rPr b="0" sz="2800" i="1" lang="en-US">
                <a:solidFill>
                  <a:srgbClr val="000000"/>
                </a:solidFill>
                <a:effectLst/>
              </a:rPr>
              <a:t>:</a:t>
            </a:r>
            <a:r>
              <a:rPr b="0" sz="2800" i="1" lang="en-US">
                <a:solidFill>
                  <a:srgbClr val="BF0000"/>
                </a:solidFill>
                <a:effectLst/>
              </a:rPr>
              <a:t>K</a:t>
            </a:r>
            <a:r>
              <a:rPr b="0" sz="2800" i="1" lang="en-US">
                <a:solidFill>
                  <a:srgbClr val="BF0000"/>
                </a:solidFill>
                <a:effectLst/>
              </a:rPr>
              <a:t>A</a:t>
            </a:r>
            <a:r>
              <a:rPr b="0" sz="2800" i="1" lang="en-US">
                <a:solidFill>
                  <a:srgbClr val="BF0000"/>
                </a:solidFill>
                <a:effectLst/>
              </a:rPr>
              <a:t>N</a:t>
            </a:r>
            <a:r>
              <a:rPr b="0" sz="2800" i="1" lang="en-US">
                <a:solidFill>
                  <a:srgbClr val="BF0000"/>
                </a:solidFill>
                <a:effectLst/>
              </a:rPr>
              <a:t>C</a:t>
            </a:r>
            <a:r>
              <a:rPr b="0" sz="2800" i="1" lang="en-US">
                <a:solidFill>
                  <a:srgbClr val="BF0000"/>
                </a:solidFill>
                <a:effectLst/>
              </a:rPr>
              <a:t>H</a:t>
            </a:r>
            <a:r>
              <a:rPr b="0" sz="2800" i="1" lang="en-US">
                <a:solidFill>
                  <a:srgbClr val="BF0000"/>
                </a:solidFill>
                <a:effectLst/>
              </a:rPr>
              <a:t>I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S</a:t>
            </a:r>
            <a:r>
              <a:rPr b="0" sz="2800" i="1" lang="en-US">
                <a:solidFill>
                  <a:srgbClr val="BF0000"/>
                </a:solidFill>
                <a:effectLst/>
              </a:rPr>
              <a:t>R</a:t>
            </a:r>
            <a:r>
              <a:rPr b="0" sz="2800" i="1" lang="en-US">
                <a:solidFill>
                  <a:srgbClr val="BF0000"/>
                </a:solidFill>
                <a:effectLst/>
              </a:rPr>
              <a:t>I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M</a:t>
            </a:r>
            <a:r>
              <a:rPr b="0" sz="2800" i="1" lang="en-US">
                <a:solidFill>
                  <a:srgbClr val="BF0000"/>
                </a:solidFill>
                <a:effectLst/>
              </a:rPr>
              <a:t>A</a:t>
            </a:r>
            <a:r>
              <a:rPr b="0" sz="2800" i="1" lang="en-US">
                <a:solidFill>
                  <a:srgbClr val="BF0000"/>
                </a:solidFill>
                <a:effectLst/>
              </a:rPr>
              <a:t>G</a:t>
            </a:r>
            <a:r>
              <a:rPr b="0" sz="2800" i="1" lang="en-US">
                <a:solidFill>
                  <a:srgbClr val="BF0000"/>
                </a:solidFill>
                <a:effectLst/>
              </a:rPr>
              <a:t>A</a:t>
            </a:r>
            <a:r>
              <a:rPr b="0" sz="2800" i="1" lang="en-US">
                <a:solidFill>
                  <a:srgbClr val="BF0000"/>
                </a:solidFill>
                <a:effectLst/>
              </a:rPr>
              <a:t>L</a:t>
            </a:r>
            <a:r>
              <a:rPr b="0" sz="2800" i="1" lang="en-US">
                <a:solidFill>
                  <a:srgbClr val="BF0000"/>
                </a:solidFill>
                <a:effectLst/>
              </a:rPr>
              <a:t>A</a:t>
            </a:r>
            <a:r>
              <a:rPr b="0" sz="2800" i="1" lang="en-US">
                <a:solidFill>
                  <a:srgbClr val="BF0000"/>
                </a:solidFill>
                <a:effectLst/>
              </a:rPr>
              <a:t>K</a:t>
            </a:r>
            <a:r>
              <a:rPr b="0" sz="2800" i="1" lang="en-US">
                <a:solidFill>
                  <a:srgbClr val="BF0000"/>
                </a:solidFill>
                <a:effectLst/>
              </a:rPr>
              <a:t>S</a:t>
            </a:r>
            <a:r>
              <a:rPr b="0" sz="2800" i="1" lang="en-US">
                <a:solidFill>
                  <a:srgbClr val="BF0000"/>
                </a:solidFill>
                <a:effectLst/>
              </a:rPr>
              <a:t>H</a:t>
            </a:r>
            <a:r>
              <a:rPr b="0" sz="2800" i="1" lang="en-US">
                <a:solidFill>
                  <a:srgbClr val="BF0000"/>
                </a:solidFill>
                <a:effectLst/>
              </a:rPr>
              <a:t>M</a:t>
            </a:r>
            <a:r>
              <a:rPr b="0" sz="2800" i="1" lang="en-US">
                <a:solidFill>
                  <a:srgbClr val="BF0000"/>
                </a:solidFill>
                <a:effectLst/>
              </a:rPr>
              <a:t>I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A</a:t>
            </a:r>
            <a:r>
              <a:rPr b="0" sz="2800" i="1" lang="en-US">
                <a:solidFill>
                  <a:srgbClr val="BF0000"/>
                </a:solidFill>
                <a:effectLst/>
              </a:rPr>
              <a:t>R</a:t>
            </a:r>
            <a:r>
              <a:rPr b="0" sz="2800" i="1" lang="en-US">
                <a:solidFill>
                  <a:srgbClr val="BF0000"/>
                </a:solidFill>
                <a:effectLst/>
              </a:rPr>
              <a:t>T</a:t>
            </a:r>
            <a:r>
              <a:rPr b="0" sz="2800" i="1" lang="en-US">
                <a:solidFill>
                  <a:srgbClr val="BF0000"/>
                </a:solidFill>
                <a:effectLst/>
              </a:rPr>
              <a:t>S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&amp;</a:t>
            </a:r>
            <a:endParaRPr b="0" sz="2800" i="1" lang="en-IN">
              <a:solidFill>
                <a:srgbClr val="000000"/>
              </a:solidFill>
              <a:effectLst/>
            </a:endParaRPr>
          </a:p>
          <a:p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SC</a:t>
            </a:r>
            <a:r>
              <a:rPr b="0" sz="2800" i="1" lang="en-US">
                <a:solidFill>
                  <a:srgbClr val="BF0000"/>
                </a:solidFill>
                <a:effectLst/>
              </a:rPr>
              <a:t>I</a:t>
            </a:r>
            <a:r>
              <a:rPr b="0" sz="2800" i="1" lang="en-US">
                <a:solidFill>
                  <a:srgbClr val="BF0000"/>
                </a:solidFill>
                <a:effectLst/>
              </a:rPr>
              <a:t>E</a:t>
            </a:r>
            <a:r>
              <a:rPr b="0" sz="2800" i="1" lang="en-US">
                <a:solidFill>
                  <a:srgbClr val="BF0000"/>
                </a:solidFill>
                <a:effectLst/>
              </a:rPr>
              <a:t>N</a:t>
            </a:r>
            <a:r>
              <a:rPr b="0" sz="2800" i="1" lang="en-US">
                <a:solidFill>
                  <a:srgbClr val="BF0000"/>
                </a:solidFill>
                <a:effectLst/>
              </a:rPr>
              <a:t>C</a:t>
            </a:r>
            <a:r>
              <a:rPr b="0" sz="2800" i="1" lang="en-US">
                <a:solidFill>
                  <a:srgbClr val="BF0000"/>
                </a:solidFill>
                <a:effectLst/>
              </a:rPr>
              <a:t>E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COLLEGE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F</a:t>
            </a:r>
            <a:r>
              <a:rPr b="0" sz="2800" i="1" lang="en-US">
                <a:solidFill>
                  <a:srgbClr val="BF0000"/>
                </a:solidFill>
                <a:effectLst/>
              </a:rPr>
              <a:t>O</a:t>
            </a:r>
            <a:r>
              <a:rPr b="0" sz="2800" i="1" lang="en-US">
                <a:solidFill>
                  <a:srgbClr val="BF0000"/>
                </a:solidFill>
                <a:effectLst/>
              </a:rPr>
              <a:t>R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r>
              <a:rPr b="0" sz="2800" i="1" lang="en-US">
                <a:solidFill>
                  <a:srgbClr val="BF0000"/>
                </a:solidFill>
                <a:effectLst/>
              </a:rPr>
              <a:t>W</a:t>
            </a:r>
            <a:r>
              <a:rPr b="0" sz="2800" i="1" lang="en-US">
                <a:solidFill>
                  <a:srgbClr val="BF0000"/>
                </a:solidFill>
                <a:effectLst/>
              </a:rPr>
              <a:t>O</a:t>
            </a:r>
            <a:r>
              <a:rPr b="0" sz="2800" i="1" lang="en-US">
                <a:solidFill>
                  <a:srgbClr val="BF0000"/>
                </a:solidFill>
                <a:effectLst/>
              </a:rPr>
              <a:t>M</a:t>
            </a:r>
            <a:r>
              <a:rPr b="0" sz="2800" i="1" lang="en-US">
                <a:solidFill>
                  <a:srgbClr val="BF0000"/>
                </a:solidFill>
                <a:effectLst/>
              </a:rPr>
              <a:t>A</a:t>
            </a:r>
            <a:r>
              <a:rPr b="0" sz="2800" i="1" lang="en-US">
                <a:solidFill>
                  <a:srgbClr val="BF0000"/>
                </a:solidFill>
                <a:effectLst/>
              </a:rPr>
              <a:t>N</a:t>
            </a:r>
            <a:r>
              <a:rPr b="0" sz="2800" i="1" lang="en-US">
                <a:solidFill>
                  <a:srgbClr val="BF0000"/>
                </a:solidFill>
                <a:effectLst/>
              </a:rPr>
              <a:t>.</a:t>
            </a:r>
            <a:r>
              <a:rPr b="0" sz="2800" i="1" lang="en-US">
                <a:solidFill>
                  <a:srgbClr val="BF0000"/>
                </a:solidFill>
                <a:effectLst/>
              </a:rPr>
              <a:t> </a:t>
            </a:r>
            <a:endParaRPr b="0" sz="2800" i="1" lang="en-IN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LTS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AND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EEN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SHOTS</a:t>
            </a:r>
            <a:endParaRPr altLang="en-US" dirty="0" lang="zh-CN"/>
          </a:p>
        </p:txBody>
      </p:sp>
      <p:sp>
        <p:nvSpPr>
          <p:cNvPr id="1048686" name="Freeform 55"/>
          <p:cNvSpPr>
            <a:spLocks noEditPoints="1"/>
          </p:cNvSpPr>
          <p:nvPr/>
        </p:nvSpPr>
        <p:spPr bwMode="auto">
          <a:xfrm>
            <a:off x="1122212" y="2810871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87" name=""/>
          <p:cNvSpPr txBox="1"/>
          <p:nvPr/>
        </p:nvSpPr>
        <p:spPr>
          <a:xfrm>
            <a:off x="1723410" y="2583892"/>
            <a:ext cx="7030682" cy="11582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36363D"/>
                </a:solidFill>
              </a:rPr>
              <a:t>P</a:t>
            </a:r>
            <a:r>
              <a:rPr b="1" sz="3600" lang="en-US">
                <a:solidFill>
                  <a:srgbClr val="36363D"/>
                </a:solidFill>
              </a:rPr>
              <a:t>o</a:t>
            </a:r>
            <a:r>
              <a:rPr b="1" sz="3600" lang="en-US">
                <a:solidFill>
                  <a:srgbClr val="36363D"/>
                </a:solidFill>
              </a:rPr>
              <a:t>r</a:t>
            </a:r>
            <a:r>
              <a:rPr b="1" sz="3600" lang="en-US">
                <a:solidFill>
                  <a:srgbClr val="36363D"/>
                </a:solidFill>
              </a:rPr>
              <a:t>t</a:t>
            </a:r>
            <a:r>
              <a:rPr b="1" sz="3600" lang="en-US">
                <a:solidFill>
                  <a:srgbClr val="36363D"/>
                </a:solidFill>
              </a:rPr>
              <a:t>folio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s</a:t>
            </a:r>
            <a:r>
              <a:rPr b="1" sz="3600" lang="en-US">
                <a:solidFill>
                  <a:srgbClr val="36363D"/>
                </a:solidFill>
              </a:rPr>
              <a:t>h</a:t>
            </a:r>
            <a:r>
              <a:rPr b="1" sz="3600" lang="en-US">
                <a:solidFill>
                  <a:srgbClr val="36363D"/>
                </a:solidFill>
              </a:rPr>
              <a:t>o</a:t>
            </a:r>
            <a:r>
              <a:rPr b="1" sz="3600" lang="en-US">
                <a:solidFill>
                  <a:srgbClr val="36363D"/>
                </a:solidFill>
              </a:rPr>
              <a:t>w</a:t>
            </a:r>
            <a:r>
              <a:rPr b="1" sz="3600" lang="en-US">
                <a:solidFill>
                  <a:srgbClr val="36363D"/>
                </a:solidFill>
              </a:rPr>
              <a:t>n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s</a:t>
            </a:r>
            <a:r>
              <a:rPr b="1" sz="3600" lang="en-US">
                <a:solidFill>
                  <a:srgbClr val="36363D"/>
                </a:solidFill>
              </a:rPr>
              <a:t>k</a:t>
            </a:r>
            <a:r>
              <a:rPr b="1" sz="3600" lang="en-US">
                <a:solidFill>
                  <a:srgbClr val="36363D"/>
                </a:solidFill>
              </a:rPr>
              <a:t>i</a:t>
            </a:r>
            <a:r>
              <a:rPr b="1" sz="3600" lang="en-US">
                <a:solidFill>
                  <a:srgbClr val="36363D"/>
                </a:solidFill>
              </a:rPr>
              <a:t>l</a:t>
            </a:r>
            <a:r>
              <a:rPr b="1" sz="3600" lang="en-US">
                <a:solidFill>
                  <a:srgbClr val="36363D"/>
                </a:solidFill>
              </a:rPr>
              <a:t>l</a:t>
            </a:r>
            <a:r>
              <a:rPr b="1" sz="3600" lang="en-US">
                <a:solidFill>
                  <a:srgbClr val="36363D"/>
                </a:solidFill>
              </a:rPr>
              <a:t>s</a:t>
            </a:r>
            <a:r>
              <a:rPr b="1" sz="3600" lang="en-US">
                <a:solidFill>
                  <a:srgbClr val="36363D"/>
                </a:solidFill>
              </a:rPr>
              <a:t>,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p</a:t>
            </a:r>
            <a:r>
              <a:rPr b="1" sz="3600" lang="en-US">
                <a:solidFill>
                  <a:srgbClr val="36363D"/>
                </a:solidFill>
              </a:rPr>
              <a:t>r</a:t>
            </a:r>
            <a:r>
              <a:rPr b="1" sz="3600" lang="en-US">
                <a:solidFill>
                  <a:srgbClr val="36363D"/>
                </a:solidFill>
              </a:rPr>
              <a:t>o</a:t>
            </a:r>
            <a:r>
              <a:rPr b="1" sz="3600" lang="en-US">
                <a:solidFill>
                  <a:srgbClr val="36363D"/>
                </a:solidFill>
              </a:rPr>
              <a:t>j</a:t>
            </a:r>
            <a:r>
              <a:rPr b="1" sz="3600" lang="en-US">
                <a:solidFill>
                  <a:srgbClr val="36363D"/>
                </a:solidFill>
              </a:rPr>
              <a:t>ects</a:t>
            </a:r>
            <a:r>
              <a:rPr b="1" sz="3600" lang="en-US">
                <a:solidFill>
                  <a:srgbClr val="36363D"/>
                </a:solidFill>
              </a:rPr>
              <a:t>,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achievements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c</a:t>
            </a:r>
            <a:r>
              <a:rPr b="1" sz="3600" lang="en-US">
                <a:solidFill>
                  <a:srgbClr val="36363D"/>
                </a:solidFill>
              </a:rPr>
              <a:t>l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r</a:t>
            </a:r>
            <a:r>
              <a:rPr b="1" sz="3600" lang="en-US">
                <a:solidFill>
                  <a:srgbClr val="36363D"/>
                </a:solidFill>
              </a:rPr>
              <a:t>ly</a:t>
            </a:r>
            <a:r>
              <a:rPr b="1" sz="3600" lang="en-US">
                <a:solidFill>
                  <a:srgbClr val="36363D"/>
                </a:solidFill>
              </a:rPr>
              <a:t>.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CONCLUSION</a:t>
            </a:r>
            <a:endParaRPr altLang="en-US" dirty="0" lang="zh-CN"/>
          </a:p>
        </p:txBody>
      </p:sp>
      <p:sp>
        <p:nvSpPr>
          <p:cNvPr id="1048689" name="Freeform 55"/>
          <p:cNvSpPr>
            <a:spLocks noEditPoints="1"/>
          </p:cNvSpPr>
          <p:nvPr/>
        </p:nvSpPr>
        <p:spPr bwMode="auto">
          <a:xfrm>
            <a:off x="983667" y="3971159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90" name="Freeform 55"/>
          <p:cNvSpPr>
            <a:spLocks noEditPoints="1"/>
          </p:cNvSpPr>
          <p:nvPr/>
        </p:nvSpPr>
        <p:spPr bwMode="auto">
          <a:xfrm>
            <a:off x="983668" y="2654853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91" name=""/>
          <p:cNvSpPr txBox="1"/>
          <p:nvPr/>
        </p:nvSpPr>
        <p:spPr>
          <a:xfrm>
            <a:off x="1333491" y="2427874"/>
            <a:ext cx="8943924" cy="11582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36363D"/>
                </a:solidFill>
              </a:rPr>
              <a:t>N</a:t>
            </a:r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n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mudhalvan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h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l</a:t>
            </a:r>
            <a:r>
              <a:rPr b="1" sz="3600" lang="en-US">
                <a:solidFill>
                  <a:srgbClr val="36363D"/>
                </a:solidFill>
              </a:rPr>
              <a:t>p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d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i</a:t>
            </a:r>
            <a:r>
              <a:rPr b="1" sz="3600" lang="en-US">
                <a:solidFill>
                  <a:srgbClr val="36363D"/>
                </a:solidFill>
              </a:rPr>
              <a:t>n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s</a:t>
            </a:r>
            <a:r>
              <a:rPr b="1" sz="3600" lang="en-US">
                <a:solidFill>
                  <a:srgbClr val="36363D"/>
                </a:solidFill>
              </a:rPr>
              <a:t>k</a:t>
            </a:r>
            <a:r>
              <a:rPr b="1" sz="3600" lang="en-US">
                <a:solidFill>
                  <a:srgbClr val="36363D"/>
                </a:solidFill>
              </a:rPr>
              <a:t>i</a:t>
            </a:r>
            <a:r>
              <a:rPr b="1" sz="3600" lang="en-US">
                <a:solidFill>
                  <a:srgbClr val="36363D"/>
                </a:solidFill>
              </a:rPr>
              <a:t>lls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d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v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lopment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&amp;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p</a:t>
            </a:r>
            <a:r>
              <a:rPr b="1" sz="3600" lang="en-US">
                <a:solidFill>
                  <a:srgbClr val="36363D"/>
                </a:solidFill>
              </a:rPr>
              <a:t>r</a:t>
            </a:r>
            <a:r>
              <a:rPr b="1" sz="3600" lang="en-US">
                <a:solidFill>
                  <a:srgbClr val="36363D"/>
                </a:solidFill>
              </a:rPr>
              <a:t>o</a:t>
            </a:r>
            <a:r>
              <a:rPr b="1" sz="3600" lang="en-US">
                <a:solidFill>
                  <a:srgbClr val="36363D"/>
                </a:solidFill>
              </a:rPr>
              <a:t>j</a:t>
            </a:r>
            <a:r>
              <a:rPr b="1" sz="3600" lang="en-US">
                <a:solidFill>
                  <a:srgbClr val="36363D"/>
                </a:solidFill>
              </a:rPr>
              <a:t>ects</a:t>
            </a:r>
            <a:r>
              <a:rPr b="1" sz="3600" lang="en-US">
                <a:solidFill>
                  <a:srgbClr val="36363D"/>
                </a:solidFill>
              </a:rPr>
              <a:t>.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92" name=""/>
          <p:cNvSpPr txBox="1"/>
          <p:nvPr/>
        </p:nvSpPr>
        <p:spPr>
          <a:xfrm>
            <a:off x="1333491" y="3586114"/>
            <a:ext cx="7523843" cy="11582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36363D"/>
                </a:solidFill>
              </a:rPr>
              <a:t>Digital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p</a:t>
            </a:r>
            <a:r>
              <a:rPr b="1" sz="3600" lang="en-US">
                <a:solidFill>
                  <a:srgbClr val="36363D"/>
                </a:solidFill>
              </a:rPr>
              <a:t>o</a:t>
            </a:r>
            <a:r>
              <a:rPr b="1" sz="3600" lang="en-US">
                <a:solidFill>
                  <a:srgbClr val="36363D"/>
                </a:solidFill>
              </a:rPr>
              <a:t>r</a:t>
            </a:r>
            <a:r>
              <a:rPr b="1" sz="3600" lang="en-US">
                <a:solidFill>
                  <a:srgbClr val="36363D"/>
                </a:solidFill>
              </a:rPr>
              <a:t>t</a:t>
            </a:r>
            <a:r>
              <a:rPr b="1" sz="3600" lang="en-US">
                <a:solidFill>
                  <a:srgbClr val="36363D"/>
                </a:solidFill>
              </a:rPr>
              <a:t>folio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i</a:t>
            </a:r>
            <a:r>
              <a:rPr b="1" sz="3600" lang="en-US">
                <a:solidFill>
                  <a:srgbClr val="36363D"/>
                </a:solidFill>
              </a:rPr>
              <a:t>m</a:t>
            </a:r>
            <a:r>
              <a:rPr b="1" sz="3600" lang="en-US">
                <a:solidFill>
                  <a:srgbClr val="36363D"/>
                </a:solidFill>
              </a:rPr>
              <a:t>p</a:t>
            </a:r>
            <a:r>
              <a:rPr b="1" sz="3600" lang="en-US">
                <a:solidFill>
                  <a:srgbClr val="36363D"/>
                </a:solidFill>
              </a:rPr>
              <a:t>r</a:t>
            </a:r>
            <a:r>
              <a:rPr b="1" sz="3600" lang="en-US">
                <a:solidFill>
                  <a:srgbClr val="36363D"/>
                </a:solidFill>
              </a:rPr>
              <a:t>o</a:t>
            </a:r>
            <a:r>
              <a:rPr b="1" sz="3600" lang="en-US">
                <a:solidFill>
                  <a:srgbClr val="36363D"/>
                </a:solidFill>
              </a:rPr>
              <a:t>v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s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m</a:t>
            </a:r>
            <a:r>
              <a:rPr b="1" sz="3600" lang="en-US">
                <a:solidFill>
                  <a:srgbClr val="36363D"/>
                </a:solidFill>
              </a:rPr>
              <a:t>p</a:t>
            </a:r>
            <a:r>
              <a:rPr b="1" sz="3600" lang="en-US">
                <a:solidFill>
                  <a:srgbClr val="36363D"/>
                </a:solidFill>
              </a:rPr>
              <a:t>loy</a:t>
            </a:r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b</a:t>
            </a:r>
            <a:r>
              <a:rPr b="1" sz="3600" lang="en-US">
                <a:solidFill>
                  <a:srgbClr val="36363D"/>
                </a:solidFill>
              </a:rPr>
              <a:t>ility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n</a:t>
            </a:r>
            <a:r>
              <a:rPr b="1" sz="3600" lang="en-US">
                <a:solidFill>
                  <a:srgbClr val="36363D"/>
                </a:solidFill>
              </a:rPr>
              <a:t>d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v</a:t>
            </a:r>
            <a:r>
              <a:rPr b="1" sz="3600" lang="en-US">
                <a:solidFill>
                  <a:srgbClr val="36363D"/>
                </a:solidFill>
              </a:rPr>
              <a:t>i</a:t>
            </a:r>
            <a:r>
              <a:rPr b="1" sz="3600" lang="en-US">
                <a:solidFill>
                  <a:srgbClr val="36363D"/>
                </a:solidFill>
              </a:rPr>
              <a:t>s</a:t>
            </a:r>
            <a:r>
              <a:rPr b="1" sz="3600" lang="en-US">
                <a:solidFill>
                  <a:srgbClr val="36363D"/>
                </a:solidFill>
              </a:rPr>
              <a:t>i</a:t>
            </a:r>
            <a:r>
              <a:rPr b="1" sz="3600" lang="en-US">
                <a:solidFill>
                  <a:srgbClr val="36363D"/>
                </a:solidFill>
              </a:rPr>
              <a:t>b</a:t>
            </a:r>
            <a:r>
              <a:rPr b="1" sz="3600" lang="en-US">
                <a:solidFill>
                  <a:srgbClr val="36363D"/>
                </a:solidFill>
              </a:rPr>
              <a:t>ility</a:t>
            </a:r>
            <a:r>
              <a:rPr b="1" sz="3600" lang="en-US">
                <a:solidFill>
                  <a:srgbClr val="36363D"/>
                </a:solidFill>
              </a:rPr>
              <a:t>.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K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altLang="en-US" dirty="0" lang="zh-CN"/>
          </a:p>
        </p:txBody>
      </p:sp>
      <p:sp>
        <p:nvSpPr>
          <p:cNvPr id="1048694" name="Freeform 55"/>
          <p:cNvSpPr>
            <a:spLocks noEditPoints="1"/>
          </p:cNvSpPr>
          <p:nvPr/>
        </p:nvSpPr>
        <p:spPr bwMode="auto">
          <a:xfrm>
            <a:off x="1077186" y="4283195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95" name="Freeform 55"/>
          <p:cNvSpPr>
            <a:spLocks noEditPoints="1"/>
          </p:cNvSpPr>
          <p:nvPr/>
        </p:nvSpPr>
        <p:spPr bwMode="auto">
          <a:xfrm>
            <a:off x="1077186" y="2264688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96" name="Freeform 55"/>
          <p:cNvSpPr>
            <a:spLocks noEditPoints="1"/>
          </p:cNvSpPr>
          <p:nvPr/>
        </p:nvSpPr>
        <p:spPr bwMode="auto">
          <a:xfrm>
            <a:off x="1077185" y="3190829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97" name=""/>
          <p:cNvSpPr txBox="1"/>
          <p:nvPr/>
        </p:nvSpPr>
        <p:spPr>
          <a:xfrm>
            <a:off x="1427010" y="2032589"/>
            <a:ext cx="8753839" cy="11074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36363D"/>
                </a:solidFill>
              </a:rPr>
              <a:t>P</a:t>
            </a:r>
            <a:r>
              <a:rPr b="1" sz="3200" lang="en-US">
                <a:solidFill>
                  <a:srgbClr val="36363D"/>
                </a:solidFill>
              </a:rPr>
              <a:t>r</a:t>
            </a:r>
            <a:r>
              <a:rPr b="1" sz="3200" lang="en-US">
                <a:solidFill>
                  <a:srgbClr val="36363D"/>
                </a:solidFill>
              </a:rPr>
              <a:t>o</a:t>
            </a:r>
            <a:r>
              <a:rPr b="1" sz="3200" lang="en-US">
                <a:solidFill>
                  <a:srgbClr val="36363D"/>
                </a:solidFill>
              </a:rPr>
              <a:t>ject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s</a:t>
            </a:r>
            <a:r>
              <a:rPr b="1" sz="3200" lang="en-US">
                <a:solidFill>
                  <a:srgbClr val="36363D"/>
                </a:solidFill>
              </a:rPr>
              <a:t>o</a:t>
            </a:r>
            <a:r>
              <a:rPr b="1" sz="3200" lang="en-US">
                <a:solidFill>
                  <a:srgbClr val="36363D"/>
                </a:solidFill>
              </a:rPr>
              <a:t>u</a:t>
            </a:r>
            <a:r>
              <a:rPr b="1" sz="3200" lang="en-US">
                <a:solidFill>
                  <a:srgbClr val="36363D"/>
                </a:solidFill>
              </a:rPr>
              <a:t>r</a:t>
            </a:r>
            <a:r>
              <a:rPr b="1" sz="3200" lang="en-US">
                <a:solidFill>
                  <a:srgbClr val="36363D"/>
                </a:solidFill>
              </a:rPr>
              <a:t>ce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c</a:t>
            </a:r>
            <a:r>
              <a:rPr b="1" sz="3200" lang="en-US">
                <a:solidFill>
                  <a:srgbClr val="36363D"/>
                </a:solidFill>
              </a:rPr>
              <a:t>o</a:t>
            </a:r>
            <a:r>
              <a:rPr b="1" sz="3200" lang="en-US">
                <a:solidFill>
                  <a:srgbClr val="36363D"/>
                </a:solidFill>
              </a:rPr>
              <a:t>d</a:t>
            </a:r>
            <a:r>
              <a:rPr b="1" sz="3200" lang="en-US">
                <a:solidFill>
                  <a:srgbClr val="36363D"/>
                </a:solidFill>
              </a:rPr>
              <a:t>e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u</a:t>
            </a:r>
            <a:r>
              <a:rPr b="1" sz="3200" lang="en-US">
                <a:solidFill>
                  <a:srgbClr val="36363D"/>
                </a:solidFill>
              </a:rPr>
              <a:t>p</a:t>
            </a:r>
            <a:r>
              <a:rPr b="1" sz="3200" lang="en-US">
                <a:solidFill>
                  <a:srgbClr val="36363D"/>
                </a:solidFill>
              </a:rPr>
              <a:t>l</a:t>
            </a:r>
            <a:r>
              <a:rPr b="1" sz="3200" lang="en-US">
                <a:solidFill>
                  <a:srgbClr val="36363D"/>
                </a:solidFill>
              </a:rPr>
              <a:t>oaded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t</a:t>
            </a:r>
            <a:r>
              <a:rPr b="1" sz="3200" lang="en-US">
                <a:solidFill>
                  <a:srgbClr val="36363D"/>
                </a:solidFill>
              </a:rPr>
              <a:t>o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G</a:t>
            </a:r>
            <a:r>
              <a:rPr b="1" sz="3200" lang="en-US">
                <a:solidFill>
                  <a:srgbClr val="36363D"/>
                </a:solidFill>
              </a:rPr>
              <a:t>i</a:t>
            </a:r>
            <a:r>
              <a:rPr b="1" sz="3200" lang="en-US">
                <a:solidFill>
                  <a:srgbClr val="36363D"/>
                </a:solidFill>
              </a:rPr>
              <a:t>t</a:t>
            </a:r>
            <a:r>
              <a:rPr b="1" sz="3200" lang="en-US">
                <a:solidFill>
                  <a:srgbClr val="36363D"/>
                </a:solidFill>
              </a:rPr>
              <a:t>H</a:t>
            </a:r>
            <a:r>
              <a:rPr b="1" sz="3200" lang="en-US">
                <a:solidFill>
                  <a:srgbClr val="36363D"/>
                </a:solidFill>
              </a:rPr>
              <a:t>u</a:t>
            </a:r>
            <a:r>
              <a:rPr b="1" sz="3200" lang="en-US">
                <a:solidFill>
                  <a:srgbClr val="36363D"/>
                </a:solidFill>
              </a:rPr>
              <a:t>b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respo</a:t>
            </a:r>
            <a:r>
              <a:rPr b="1" sz="3200" lang="en-US">
                <a:solidFill>
                  <a:srgbClr val="36363D"/>
                </a:solidFill>
              </a:rPr>
              <a:t>s</a:t>
            </a:r>
            <a:r>
              <a:rPr b="1" sz="3200" lang="en-US">
                <a:solidFill>
                  <a:srgbClr val="36363D"/>
                </a:solidFill>
              </a:rPr>
              <a:t>i</a:t>
            </a:r>
            <a:r>
              <a:rPr b="1" sz="3200" lang="en-US">
                <a:solidFill>
                  <a:srgbClr val="36363D"/>
                </a:solidFill>
              </a:rPr>
              <a:t>t</a:t>
            </a:r>
            <a:r>
              <a:rPr b="1" sz="3200" lang="en-US">
                <a:solidFill>
                  <a:srgbClr val="36363D"/>
                </a:solidFill>
              </a:rPr>
              <a:t>o</a:t>
            </a:r>
            <a:r>
              <a:rPr b="1" sz="3200" lang="en-US">
                <a:solidFill>
                  <a:srgbClr val="36363D"/>
                </a:solidFill>
              </a:rPr>
              <a:t>r</a:t>
            </a:r>
            <a:r>
              <a:rPr b="1" sz="3200" lang="en-US">
                <a:solidFill>
                  <a:srgbClr val="36363D"/>
                </a:solidFill>
              </a:rPr>
              <a:t>y</a:t>
            </a:r>
            <a:r>
              <a:rPr b="1" sz="3200" lang="en-US">
                <a:solidFill>
                  <a:srgbClr val="36363D"/>
                </a:solidFill>
              </a:rPr>
              <a:t>.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98" name=""/>
          <p:cNvSpPr txBox="1"/>
          <p:nvPr/>
        </p:nvSpPr>
        <p:spPr>
          <a:xfrm>
            <a:off x="1427010" y="3019001"/>
            <a:ext cx="7169227" cy="10566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36363D"/>
                </a:solidFill>
              </a:rPr>
              <a:t>A</a:t>
            </a:r>
            <a:r>
              <a:rPr b="1" sz="3200" lang="en-US">
                <a:solidFill>
                  <a:srgbClr val="36363D"/>
                </a:solidFill>
              </a:rPr>
              <a:t>n</a:t>
            </a:r>
            <a:r>
              <a:rPr b="1" sz="3200" lang="en-US">
                <a:solidFill>
                  <a:srgbClr val="36363D"/>
                </a:solidFill>
              </a:rPr>
              <a:t>y</a:t>
            </a:r>
            <a:r>
              <a:rPr b="1" sz="3200" lang="en-US">
                <a:solidFill>
                  <a:srgbClr val="36363D"/>
                </a:solidFill>
              </a:rPr>
              <a:t>one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c</a:t>
            </a:r>
            <a:r>
              <a:rPr b="1" sz="3200" lang="en-US">
                <a:solidFill>
                  <a:srgbClr val="36363D"/>
                </a:solidFill>
              </a:rPr>
              <a:t>a</a:t>
            </a:r>
            <a:r>
              <a:rPr b="1" sz="3200" lang="en-US">
                <a:solidFill>
                  <a:srgbClr val="36363D"/>
                </a:solidFill>
              </a:rPr>
              <a:t>n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a</a:t>
            </a:r>
            <a:r>
              <a:rPr b="1" sz="3200" lang="en-US">
                <a:solidFill>
                  <a:srgbClr val="36363D"/>
                </a:solidFill>
              </a:rPr>
              <a:t>c</a:t>
            </a:r>
            <a:r>
              <a:rPr b="1" sz="3200" lang="en-US">
                <a:solidFill>
                  <a:srgbClr val="36363D"/>
                </a:solidFill>
              </a:rPr>
              <a:t>c</a:t>
            </a:r>
            <a:r>
              <a:rPr b="1" sz="3200" lang="en-US">
                <a:solidFill>
                  <a:srgbClr val="36363D"/>
                </a:solidFill>
              </a:rPr>
              <a:t>e</a:t>
            </a:r>
            <a:r>
              <a:rPr b="1" sz="3200" lang="en-US">
                <a:solidFill>
                  <a:srgbClr val="36363D"/>
                </a:solidFill>
              </a:rPr>
              <a:t>s</a:t>
            </a:r>
            <a:r>
              <a:rPr b="1" sz="3200" lang="en-US">
                <a:solidFill>
                  <a:srgbClr val="36363D"/>
                </a:solidFill>
              </a:rPr>
              <a:t>s</a:t>
            </a:r>
            <a:r>
              <a:rPr b="1" sz="3200" lang="en-US">
                <a:solidFill>
                  <a:srgbClr val="36363D"/>
                </a:solidFill>
              </a:rPr>
              <a:t>,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d</a:t>
            </a:r>
            <a:r>
              <a:rPr b="1" sz="3200" lang="en-US">
                <a:solidFill>
                  <a:srgbClr val="36363D"/>
                </a:solidFill>
              </a:rPr>
              <a:t>o</a:t>
            </a:r>
            <a:r>
              <a:rPr b="1" sz="3200" lang="en-US">
                <a:solidFill>
                  <a:srgbClr val="36363D"/>
                </a:solidFill>
              </a:rPr>
              <a:t>w</a:t>
            </a:r>
            <a:r>
              <a:rPr b="1" sz="3200" lang="en-US">
                <a:solidFill>
                  <a:srgbClr val="36363D"/>
                </a:solidFill>
              </a:rPr>
              <a:t>n</a:t>
            </a:r>
            <a:r>
              <a:rPr b="1" sz="3200" lang="en-US">
                <a:solidFill>
                  <a:srgbClr val="36363D"/>
                </a:solidFill>
              </a:rPr>
              <a:t>load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a</a:t>
            </a:r>
            <a:r>
              <a:rPr b="1" sz="3200" lang="en-US">
                <a:solidFill>
                  <a:srgbClr val="36363D"/>
                </a:solidFill>
              </a:rPr>
              <a:t>n</a:t>
            </a:r>
            <a:r>
              <a:rPr b="1" sz="3200" lang="en-US">
                <a:solidFill>
                  <a:srgbClr val="36363D"/>
                </a:solidFill>
              </a:rPr>
              <a:t>d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c</a:t>
            </a:r>
            <a:r>
              <a:rPr b="1" sz="3200" lang="en-US">
                <a:solidFill>
                  <a:srgbClr val="36363D"/>
                </a:solidFill>
              </a:rPr>
              <a:t>u</a:t>
            </a:r>
            <a:r>
              <a:rPr b="1" sz="3200" lang="en-US">
                <a:solidFill>
                  <a:srgbClr val="36363D"/>
                </a:solidFill>
              </a:rPr>
              <a:t>s</a:t>
            </a:r>
            <a:r>
              <a:rPr b="1" sz="3200" lang="en-US">
                <a:solidFill>
                  <a:srgbClr val="36363D"/>
                </a:solidFill>
              </a:rPr>
              <a:t>t</a:t>
            </a:r>
            <a:r>
              <a:rPr b="1" sz="3200" lang="en-US">
                <a:solidFill>
                  <a:srgbClr val="36363D"/>
                </a:solidFill>
              </a:rPr>
              <a:t>o</a:t>
            </a:r>
            <a:r>
              <a:rPr b="1" sz="3200" lang="en-US">
                <a:solidFill>
                  <a:srgbClr val="36363D"/>
                </a:solidFill>
              </a:rPr>
              <a:t>m</a:t>
            </a:r>
            <a:r>
              <a:rPr b="1" sz="3200" lang="en-US">
                <a:solidFill>
                  <a:srgbClr val="36363D"/>
                </a:solidFill>
              </a:rPr>
              <a:t>i</a:t>
            </a:r>
            <a:r>
              <a:rPr b="1" sz="3200" lang="en-US">
                <a:solidFill>
                  <a:srgbClr val="36363D"/>
                </a:solidFill>
              </a:rPr>
              <a:t>ze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i</a:t>
            </a:r>
            <a:r>
              <a:rPr b="1" sz="3200" lang="en-US">
                <a:solidFill>
                  <a:srgbClr val="36363D"/>
                </a:solidFill>
              </a:rPr>
              <a:t>t</a:t>
            </a:r>
            <a:r>
              <a:rPr b="1" sz="3200" lang="en-US">
                <a:solidFill>
                  <a:srgbClr val="36363D"/>
                </a:solidFill>
              </a:rPr>
              <a:t>.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endParaRPr sz="3200" lang="en-IN">
              <a:solidFill>
                <a:srgbClr val="000000"/>
              </a:solidFill>
            </a:endParaRPr>
          </a:p>
        </p:txBody>
      </p:sp>
      <p:sp>
        <p:nvSpPr>
          <p:cNvPr id="1048699" name=""/>
          <p:cNvSpPr txBox="1"/>
          <p:nvPr/>
        </p:nvSpPr>
        <p:spPr>
          <a:xfrm>
            <a:off x="1427010" y="4107016"/>
            <a:ext cx="6424545" cy="10566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36363D"/>
                </a:solidFill>
              </a:rPr>
              <a:t>P</a:t>
            </a:r>
            <a:r>
              <a:rPr b="1" sz="3200" lang="en-US">
                <a:solidFill>
                  <a:srgbClr val="36363D"/>
                </a:solidFill>
              </a:rPr>
              <a:t>r</a:t>
            </a:r>
            <a:r>
              <a:rPr b="1" sz="3200" lang="en-US">
                <a:solidFill>
                  <a:srgbClr val="36363D"/>
                </a:solidFill>
              </a:rPr>
              <a:t>o</a:t>
            </a:r>
            <a:r>
              <a:rPr b="1" sz="3200" lang="en-US">
                <a:solidFill>
                  <a:srgbClr val="36363D"/>
                </a:solidFill>
              </a:rPr>
              <a:t>v</a:t>
            </a:r>
            <a:r>
              <a:rPr b="1" sz="3200" lang="en-US">
                <a:solidFill>
                  <a:srgbClr val="36363D"/>
                </a:solidFill>
              </a:rPr>
              <a:t>i</a:t>
            </a:r>
            <a:r>
              <a:rPr b="1" sz="3200" lang="en-US">
                <a:solidFill>
                  <a:srgbClr val="36363D"/>
                </a:solidFill>
              </a:rPr>
              <a:t>d</a:t>
            </a:r>
            <a:r>
              <a:rPr b="1" sz="3200" lang="en-US">
                <a:solidFill>
                  <a:srgbClr val="36363D"/>
                </a:solidFill>
              </a:rPr>
              <a:t>e</a:t>
            </a:r>
            <a:r>
              <a:rPr b="1" sz="3200" lang="en-US">
                <a:solidFill>
                  <a:srgbClr val="36363D"/>
                </a:solidFill>
              </a:rPr>
              <a:t>s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t</a:t>
            </a:r>
            <a:r>
              <a:rPr b="1" sz="3200" lang="en-US">
                <a:solidFill>
                  <a:srgbClr val="36363D"/>
                </a:solidFill>
              </a:rPr>
              <a:t>r</a:t>
            </a:r>
            <a:r>
              <a:rPr b="1" sz="3200" lang="en-US">
                <a:solidFill>
                  <a:srgbClr val="36363D"/>
                </a:solidFill>
              </a:rPr>
              <a:t>a</a:t>
            </a:r>
            <a:r>
              <a:rPr b="1" sz="3200" lang="en-US">
                <a:solidFill>
                  <a:srgbClr val="36363D"/>
                </a:solidFill>
              </a:rPr>
              <a:t>n</a:t>
            </a:r>
            <a:r>
              <a:rPr b="1" sz="3200" lang="en-US">
                <a:solidFill>
                  <a:srgbClr val="36363D"/>
                </a:solidFill>
              </a:rPr>
              <a:t>s</a:t>
            </a:r>
            <a:r>
              <a:rPr b="1" sz="3200" lang="en-US">
                <a:solidFill>
                  <a:srgbClr val="36363D"/>
                </a:solidFill>
              </a:rPr>
              <a:t>p</a:t>
            </a:r>
            <a:r>
              <a:rPr b="1" sz="3200" lang="en-US">
                <a:solidFill>
                  <a:srgbClr val="36363D"/>
                </a:solidFill>
              </a:rPr>
              <a:t>a</a:t>
            </a:r>
            <a:r>
              <a:rPr b="1" sz="3200" lang="en-US">
                <a:solidFill>
                  <a:srgbClr val="36363D"/>
                </a:solidFill>
              </a:rPr>
              <a:t>r</a:t>
            </a:r>
            <a:r>
              <a:rPr b="1" sz="3200" lang="en-US">
                <a:solidFill>
                  <a:srgbClr val="36363D"/>
                </a:solidFill>
              </a:rPr>
              <a:t>e</a:t>
            </a:r>
            <a:r>
              <a:rPr b="1" sz="3200" lang="en-US">
                <a:solidFill>
                  <a:srgbClr val="36363D"/>
                </a:solidFill>
              </a:rPr>
              <a:t>n</a:t>
            </a:r>
            <a:r>
              <a:rPr b="1" sz="3200" lang="en-US">
                <a:solidFill>
                  <a:srgbClr val="36363D"/>
                </a:solidFill>
              </a:rPr>
              <a:t>c</a:t>
            </a:r>
            <a:r>
              <a:rPr b="1" sz="3200" lang="en-US">
                <a:solidFill>
                  <a:srgbClr val="36363D"/>
                </a:solidFill>
              </a:rPr>
              <a:t>y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a</a:t>
            </a:r>
            <a:r>
              <a:rPr b="1" sz="3200" lang="en-US">
                <a:solidFill>
                  <a:srgbClr val="36363D"/>
                </a:solidFill>
              </a:rPr>
              <a:t>n</a:t>
            </a:r>
            <a:r>
              <a:rPr b="1" sz="3200" lang="en-US">
                <a:solidFill>
                  <a:srgbClr val="36363D"/>
                </a:solidFill>
              </a:rPr>
              <a:t>d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e</a:t>
            </a:r>
            <a:r>
              <a:rPr b="1" sz="3200" lang="en-US">
                <a:solidFill>
                  <a:srgbClr val="36363D"/>
                </a:solidFill>
              </a:rPr>
              <a:t>a</a:t>
            </a:r>
            <a:r>
              <a:rPr b="1" sz="3200" lang="en-US">
                <a:solidFill>
                  <a:srgbClr val="36363D"/>
                </a:solidFill>
              </a:rPr>
              <a:t>s</a:t>
            </a:r>
            <a:r>
              <a:rPr b="1" sz="3200" lang="en-US">
                <a:solidFill>
                  <a:srgbClr val="36363D"/>
                </a:solidFill>
              </a:rPr>
              <a:t>y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collaboration</a:t>
            </a:r>
            <a:r>
              <a:rPr b="1" sz="3200" lang="en-US">
                <a:solidFill>
                  <a:srgbClr val="36363D"/>
                </a:solidFill>
              </a:rPr>
              <a:t>.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"/>
          <p:cNvSpPr txBox="1"/>
          <p:nvPr/>
        </p:nvSpPr>
        <p:spPr>
          <a:xfrm>
            <a:off x="4632864" y="3219449"/>
            <a:ext cx="7342409" cy="993140"/>
          </a:xfrm>
          <a:prstGeom prst="rect"/>
        </p:spPr>
        <p:txBody>
          <a:bodyPr rtlCol="0" wrap="square">
            <a:spAutoFit/>
          </a:bodyPr>
          <a:p>
            <a:r>
              <a:rPr b="1" sz="60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60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b="1" sz="60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60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60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K</a:t>
            </a:r>
            <a:r>
              <a:rPr b="1" sz="60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60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YOU</a:t>
            </a:r>
            <a:r>
              <a:rPr b="1" sz="60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b="1" sz="60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b="1" sz="60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b="1" sz="60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.</a:t>
            </a:r>
            <a:r>
              <a:rPr b="1" sz="60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sz="60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"/>
          <p:cNvSpPr txBox="1"/>
          <p:nvPr/>
        </p:nvSpPr>
        <p:spPr>
          <a:xfrm>
            <a:off x="6356630" y="614962"/>
            <a:ext cx="6591071" cy="624840"/>
          </a:xfrm>
          <a:prstGeom prst="rect"/>
        </p:spPr>
        <p:txBody>
          <a:bodyPr rtlCol="0" wrap="square">
            <a:spAutoFit/>
          </a:bodyPr>
          <a:p>
            <a:r>
              <a:rPr b="1" sz="3600" i="1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Roboto"/>
              </a:rPr>
              <a:t>P</a:t>
            </a:r>
            <a:r>
              <a:rPr b="1" sz="3600" i="1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Roboto"/>
              </a:rPr>
              <a:t>R</a:t>
            </a:r>
            <a:r>
              <a:rPr b="1" sz="3600" i="1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Roboto"/>
              </a:rPr>
              <a:t>O</a:t>
            </a:r>
            <a:r>
              <a:rPr b="1" sz="3600" i="1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Roboto"/>
              </a:rPr>
              <a:t>J</a:t>
            </a:r>
            <a:r>
              <a:rPr b="1" sz="3600" i="1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Roboto"/>
              </a:rPr>
              <a:t>E</a:t>
            </a:r>
            <a:r>
              <a:rPr b="1" sz="3600" i="1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Roboto"/>
              </a:rPr>
              <a:t>C</a:t>
            </a:r>
            <a:r>
              <a:rPr b="1" sz="3600" i="1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Roboto"/>
              </a:rPr>
              <a:t>T</a:t>
            </a:r>
            <a:r>
              <a:rPr b="1" sz="3600" i="1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Roboto"/>
              </a:rPr>
              <a:t> </a:t>
            </a:r>
            <a:r>
              <a:rPr b="1" sz="3600" i="1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Roboto"/>
              </a:rPr>
              <a:t>TITLE</a:t>
            </a:r>
            <a:r>
              <a:rPr b="1" sz="3600" i="1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Roboto"/>
              </a:rPr>
              <a:t>:</a:t>
            </a:r>
            <a:endParaRPr sz="3600" lang="en-IN" u="non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48684" name=""/>
          <p:cNvSpPr txBox="1"/>
          <p:nvPr/>
        </p:nvSpPr>
        <p:spPr>
          <a:xfrm>
            <a:off x="1401952" y="3065447"/>
            <a:ext cx="9042366" cy="2250439"/>
          </a:xfrm>
          <a:prstGeom prst="rect"/>
        </p:spPr>
        <p:txBody>
          <a:bodyPr rtlCol="0" wrap="square">
            <a:spAutoFit/>
          </a:bodyPr>
          <a:p>
            <a:endParaRPr b="1" sz="7200" i="1" lang="en-IN">
              <a:solidFill>
                <a:srgbClr val="D66565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  <a:p>
            <a:r>
              <a:rPr b="1" sz="7200" i="1" lang="en-US">
                <a:solidFill>
                  <a:srgbClr val="D665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sz="7200" i="1" lang="en-US">
                <a:solidFill>
                  <a:srgbClr val="D665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sz="7200" i="1" lang="en-US">
                <a:solidFill>
                  <a:srgbClr val="D665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b="1" sz="7200" i="1" lang="en-US">
                <a:solidFill>
                  <a:srgbClr val="D665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ital</a:t>
            </a:r>
            <a:r>
              <a:rPr b="1" sz="7200" i="1" lang="en-US">
                <a:solidFill>
                  <a:srgbClr val="D665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7200" i="1" lang="en-US">
                <a:solidFill>
                  <a:srgbClr val="D665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portfolio</a:t>
            </a:r>
            <a:endParaRPr b="1" sz="7200" i="1" lang="en-IN">
              <a:solidFill>
                <a:srgbClr val="D66565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Freeform 55"/>
          <p:cNvSpPr>
            <a:spLocks noEditPoints="1"/>
          </p:cNvSpPr>
          <p:nvPr/>
        </p:nvSpPr>
        <p:spPr bwMode="auto">
          <a:xfrm>
            <a:off x="643210" y="3076858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40" name="Freeform 55"/>
          <p:cNvSpPr>
            <a:spLocks noEditPoints="1"/>
          </p:cNvSpPr>
          <p:nvPr/>
        </p:nvSpPr>
        <p:spPr bwMode="auto">
          <a:xfrm>
            <a:off x="643210" y="3605071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41" name="Freeform 55"/>
          <p:cNvSpPr>
            <a:spLocks noEditPoints="1"/>
          </p:cNvSpPr>
          <p:nvPr/>
        </p:nvSpPr>
        <p:spPr bwMode="auto">
          <a:xfrm>
            <a:off x="643209" y="4797139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>
              <a:solidFill>
                <a:srgbClr val="603813"/>
              </a:solidFill>
            </a:endParaRPr>
          </a:p>
        </p:txBody>
      </p:sp>
      <p:cxnSp>
        <p:nvCxnSpPr>
          <p:cNvPr id="3145728" name="直接连接符 9"/>
          <p:cNvCxnSpPr>
            <a:cxnSpLocks/>
          </p:cNvCxnSpPr>
          <p:nvPr/>
        </p:nvCxnSpPr>
        <p:spPr>
          <a:xfrm flipV="1">
            <a:off x="1967119" y="1668489"/>
            <a:ext cx="7503753" cy="62924"/>
          </a:xfrm>
          <a:prstGeom prst="line"/>
          <a:ln>
            <a:solidFill>
              <a:srgbClr val="0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2" name=""/>
          <p:cNvSpPr txBox="1"/>
          <p:nvPr/>
        </p:nvSpPr>
        <p:spPr>
          <a:xfrm>
            <a:off x="2301542" y="675350"/>
            <a:ext cx="4000000" cy="993139"/>
          </a:xfrm>
          <a:prstGeom prst="rect"/>
        </p:spPr>
        <p:txBody>
          <a:bodyPr rtlCol="0" wrap="square">
            <a:spAutoFit/>
          </a:bodyPr>
          <a:p>
            <a:r>
              <a:rPr b="1" sz="6000" i="1" lang="en-US">
                <a:solidFill>
                  <a:srgbClr val="D665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6000" i="1" lang="en-US">
                <a:solidFill>
                  <a:srgbClr val="D665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b="1" sz="6000" i="1" lang="en-US">
                <a:solidFill>
                  <a:srgbClr val="D665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6000" i="1" lang="en-US">
                <a:solidFill>
                  <a:srgbClr val="D665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6000" i="1" lang="en-US">
                <a:solidFill>
                  <a:srgbClr val="D665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sz="6000" i="1" lang="en-US">
                <a:solidFill>
                  <a:srgbClr val="D665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endParaRPr sz="6000" lang="en-IN">
              <a:solidFill>
                <a:srgbClr val="D66565"/>
              </a:solidFill>
            </a:endParaRPr>
          </a:p>
        </p:txBody>
      </p:sp>
      <p:sp>
        <p:nvSpPr>
          <p:cNvPr id="1048643" name="Freeform 55"/>
          <p:cNvSpPr>
            <a:spLocks noEditPoints="1"/>
          </p:cNvSpPr>
          <p:nvPr/>
        </p:nvSpPr>
        <p:spPr bwMode="auto">
          <a:xfrm>
            <a:off x="643209" y="2482631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44" name="Freeform 55"/>
          <p:cNvSpPr>
            <a:spLocks noEditPoints="1"/>
          </p:cNvSpPr>
          <p:nvPr/>
        </p:nvSpPr>
        <p:spPr bwMode="auto">
          <a:xfrm>
            <a:off x="643209" y="4133284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45" name="Freeform 55"/>
          <p:cNvSpPr>
            <a:spLocks noEditPoints="1"/>
          </p:cNvSpPr>
          <p:nvPr/>
        </p:nvSpPr>
        <p:spPr bwMode="auto">
          <a:xfrm>
            <a:off x="643210" y="5989206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46" name="Freeform 55"/>
          <p:cNvSpPr>
            <a:spLocks noEditPoints="1"/>
          </p:cNvSpPr>
          <p:nvPr/>
        </p:nvSpPr>
        <p:spPr bwMode="auto">
          <a:xfrm>
            <a:off x="643209" y="2020432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47" name="Freeform 55"/>
          <p:cNvSpPr>
            <a:spLocks noEditPoints="1"/>
          </p:cNvSpPr>
          <p:nvPr/>
        </p:nvSpPr>
        <p:spPr bwMode="auto">
          <a:xfrm>
            <a:off x="643209" y="5329977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48" name="Freeform 55"/>
          <p:cNvSpPr>
            <a:spLocks noEditPoints="1"/>
          </p:cNvSpPr>
          <p:nvPr/>
        </p:nvSpPr>
        <p:spPr bwMode="auto">
          <a:xfrm>
            <a:off x="643210" y="6505858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49" name=""/>
          <p:cNvSpPr txBox="1"/>
          <p:nvPr/>
        </p:nvSpPr>
        <p:spPr>
          <a:xfrm>
            <a:off x="993034" y="1972091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Problem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ent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0" name=""/>
          <p:cNvSpPr txBox="1"/>
          <p:nvPr/>
        </p:nvSpPr>
        <p:spPr>
          <a:xfrm>
            <a:off x="993034" y="2469444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ew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1" name=""/>
          <p:cNvSpPr txBox="1"/>
          <p:nvPr/>
        </p:nvSpPr>
        <p:spPr>
          <a:xfrm>
            <a:off x="993034" y="2964179"/>
            <a:ext cx="2469897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2" name=""/>
          <p:cNvSpPr txBox="1"/>
          <p:nvPr/>
        </p:nvSpPr>
        <p:spPr>
          <a:xfrm>
            <a:off x="993033" y="3622743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Technologies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3" name=""/>
          <p:cNvSpPr txBox="1"/>
          <p:nvPr/>
        </p:nvSpPr>
        <p:spPr>
          <a:xfrm>
            <a:off x="993033" y="4133284"/>
            <a:ext cx="5638110" cy="510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olio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esign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4" name=""/>
          <p:cNvSpPr txBox="1"/>
          <p:nvPr/>
        </p:nvSpPr>
        <p:spPr>
          <a:xfrm>
            <a:off x="993032" y="4638739"/>
            <a:ext cx="6448165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Features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ity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5" name=""/>
          <p:cNvSpPr txBox="1"/>
          <p:nvPr/>
        </p:nvSpPr>
        <p:spPr>
          <a:xfrm>
            <a:off x="993034" y="5273394"/>
            <a:ext cx="5106755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shot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993034" y="5733935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usion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7" name=""/>
          <p:cNvSpPr txBox="1"/>
          <p:nvPr/>
        </p:nvSpPr>
        <p:spPr>
          <a:xfrm>
            <a:off x="993033" y="6294478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endParaRPr sz="2800" lang="en-IN">
              <a:solidFill>
                <a:srgbClr val="000000"/>
              </a:solidFill>
            </a:endParaRPr>
          </a:p>
        </p:txBody>
      </p:sp>
      <p:grpSp>
        <p:nvGrpSpPr>
          <p:cNvPr id="30" name="Group 13"/>
          <p:cNvGrpSpPr>
            <a:grpSpLocks noChangeAspect="1"/>
          </p:cNvGrpSpPr>
          <p:nvPr/>
        </p:nvGrpSpPr>
        <p:grpSpPr bwMode="auto">
          <a:xfrm>
            <a:off x="6631142" y="2110314"/>
            <a:ext cx="4338736" cy="4045939"/>
            <a:chOff x="3190" y="1551"/>
            <a:chExt cx="1304" cy="1216"/>
          </a:xfrm>
        </p:grpSpPr>
        <p:sp>
          <p:nvSpPr>
            <p:cNvPr id="1048658" name="Freeform 14"/>
            <p:cNvSpPr/>
            <p:nvPr/>
          </p:nvSpPr>
          <p:spPr bwMode="auto">
            <a:xfrm>
              <a:off x="3190" y="2418"/>
              <a:ext cx="1064" cy="349"/>
            </a:xfrm>
            <a:custGeom>
              <a:avLst/>
              <a:gdLst>
                <a:gd name="T0" fmla="*/ 0 w 448"/>
                <a:gd name="T1" fmla="*/ 143 h 147"/>
                <a:gd name="T2" fmla="*/ 448 w 448"/>
                <a:gd name="T3" fmla="*/ 147 h 147"/>
                <a:gd name="T4" fmla="*/ 0 w 448"/>
                <a:gd name="T5" fmla="*/ 14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8" h="147">
                  <a:moveTo>
                    <a:pt x="0" y="143"/>
                  </a:moveTo>
                  <a:cubicBezTo>
                    <a:pt x="0" y="143"/>
                    <a:pt x="215" y="56"/>
                    <a:pt x="448" y="147"/>
                  </a:cubicBezTo>
                  <a:cubicBezTo>
                    <a:pt x="448" y="147"/>
                    <a:pt x="269" y="0"/>
                    <a:pt x="0" y="143"/>
                  </a:cubicBezTo>
                  <a:close/>
                </a:path>
              </a:pathLst>
            </a:custGeom>
            <a:solidFill>
              <a:srgbClr val="603813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altLang="en-US" lang="zh-CN"/>
            </a:p>
          </p:txBody>
        </p:sp>
        <p:sp>
          <p:nvSpPr>
            <p:cNvPr id="1048659" name="Freeform 15"/>
            <p:cNvSpPr/>
            <p:nvPr/>
          </p:nvSpPr>
          <p:spPr bwMode="auto">
            <a:xfrm>
              <a:off x="3573" y="2047"/>
              <a:ext cx="458" cy="658"/>
            </a:xfrm>
            <a:custGeom>
              <a:avLst/>
              <a:gdLst>
                <a:gd name="T0" fmla="*/ 149 w 193"/>
                <a:gd name="T1" fmla="*/ 248 h 277"/>
                <a:gd name="T2" fmla="*/ 193 w 193"/>
                <a:gd name="T3" fmla="*/ 49 h 277"/>
                <a:gd name="T4" fmla="*/ 124 w 193"/>
                <a:gd name="T5" fmla="*/ 90 h 277"/>
                <a:gd name="T6" fmla="*/ 24 w 193"/>
                <a:gd name="T7" fmla="*/ 0 h 277"/>
                <a:gd name="T8" fmla="*/ 74 w 193"/>
                <a:gd name="T9" fmla="*/ 133 h 277"/>
                <a:gd name="T10" fmla="*/ 0 w 193"/>
                <a:gd name="T11" fmla="*/ 260 h 277"/>
                <a:gd name="T12" fmla="*/ 56 w 193"/>
                <a:gd name="T13" fmla="*/ 234 h 277"/>
                <a:gd name="T14" fmla="*/ 95 w 193"/>
                <a:gd name="T15" fmla="*/ 188 h 277"/>
                <a:gd name="T16" fmla="*/ 139 w 193"/>
                <a:gd name="T17" fmla="*/ 256 h 277"/>
                <a:gd name="T18" fmla="*/ 149 w 193"/>
                <a:gd name="T19" fmla="*/ 248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3" h="277">
                  <a:moveTo>
                    <a:pt x="149" y="248"/>
                  </a:moveTo>
                  <a:cubicBezTo>
                    <a:pt x="149" y="248"/>
                    <a:pt x="84" y="120"/>
                    <a:pt x="193" y="49"/>
                  </a:cubicBezTo>
                  <a:cubicBezTo>
                    <a:pt x="193" y="49"/>
                    <a:pt x="165" y="46"/>
                    <a:pt x="124" y="90"/>
                  </a:cubicBezTo>
                  <a:cubicBezTo>
                    <a:pt x="82" y="135"/>
                    <a:pt x="76" y="29"/>
                    <a:pt x="24" y="0"/>
                  </a:cubicBezTo>
                  <a:cubicBezTo>
                    <a:pt x="24" y="0"/>
                    <a:pt x="67" y="67"/>
                    <a:pt x="74" y="133"/>
                  </a:cubicBezTo>
                  <a:cubicBezTo>
                    <a:pt x="82" y="199"/>
                    <a:pt x="0" y="260"/>
                    <a:pt x="0" y="260"/>
                  </a:cubicBezTo>
                  <a:cubicBezTo>
                    <a:pt x="0" y="260"/>
                    <a:pt x="30" y="261"/>
                    <a:pt x="56" y="234"/>
                  </a:cubicBezTo>
                  <a:cubicBezTo>
                    <a:pt x="81" y="207"/>
                    <a:pt x="84" y="184"/>
                    <a:pt x="95" y="188"/>
                  </a:cubicBezTo>
                  <a:cubicBezTo>
                    <a:pt x="106" y="193"/>
                    <a:pt x="119" y="245"/>
                    <a:pt x="139" y="256"/>
                  </a:cubicBezTo>
                  <a:cubicBezTo>
                    <a:pt x="160" y="267"/>
                    <a:pt x="166" y="277"/>
                    <a:pt x="149" y="248"/>
                  </a:cubicBezTo>
                  <a:close/>
                </a:path>
              </a:pathLst>
            </a:custGeom>
            <a:solidFill>
              <a:srgbClr val="603813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altLang="en-US" lang="zh-CN"/>
            </a:p>
          </p:txBody>
        </p:sp>
        <p:sp>
          <p:nvSpPr>
            <p:cNvPr id="1048660" name="Freeform 16"/>
            <p:cNvSpPr/>
            <p:nvPr/>
          </p:nvSpPr>
          <p:spPr bwMode="auto">
            <a:xfrm>
              <a:off x="4060" y="1888"/>
              <a:ext cx="346" cy="273"/>
            </a:xfrm>
            <a:custGeom>
              <a:avLst/>
              <a:gdLst>
                <a:gd name="T0" fmla="*/ 0 w 146"/>
                <a:gd name="T1" fmla="*/ 114 h 115"/>
                <a:gd name="T2" fmla="*/ 146 w 146"/>
                <a:gd name="T3" fmla="*/ 18 h 115"/>
                <a:gd name="T4" fmla="*/ 0 w 146"/>
                <a:gd name="T5" fmla="*/ 11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115">
                  <a:moveTo>
                    <a:pt x="0" y="114"/>
                  </a:moveTo>
                  <a:cubicBezTo>
                    <a:pt x="0" y="114"/>
                    <a:pt x="31" y="0"/>
                    <a:pt x="146" y="18"/>
                  </a:cubicBezTo>
                  <a:cubicBezTo>
                    <a:pt x="146" y="18"/>
                    <a:pt x="126" y="115"/>
                    <a:pt x="0" y="114"/>
                  </a:cubicBezTo>
                  <a:close/>
                </a:path>
              </a:pathLst>
            </a:custGeom>
            <a:solidFill>
              <a:srgbClr val="F4747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altLang="en-US" lang="zh-CN"/>
            </a:p>
          </p:txBody>
        </p:sp>
        <p:sp>
          <p:nvSpPr>
            <p:cNvPr id="1048661" name="Freeform 17"/>
            <p:cNvSpPr/>
            <p:nvPr/>
          </p:nvSpPr>
          <p:spPr bwMode="auto">
            <a:xfrm>
              <a:off x="3915" y="1864"/>
              <a:ext cx="235" cy="271"/>
            </a:xfrm>
            <a:custGeom>
              <a:avLst/>
              <a:gdLst>
                <a:gd name="T0" fmla="*/ 48 w 99"/>
                <a:gd name="T1" fmla="*/ 114 h 114"/>
                <a:gd name="T2" fmla="*/ 56 w 99"/>
                <a:gd name="T3" fmla="*/ 0 h 114"/>
                <a:gd name="T4" fmla="*/ 48 w 99"/>
                <a:gd name="T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9" h="114">
                  <a:moveTo>
                    <a:pt x="48" y="114"/>
                  </a:moveTo>
                  <a:cubicBezTo>
                    <a:pt x="48" y="114"/>
                    <a:pt x="0" y="53"/>
                    <a:pt x="56" y="0"/>
                  </a:cubicBezTo>
                  <a:cubicBezTo>
                    <a:pt x="56" y="0"/>
                    <a:pt x="99" y="49"/>
                    <a:pt x="48" y="114"/>
                  </a:cubicBezTo>
                  <a:close/>
                </a:path>
              </a:pathLst>
            </a:custGeom>
            <a:solidFill>
              <a:srgbClr val="F4747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altLang="en-US" lang="zh-CN"/>
            </a:p>
          </p:txBody>
        </p:sp>
        <p:sp>
          <p:nvSpPr>
            <p:cNvPr id="1048662" name="Freeform 18"/>
            <p:cNvSpPr/>
            <p:nvPr/>
          </p:nvSpPr>
          <p:spPr bwMode="auto">
            <a:xfrm>
              <a:off x="4067" y="1705"/>
              <a:ext cx="225" cy="252"/>
            </a:xfrm>
            <a:custGeom>
              <a:avLst/>
              <a:gdLst>
                <a:gd name="T0" fmla="*/ 26 w 95"/>
                <a:gd name="T1" fmla="*/ 106 h 106"/>
                <a:gd name="T2" fmla="*/ 70 w 95"/>
                <a:gd name="T3" fmla="*/ 0 h 106"/>
                <a:gd name="T4" fmla="*/ 26 w 95"/>
                <a:gd name="T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" h="106">
                  <a:moveTo>
                    <a:pt x="26" y="106"/>
                  </a:moveTo>
                  <a:cubicBezTo>
                    <a:pt x="26" y="106"/>
                    <a:pt x="0" y="33"/>
                    <a:pt x="70" y="0"/>
                  </a:cubicBezTo>
                  <a:cubicBezTo>
                    <a:pt x="70" y="0"/>
                    <a:pt x="95" y="60"/>
                    <a:pt x="26" y="106"/>
                  </a:cubicBezTo>
                  <a:close/>
                </a:path>
              </a:pathLst>
            </a:custGeom>
            <a:solidFill>
              <a:srgbClr val="F4747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altLang="en-US" lang="zh-CN"/>
            </a:p>
          </p:txBody>
        </p:sp>
        <p:sp>
          <p:nvSpPr>
            <p:cNvPr id="1048663" name="Freeform 19"/>
            <p:cNvSpPr/>
            <p:nvPr/>
          </p:nvSpPr>
          <p:spPr bwMode="auto">
            <a:xfrm>
              <a:off x="3523" y="1551"/>
              <a:ext cx="230" cy="273"/>
            </a:xfrm>
            <a:custGeom>
              <a:avLst/>
              <a:gdLst>
                <a:gd name="T0" fmla="*/ 57 w 97"/>
                <a:gd name="T1" fmla="*/ 115 h 115"/>
                <a:gd name="T2" fmla="*/ 47 w 97"/>
                <a:gd name="T3" fmla="*/ 0 h 115"/>
                <a:gd name="T4" fmla="*/ 57 w 97"/>
                <a:gd name="T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15">
                  <a:moveTo>
                    <a:pt x="57" y="115"/>
                  </a:moveTo>
                  <a:cubicBezTo>
                    <a:pt x="57" y="115"/>
                    <a:pt x="0" y="61"/>
                    <a:pt x="47" y="0"/>
                  </a:cubicBezTo>
                  <a:cubicBezTo>
                    <a:pt x="47" y="0"/>
                    <a:pt x="97" y="43"/>
                    <a:pt x="57" y="115"/>
                  </a:cubicBezTo>
                  <a:close/>
                </a:path>
              </a:pathLst>
            </a:custGeom>
            <a:solidFill>
              <a:srgbClr val="F4747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altLang="en-US" lang="zh-CN"/>
            </a:p>
          </p:txBody>
        </p:sp>
        <p:sp>
          <p:nvSpPr>
            <p:cNvPr id="1048664" name="Freeform 20"/>
            <p:cNvSpPr/>
            <p:nvPr/>
          </p:nvSpPr>
          <p:spPr bwMode="auto">
            <a:xfrm>
              <a:off x="3255" y="1857"/>
              <a:ext cx="190" cy="169"/>
            </a:xfrm>
            <a:custGeom>
              <a:avLst/>
              <a:gdLst>
                <a:gd name="T0" fmla="*/ 80 w 80"/>
                <a:gd name="T1" fmla="*/ 51 h 71"/>
                <a:gd name="T2" fmla="*/ 0 w 80"/>
                <a:gd name="T3" fmla="*/ 20 h 71"/>
                <a:gd name="T4" fmla="*/ 80 w 80"/>
                <a:gd name="T5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71">
                  <a:moveTo>
                    <a:pt x="80" y="51"/>
                  </a:moveTo>
                  <a:cubicBezTo>
                    <a:pt x="80" y="51"/>
                    <a:pt x="25" y="71"/>
                    <a:pt x="0" y="20"/>
                  </a:cubicBezTo>
                  <a:cubicBezTo>
                    <a:pt x="0" y="20"/>
                    <a:pt x="45" y="0"/>
                    <a:pt x="80" y="51"/>
                  </a:cubicBezTo>
                  <a:close/>
                </a:path>
              </a:pathLst>
            </a:custGeom>
            <a:solidFill>
              <a:srgbClr val="F4747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altLang="en-US" lang="zh-CN"/>
            </a:p>
          </p:txBody>
        </p:sp>
        <p:sp>
          <p:nvSpPr>
            <p:cNvPr id="1048665" name="Freeform 21"/>
            <p:cNvSpPr/>
            <p:nvPr/>
          </p:nvSpPr>
          <p:spPr bwMode="auto">
            <a:xfrm>
              <a:off x="4243" y="2128"/>
              <a:ext cx="251" cy="225"/>
            </a:xfrm>
            <a:custGeom>
              <a:avLst/>
              <a:gdLst>
                <a:gd name="T0" fmla="*/ 106 w 106"/>
                <a:gd name="T1" fmla="*/ 70 h 95"/>
                <a:gd name="T2" fmla="*/ 0 w 106"/>
                <a:gd name="T3" fmla="*/ 24 h 95"/>
                <a:gd name="T4" fmla="*/ 106 w 106"/>
                <a:gd name="T5" fmla="*/ 7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95">
                  <a:moveTo>
                    <a:pt x="106" y="70"/>
                  </a:moveTo>
                  <a:cubicBezTo>
                    <a:pt x="106" y="70"/>
                    <a:pt x="32" y="95"/>
                    <a:pt x="0" y="24"/>
                  </a:cubicBezTo>
                  <a:cubicBezTo>
                    <a:pt x="0" y="24"/>
                    <a:pt x="61" y="0"/>
                    <a:pt x="106" y="70"/>
                  </a:cubicBezTo>
                  <a:close/>
                </a:path>
              </a:pathLst>
            </a:custGeom>
            <a:solidFill>
              <a:srgbClr val="F4747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altLang="en-US" lang="zh-CN"/>
            </a:p>
          </p:txBody>
        </p:sp>
        <p:sp>
          <p:nvSpPr>
            <p:cNvPr id="1048666" name="Freeform 22"/>
            <p:cNvSpPr/>
            <p:nvPr/>
          </p:nvSpPr>
          <p:spPr bwMode="auto">
            <a:xfrm>
              <a:off x="3737" y="1964"/>
              <a:ext cx="244" cy="285"/>
            </a:xfrm>
            <a:custGeom>
              <a:avLst/>
              <a:gdLst>
                <a:gd name="T0" fmla="*/ 38 w 103"/>
                <a:gd name="T1" fmla="*/ 120 h 120"/>
                <a:gd name="T2" fmla="*/ 68 w 103"/>
                <a:gd name="T3" fmla="*/ 0 h 120"/>
                <a:gd name="T4" fmla="*/ 38 w 103"/>
                <a:gd name="T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" h="120">
                  <a:moveTo>
                    <a:pt x="38" y="120"/>
                  </a:moveTo>
                  <a:cubicBezTo>
                    <a:pt x="38" y="120"/>
                    <a:pt x="0" y="40"/>
                    <a:pt x="68" y="0"/>
                  </a:cubicBezTo>
                  <a:cubicBezTo>
                    <a:pt x="68" y="0"/>
                    <a:pt x="103" y="66"/>
                    <a:pt x="38" y="120"/>
                  </a:cubicBezTo>
                  <a:close/>
                </a:path>
              </a:pathLst>
            </a:custGeom>
            <a:solidFill>
              <a:srgbClr val="F4747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altLang="en-US" lang="zh-CN"/>
            </a:p>
          </p:txBody>
        </p:sp>
        <p:sp>
          <p:nvSpPr>
            <p:cNvPr id="1048667" name="Freeform 23"/>
            <p:cNvSpPr/>
            <p:nvPr/>
          </p:nvSpPr>
          <p:spPr bwMode="auto">
            <a:xfrm>
              <a:off x="4053" y="2156"/>
              <a:ext cx="239" cy="219"/>
            </a:xfrm>
            <a:custGeom>
              <a:avLst/>
              <a:gdLst>
                <a:gd name="T0" fmla="*/ 101 w 101"/>
                <a:gd name="T1" fmla="*/ 74 h 92"/>
                <a:gd name="T2" fmla="*/ 0 w 101"/>
                <a:gd name="T3" fmla="*/ 19 h 92"/>
                <a:gd name="T4" fmla="*/ 101 w 101"/>
                <a:gd name="T5" fmla="*/ 7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1" h="92">
                  <a:moveTo>
                    <a:pt x="101" y="74"/>
                  </a:moveTo>
                  <a:cubicBezTo>
                    <a:pt x="101" y="74"/>
                    <a:pt x="25" y="92"/>
                    <a:pt x="0" y="19"/>
                  </a:cubicBezTo>
                  <a:cubicBezTo>
                    <a:pt x="0" y="19"/>
                    <a:pt x="63" y="0"/>
                    <a:pt x="101" y="74"/>
                  </a:cubicBezTo>
                  <a:close/>
                </a:path>
              </a:pathLst>
            </a:custGeom>
            <a:solidFill>
              <a:srgbClr val="F4747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altLang="en-US" lang="zh-CN"/>
            </a:p>
          </p:txBody>
        </p:sp>
        <p:sp>
          <p:nvSpPr>
            <p:cNvPr id="1048668" name="Freeform 24"/>
            <p:cNvSpPr/>
            <p:nvPr/>
          </p:nvSpPr>
          <p:spPr bwMode="auto">
            <a:xfrm>
              <a:off x="3369" y="1698"/>
              <a:ext cx="277" cy="352"/>
            </a:xfrm>
            <a:custGeom>
              <a:avLst/>
              <a:gdLst>
                <a:gd name="T0" fmla="*/ 113 w 117"/>
                <a:gd name="T1" fmla="*/ 148 h 148"/>
                <a:gd name="T2" fmla="*/ 19 w 117"/>
                <a:gd name="T3" fmla="*/ 0 h 148"/>
                <a:gd name="T4" fmla="*/ 113 w 117"/>
                <a:gd name="T5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148">
                  <a:moveTo>
                    <a:pt x="113" y="148"/>
                  </a:moveTo>
                  <a:cubicBezTo>
                    <a:pt x="113" y="148"/>
                    <a:pt x="0" y="116"/>
                    <a:pt x="19" y="0"/>
                  </a:cubicBezTo>
                  <a:cubicBezTo>
                    <a:pt x="19" y="0"/>
                    <a:pt x="117" y="22"/>
                    <a:pt x="113" y="148"/>
                  </a:cubicBezTo>
                  <a:close/>
                </a:path>
              </a:pathLst>
            </a:custGeom>
            <a:solidFill>
              <a:srgbClr val="F4747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altLang="en-US" lang="zh-CN"/>
            </a:p>
          </p:txBody>
        </p:sp>
        <p:sp>
          <p:nvSpPr>
            <p:cNvPr id="1048669" name="Freeform 25"/>
            <p:cNvSpPr/>
            <p:nvPr/>
          </p:nvSpPr>
          <p:spPr bwMode="auto">
            <a:xfrm>
              <a:off x="3352" y="1957"/>
              <a:ext cx="273" cy="235"/>
            </a:xfrm>
            <a:custGeom>
              <a:avLst/>
              <a:gdLst>
                <a:gd name="T0" fmla="*/ 115 w 115"/>
                <a:gd name="T1" fmla="*/ 51 h 99"/>
                <a:gd name="T2" fmla="*/ 0 w 115"/>
                <a:gd name="T3" fmla="*/ 43 h 99"/>
                <a:gd name="T4" fmla="*/ 115 w 115"/>
                <a:gd name="T5" fmla="*/ 5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99">
                  <a:moveTo>
                    <a:pt x="115" y="51"/>
                  </a:moveTo>
                  <a:cubicBezTo>
                    <a:pt x="115" y="51"/>
                    <a:pt x="53" y="99"/>
                    <a:pt x="0" y="43"/>
                  </a:cubicBezTo>
                  <a:cubicBezTo>
                    <a:pt x="0" y="43"/>
                    <a:pt x="50" y="0"/>
                    <a:pt x="115" y="51"/>
                  </a:cubicBezTo>
                  <a:close/>
                </a:path>
              </a:pathLst>
            </a:custGeom>
            <a:solidFill>
              <a:srgbClr val="F4747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altLang="en-US" lang="zh-CN"/>
            </a:p>
          </p:txBody>
        </p:sp>
        <p:sp>
          <p:nvSpPr>
            <p:cNvPr id="1048670" name="Freeform 26"/>
            <p:cNvSpPr/>
            <p:nvPr/>
          </p:nvSpPr>
          <p:spPr bwMode="auto">
            <a:xfrm>
              <a:off x="3616" y="1693"/>
              <a:ext cx="330" cy="366"/>
            </a:xfrm>
            <a:custGeom>
              <a:avLst/>
              <a:gdLst>
                <a:gd name="T0" fmla="*/ 113 w 139"/>
                <a:gd name="T1" fmla="*/ 0 h 154"/>
                <a:gd name="T2" fmla="*/ 28 w 139"/>
                <a:gd name="T3" fmla="*/ 154 h 154"/>
                <a:gd name="T4" fmla="*/ 113 w 139"/>
                <a:gd name="T5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" h="154">
                  <a:moveTo>
                    <a:pt x="113" y="0"/>
                  </a:moveTo>
                  <a:cubicBezTo>
                    <a:pt x="113" y="0"/>
                    <a:pt x="139" y="116"/>
                    <a:pt x="28" y="154"/>
                  </a:cubicBezTo>
                  <a:cubicBezTo>
                    <a:pt x="28" y="154"/>
                    <a:pt x="0" y="57"/>
                    <a:pt x="113" y="0"/>
                  </a:cubicBezTo>
                  <a:close/>
                </a:path>
              </a:pathLst>
            </a:custGeom>
            <a:solidFill>
              <a:srgbClr val="F47474"/>
            </a:solidFill>
            <a:ln>
              <a:noFill/>
            </a:ln>
          </p:spPr>
          <p:txBody>
            <a:bodyPr anchor="t" anchorCtr="0" bIns="45720" compatLnSpc="1" lIns="91440" numCol="1" rIns="91440" tIns="45720" vert="horz" wrap="square"/>
            <a:lstStyle>
              <a:defPPr>
                <a:defRPr lang="zh-CN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altLang="en-US" lang="zh-CN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标题 3"/>
          <p:cNvSpPr>
            <a:spLocks noGrp="1"/>
          </p:cNvSpPr>
          <p:nvPr>
            <p:ph type="title"/>
          </p:nvPr>
        </p:nvSpPr>
        <p:spPr>
          <a:xfrm>
            <a:off x="838200" y="328954"/>
            <a:ext cx="10515600" cy="1325563"/>
          </a:xfrm>
        </p:spPr>
        <p:txBody>
          <a:bodyPr/>
          <a:p>
            <a:r>
              <a:rPr altLang="zh-CN" b="1" dirty="0" sz="48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zh-CN" b="1" dirty="0" sz="48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zh-CN" b="1" dirty="0" sz="48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zh-CN" b="1" dirty="0" sz="48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altLang="zh-CN" b="1" dirty="0" sz="48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zh-CN" b="1" dirty="0" sz="48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EM</a:t>
            </a:r>
            <a:r>
              <a:rPr altLang="zh-CN" b="1" dirty="0" sz="48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zh-CN" b="1" dirty="0" sz="48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zh-CN" b="1" dirty="0" sz="48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zh-CN" b="1" dirty="0" sz="48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zh-CN" b="1" dirty="0" sz="48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zh-CN" b="1" dirty="0" sz="48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zh-CN" b="1" dirty="0" sz="48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MENT</a:t>
            </a:r>
            <a:endParaRPr altLang="en-US" b="1" dirty="0" i="1" lang="zh-CN">
              <a:solidFill>
                <a:srgbClr val="BF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20" name="Freeform 55"/>
          <p:cNvSpPr>
            <a:spLocks noEditPoints="1"/>
          </p:cNvSpPr>
          <p:nvPr/>
        </p:nvSpPr>
        <p:spPr bwMode="auto">
          <a:xfrm>
            <a:off x="1181099" y="2436101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21" name="Freeform 55"/>
          <p:cNvSpPr>
            <a:spLocks noEditPoints="1"/>
          </p:cNvSpPr>
          <p:nvPr/>
        </p:nvSpPr>
        <p:spPr bwMode="auto">
          <a:xfrm>
            <a:off x="1181098" y="3921966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22" name="Freeform 55"/>
          <p:cNvSpPr>
            <a:spLocks noEditPoints="1"/>
          </p:cNvSpPr>
          <p:nvPr/>
        </p:nvSpPr>
        <p:spPr bwMode="auto">
          <a:xfrm>
            <a:off x="1181099" y="5407830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23" name=""/>
          <p:cNvSpPr txBox="1"/>
          <p:nvPr/>
        </p:nvSpPr>
        <p:spPr>
          <a:xfrm>
            <a:off x="1911925" y="2259922"/>
            <a:ext cx="10000350" cy="10566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36363D"/>
                </a:solidFill>
              </a:rPr>
              <a:t>S</a:t>
            </a:r>
            <a:r>
              <a:rPr b="1" sz="3200" lang="en-US">
                <a:solidFill>
                  <a:srgbClr val="36363D"/>
                </a:solidFill>
              </a:rPr>
              <a:t>t</a:t>
            </a:r>
            <a:r>
              <a:rPr b="1" sz="3200" lang="en-US">
                <a:solidFill>
                  <a:srgbClr val="36363D"/>
                </a:solidFill>
              </a:rPr>
              <a:t>u</a:t>
            </a:r>
            <a:r>
              <a:rPr b="1" sz="3200" lang="en-US">
                <a:solidFill>
                  <a:srgbClr val="36363D"/>
                </a:solidFill>
              </a:rPr>
              <a:t>dent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s</a:t>
            </a:r>
            <a:r>
              <a:rPr b="1" sz="3200" lang="en-US">
                <a:solidFill>
                  <a:srgbClr val="36363D"/>
                </a:solidFill>
              </a:rPr>
              <a:t>t</a:t>
            </a:r>
            <a:r>
              <a:rPr b="1" sz="3200" lang="en-US">
                <a:solidFill>
                  <a:srgbClr val="36363D"/>
                </a:solidFill>
              </a:rPr>
              <a:t>r</a:t>
            </a:r>
            <a:r>
              <a:rPr b="1" sz="3200" lang="en-US">
                <a:solidFill>
                  <a:srgbClr val="36363D"/>
                </a:solidFill>
              </a:rPr>
              <a:t>u</a:t>
            </a:r>
            <a:r>
              <a:rPr b="1" sz="3200" lang="en-US">
                <a:solidFill>
                  <a:srgbClr val="36363D"/>
                </a:solidFill>
              </a:rPr>
              <a:t>g</a:t>
            </a:r>
            <a:r>
              <a:rPr b="1" sz="3200" lang="en-US">
                <a:solidFill>
                  <a:srgbClr val="36363D"/>
                </a:solidFill>
              </a:rPr>
              <a:t>gle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t</a:t>
            </a:r>
            <a:r>
              <a:rPr b="1" sz="3200" lang="en-US">
                <a:solidFill>
                  <a:srgbClr val="36363D"/>
                </a:solidFill>
              </a:rPr>
              <a:t>o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p</a:t>
            </a:r>
            <a:r>
              <a:rPr b="1" sz="3200" lang="en-US">
                <a:solidFill>
                  <a:srgbClr val="36363D"/>
                </a:solidFill>
              </a:rPr>
              <a:t>r</a:t>
            </a:r>
            <a:r>
              <a:rPr b="1" sz="3200" lang="en-US">
                <a:solidFill>
                  <a:srgbClr val="36363D"/>
                </a:solidFill>
              </a:rPr>
              <a:t>e</a:t>
            </a:r>
            <a:r>
              <a:rPr b="1" sz="3200" lang="en-US">
                <a:solidFill>
                  <a:srgbClr val="36363D"/>
                </a:solidFill>
              </a:rPr>
              <a:t>s</a:t>
            </a:r>
            <a:r>
              <a:rPr b="1" sz="3200" lang="en-US">
                <a:solidFill>
                  <a:srgbClr val="36363D"/>
                </a:solidFill>
              </a:rPr>
              <a:t>e</a:t>
            </a:r>
            <a:r>
              <a:rPr b="1" sz="3200" lang="en-US">
                <a:solidFill>
                  <a:srgbClr val="36363D"/>
                </a:solidFill>
              </a:rPr>
              <a:t>n</a:t>
            </a:r>
            <a:r>
              <a:rPr b="1" sz="3200" lang="en-US">
                <a:solidFill>
                  <a:srgbClr val="36363D"/>
                </a:solidFill>
              </a:rPr>
              <a:t>t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a</a:t>
            </a:r>
            <a:r>
              <a:rPr b="1" sz="3200" lang="en-US">
                <a:solidFill>
                  <a:srgbClr val="36363D"/>
                </a:solidFill>
              </a:rPr>
              <a:t>c</a:t>
            </a:r>
            <a:r>
              <a:rPr b="1" sz="3200" lang="en-US">
                <a:solidFill>
                  <a:srgbClr val="36363D"/>
                </a:solidFill>
              </a:rPr>
              <a:t>h</a:t>
            </a:r>
            <a:r>
              <a:rPr b="1" sz="3200" lang="en-US">
                <a:solidFill>
                  <a:srgbClr val="36363D"/>
                </a:solidFill>
              </a:rPr>
              <a:t>i</a:t>
            </a:r>
            <a:r>
              <a:rPr b="1" sz="3200" lang="en-US">
                <a:solidFill>
                  <a:srgbClr val="36363D"/>
                </a:solidFill>
              </a:rPr>
              <a:t>v</a:t>
            </a:r>
            <a:r>
              <a:rPr b="1" sz="3200" lang="en-US">
                <a:solidFill>
                  <a:srgbClr val="36363D"/>
                </a:solidFill>
              </a:rPr>
              <a:t>e</a:t>
            </a:r>
            <a:r>
              <a:rPr b="1" sz="3200" lang="en-US">
                <a:solidFill>
                  <a:srgbClr val="36363D"/>
                </a:solidFill>
              </a:rPr>
              <a:t>m</a:t>
            </a:r>
            <a:r>
              <a:rPr b="1" sz="3200" lang="en-US">
                <a:solidFill>
                  <a:srgbClr val="36363D"/>
                </a:solidFill>
              </a:rPr>
              <a:t>e</a:t>
            </a:r>
            <a:r>
              <a:rPr b="1" sz="3200" lang="en-US">
                <a:solidFill>
                  <a:srgbClr val="36363D"/>
                </a:solidFill>
              </a:rPr>
              <a:t>n</a:t>
            </a:r>
            <a:r>
              <a:rPr b="1" sz="3200" lang="en-US">
                <a:solidFill>
                  <a:srgbClr val="36363D"/>
                </a:solidFill>
              </a:rPr>
              <a:t>t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i</a:t>
            </a:r>
            <a:r>
              <a:rPr b="1" sz="3200" lang="en-US">
                <a:solidFill>
                  <a:srgbClr val="36363D"/>
                </a:solidFill>
              </a:rPr>
              <a:t>n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a</a:t>
            </a:r>
            <a:r>
              <a:rPr b="1" sz="3200" lang="en-US">
                <a:solidFill>
                  <a:srgbClr val="36363D"/>
                </a:solidFill>
              </a:rPr>
              <a:t>n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o</a:t>
            </a:r>
            <a:r>
              <a:rPr b="1" sz="3200" lang="en-US">
                <a:solidFill>
                  <a:srgbClr val="36363D"/>
                </a:solidFill>
              </a:rPr>
              <a:t>r</a:t>
            </a:r>
            <a:r>
              <a:rPr b="1" sz="3200" lang="en-US">
                <a:solidFill>
                  <a:srgbClr val="36363D"/>
                </a:solidFill>
              </a:rPr>
              <a:t>g</a:t>
            </a:r>
            <a:r>
              <a:rPr b="1" sz="3200" lang="en-US">
                <a:solidFill>
                  <a:srgbClr val="36363D"/>
                </a:solidFill>
              </a:rPr>
              <a:t>a</a:t>
            </a:r>
            <a:r>
              <a:rPr b="1" sz="3200" lang="en-US">
                <a:solidFill>
                  <a:srgbClr val="36363D"/>
                </a:solidFill>
              </a:rPr>
              <a:t>niz</a:t>
            </a:r>
            <a:r>
              <a:rPr b="1" sz="3200" lang="en-US">
                <a:solidFill>
                  <a:srgbClr val="36363D"/>
                </a:solidFill>
              </a:rPr>
              <a:t>e</a:t>
            </a:r>
            <a:r>
              <a:rPr b="1" sz="3200" lang="en-US">
                <a:solidFill>
                  <a:srgbClr val="36363D"/>
                </a:solidFill>
              </a:rPr>
              <a:t>d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w</a:t>
            </a:r>
            <a:r>
              <a:rPr b="1" sz="3200" lang="en-US">
                <a:solidFill>
                  <a:srgbClr val="36363D"/>
                </a:solidFill>
              </a:rPr>
              <a:t>a</a:t>
            </a:r>
            <a:r>
              <a:rPr b="1" sz="3200" lang="en-US">
                <a:solidFill>
                  <a:srgbClr val="36363D"/>
                </a:solidFill>
              </a:rPr>
              <a:t>y</a:t>
            </a:r>
            <a:r>
              <a:rPr b="1" sz="3200" lang="en-US">
                <a:solidFill>
                  <a:srgbClr val="36363D"/>
                </a:solidFill>
              </a:rPr>
              <a:t>.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endParaRPr sz="3200" lang="en-IN">
              <a:solidFill>
                <a:srgbClr val="000000"/>
              </a:solidFill>
            </a:endParaRPr>
          </a:p>
        </p:txBody>
      </p:sp>
      <p:sp>
        <p:nvSpPr>
          <p:cNvPr id="1048624" name=""/>
          <p:cNvSpPr txBox="1"/>
          <p:nvPr/>
        </p:nvSpPr>
        <p:spPr>
          <a:xfrm>
            <a:off x="1870613" y="3743168"/>
            <a:ext cx="8450773" cy="10566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36363D"/>
                </a:solidFill>
              </a:rPr>
              <a:t>R</a:t>
            </a:r>
            <a:r>
              <a:rPr b="1" sz="3200" lang="en-US">
                <a:solidFill>
                  <a:srgbClr val="36363D"/>
                </a:solidFill>
              </a:rPr>
              <a:t>e</a:t>
            </a:r>
            <a:r>
              <a:rPr b="1" sz="3200" lang="en-US">
                <a:solidFill>
                  <a:srgbClr val="36363D"/>
                </a:solidFill>
              </a:rPr>
              <a:t>c</a:t>
            </a:r>
            <a:r>
              <a:rPr b="1" sz="3200" lang="en-US">
                <a:solidFill>
                  <a:srgbClr val="36363D"/>
                </a:solidFill>
              </a:rPr>
              <a:t>r</a:t>
            </a:r>
            <a:r>
              <a:rPr b="1" sz="3200" lang="en-US">
                <a:solidFill>
                  <a:srgbClr val="36363D"/>
                </a:solidFill>
              </a:rPr>
              <a:t>u</a:t>
            </a:r>
            <a:r>
              <a:rPr b="1" sz="3200" lang="en-US">
                <a:solidFill>
                  <a:srgbClr val="36363D"/>
                </a:solidFill>
              </a:rPr>
              <a:t>it</a:t>
            </a:r>
            <a:r>
              <a:rPr b="1" sz="3200" lang="en-US">
                <a:solidFill>
                  <a:srgbClr val="36363D"/>
                </a:solidFill>
              </a:rPr>
              <a:t>e</a:t>
            </a:r>
            <a:r>
              <a:rPr b="1" sz="3200" lang="en-US">
                <a:solidFill>
                  <a:srgbClr val="36363D"/>
                </a:solidFill>
              </a:rPr>
              <a:t>r</a:t>
            </a:r>
            <a:r>
              <a:rPr b="1" sz="3200" lang="en-US">
                <a:solidFill>
                  <a:srgbClr val="36363D"/>
                </a:solidFill>
              </a:rPr>
              <a:t>s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f</a:t>
            </a:r>
            <a:r>
              <a:rPr b="1" sz="3200" lang="en-US">
                <a:solidFill>
                  <a:srgbClr val="36363D"/>
                </a:solidFill>
              </a:rPr>
              <a:t>a</a:t>
            </a:r>
            <a:r>
              <a:rPr b="1" sz="3200" lang="en-US">
                <a:solidFill>
                  <a:srgbClr val="36363D"/>
                </a:solidFill>
              </a:rPr>
              <a:t>c</a:t>
            </a:r>
            <a:r>
              <a:rPr b="1" sz="3200" lang="en-US">
                <a:solidFill>
                  <a:srgbClr val="36363D"/>
                </a:solidFill>
              </a:rPr>
              <a:t>e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d</a:t>
            </a:r>
            <a:r>
              <a:rPr b="1" sz="3200" lang="en-US">
                <a:solidFill>
                  <a:srgbClr val="36363D"/>
                </a:solidFill>
              </a:rPr>
              <a:t>i</a:t>
            </a:r>
            <a:r>
              <a:rPr b="1" sz="3200" lang="en-US">
                <a:solidFill>
                  <a:srgbClr val="36363D"/>
                </a:solidFill>
              </a:rPr>
              <a:t>f</a:t>
            </a:r>
            <a:r>
              <a:rPr b="1" sz="3200" lang="en-US">
                <a:solidFill>
                  <a:srgbClr val="36363D"/>
                </a:solidFill>
              </a:rPr>
              <a:t>f</a:t>
            </a:r>
            <a:r>
              <a:rPr b="1" sz="3200" lang="en-US">
                <a:solidFill>
                  <a:srgbClr val="36363D"/>
                </a:solidFill>
              </a:rPr>
              <a:t>i</a:t>
            </a:r>
            <a:r>
              <a:rPr b="1" sz="3200" lang="en-US">
                <a:solidFill>
                  <a:srgbClr val="36363D"/>
                </a:solidFill>
              </a:rPr>
              <a:t>c</a:t>
            </a:r>
            <a:r>
              <a:rPr b="1" sz="3200" lang="en-US">
                <a:solidFill>
                  <a:srgbClr val="36363D"/>
                </a:solidFill>
              </a:rPr>
              <a:t>u</a:t>
            </a:r>
            <a:r>
              <a:rPr b="1" sz="3200" lang="en-US">
                <a:solidFill>
                  <a:srgbClr val="36363D"/>
                </a:solidFill>
              </a:rPr>
              <a:t>l</a:t>
            </a:r>
            <a:r>
              <a:rPr b="1" sz="3200" lang="en-US">
                <a:solidFill>
                  <a:srgbClr val="36363D"/>
                </a:solidFill>
              </a:rPr>
              <a:t>ty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i</a:t>
            </a:r>
            <a:r>
              <a:rPr b="1" sz="3200" lang="en-US">
                <a:solidFill>
                  <a:srgbClr val="36363D"/>
                </a:solidFill>
              </a:rPr>
              <a:t>n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e</a:t>
            </a:r>
            <a:r>
              <a:rPr b="1" sz="3200" lang="en-US">
                <a:solidFill>
                  <a:srgbClr val="36363D"/>
                </a:solidFill>
              </a:rPr>
              <a:t>v</a:t>
            </a:r>
            <a:r>
              <a:rPr b="1" sz="3200" lang="en-US">
                <a:solidFill>
                  <a:srgbClr val="36363D"/>
                </a:solidFill>
              </a:rPr>
              <a:t>a</a:t>
            </a:r>
            <a:r>
              <a:rPr b="1" sz="3200" lang="en-US">
                <a:solidFill>
                  <a:srgbClr val="36363D"/>
                </a:solidFill>
              </a:rPr>
              <a:t>l</a:t>
            </a:r>
            <a:r>
              <a:rPr b="1" sz="3200" lang="en-US">
                <a:solidFill>
                  <a:srgbClr val="36363D"/>
                </a:solidFill>
              </a:rPr>
              <a:t>u</a:t>
            </a:r>
            <a:r>
              <a:rPr b="1" sz="3200" lang="en-US">
                <a:solidFill>
                  <a:srgbClr val="36363D"/>
                </a:solidFill>
              </a:rPr>
              <a:t>a</a:t>
            </a:r>
            <a:r>
              <a:rPr b="1" sz="3200" lang="en-US">
                <a:solidFill>
                  <a:srgbClr val="36363D"/>
                </a:solidFill>
              </a:rPr>
              <a:t>t</a:t>
            </a:r>
            <a:r>
              <a:rPr b="1" sz="3200" lang="en-US">
                <a:solidFill>
                  <a:srgbClr val="36363D"/>
                </a:solidFill>
              </a:rPr>
              <a:t>i</a:t>
            </a:r>
            <a:r>
              <a:rPr b="1" sz="3200" lang="en-US">
                <a:solidFill>
                  <a:srgbClr val="36363D"/>
                </a:solidFill>
              </a:rPr>
              <a:t>n</a:t>
            </a:r>
            <a:r>
              <a:rPr b="1" sz="3200" lang="en-US">
                <a:solidFill>
                  <a:srgbClr val="36363D"/>
                </a:solidFill>
              </a:rPr>
              <a:t>g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r</a:t>
            </a:r>
            <a:r>
              <a:rPr b="1" sz="3200" lang="en-US">
                <a:solidFill>
                  <a:srgbClr val="36363D"/>
                </a:solidFill>
              </a:rPr>
              <a:t>e</a:t>
            </a:r>
            <a:r>
              <a:rPr b="1" sz="3200" lang="en-US">
                <a:solidFill>
                  <a:srgbClr val="36363D"/>
                </a:solidFill>
              </a:rPr>
              <a:t>a</a:t>
            </a:r>
            <a:r>
              <a:rPr b="1" sz="3200" lang="en-US">
                <a:solidFill>
                  <a:srgbClr val="36363D"/>
                </a:solidFill>
              </a:rPr>
              <a:t>l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s</a:t>
            </a:r>
            <a:r>
              <a:rPr b="1" sz="3200" lang="en-US">
                <a:solidFill>
                  <a:srgbClr val="36363D"/>
                </a:solidFill>
              </a:rPr>
              <a:t>k</a:t>
            </a:r>
            <a:r>
              <a:rPr b="1" sz="3200" lang="en-US">
                <a:solidFill>
                  <a:srgbClr val="36363D"/>
                </a:solidFill>
              </a:rPr>
              <a:t>i</a:t>
            </a:r>
            <a:r>
              <a:rPr b="1" sz="3200" lang="en-US">
                <a:solidFill>
                  <a:srgbClr val="36363D"/>
                </a:solidFill>
              </a:rPr>
              <a:t>l</a:t>
            </a:r>
            <a:r>
              <a:rPr b="1" sz="3200" lang="en-US">
                <a:solidFill>
                  <a:srgbClr val="36363D"/>
                </a:solidFill>
              </a:rPr>
              <a:t>l</a:t>
            </a:r>
            <a:r>
              <a:rPr b="1" sz="3200" lang="en-US">
                <a:solidFill>
                  <a:srgbClr val="36363D"/>
                </a:solidFill>
              </a:rPr>
              <a:t>s</a:t>
            </a:r>
            <a:r>
              <a:rPr b="1" sz="3200" lang="en-US">
                <a:solidFill>
                  <a:srgbClr val="36363D"/>
                </a:solidFill>
              </a:rPr>
              <a:t>.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25" name=""/>
          <p:cNvSpPr txBox="1"/>
          <p:nvPr/>
        </p:nvSpPr>
        <p:spPr>
          <a:xfrm>
            <a:off x="1870612" y="5055580"/>
            <a:ext cx="8294909" cy="10566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36363D"/>
                </a:solidFill>
              </a:rPr>
              <a:t>N</a:t>
            </a:r>
            <a:r>
              <a:rPr b="1" sz="3200" lang="en-US">
                <a:solidFill>
                  <a:srgbClr val="36363D"/>
                </a:solidFill>
              </a:rPr>
              <a:t>e</a:t>
            </a:r>
            <a:r>
              <a:rPr b="1" sz="3200" lang="en-US">
                <a:solidFill>
                  <a:srgbClr val="36363D"/>
                </a:solidFill>
              </a:rPr>
              <a:t>e</a:t>
            </a:r>
            <a:r>
              <a:rPr b="1" sz="3200" lang="en-US">
                <a:solidFill>
                  <a:srgbClr val="36363D"/>
                </a:solidFill>
              </a:rPr>
              <a:t>d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f</a:t>
            </a:r>
            <a:r>
              <a:rPr b="1" sz="3200" lang="en-US">
                <a:solidFill>
                  <a:srgbClr val="36363D"/>
                </a:solidFill>
              </a:rPr>
              <a:t>o</a:t>
            </a:r>
            <a:r>
              <a:rPr b="1" sz="3200" lang="en-US">
                <a:solidFill>
                  <a:srgbClr val="36363D"/>
                </a:solidFill>
              </a:rPr>
              <a:t>r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a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s</a:t>
            </a:r>
            <a:r>
              <a:rPr b="1" sz="3200" lang="en-US">
                <a:solidFill>
                  <a:srgbClr val="36363D"/>
                </a:solidFill>
              </a:rPr>
              <a:t>m</a:t>
            </a:r>
            <a:r>
              <a:rPr b="1" sz="3200" lang="en-US">
                <a:solidFill>
                  <a:srgbClr val="36363D"/>
                </a:solidFill>
              </a:rPr>
              <a:t>a</a:t>
            </a:r>
            <a:r>
              <a:rPr b="1" sz="3200" lang="en-US">
                <a:solidFill>
                  <a:srgbClr val="36363D"/>
                </a:solidFill>
              </a:rPr>
              <a:t>r</a:t>
            </a:r>
            <a:r>
              <a:rPr b="1" sz="3200" lang="en-US">
                <a:solidFill>
                  <a:srgbClr val="36363D"/>
                </a:solidFill>
              </a:rPr>
              <a:t>t</a:t>
            </a:r>
            <a:r>
              <a:rPr b="1" sz="3200" lang="en-US">
                <a:solidFill>
                  <a:srgbClr val="36363D"/>
                </a:solidFill>
              </a:rPr>
              <a:t>,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a</a:t>
            </a:r>
            <a:r>
              <a:rPr b="1" sz="3200" lang="en-US">
                <a:solidFill>
                  <a:srgbClr val="36363D"/>
                </a:solidFill>
              </a:rPr>
              <a:t>c</a:t>
            </a:r>
            <a:r>
              <a:rPr b="1" sz="3200" lang="en-US">
                <a:solidFill>
                  <a:srgbClr val="36363D"/>
                </a:solidFill>
              </a:rPr>
              <a:t>c</a:t>
            </a:r>
            <a:r>
              <a:rPr b="1" sz="3200" lang="en-US">
                <a:solidFill>
                  <a:srgbClr val="36363D"/>
                </a:solidFill>
              </a:rPr>
              <a:t>e</a:t>
            </a:r>
            <a:r>
              <a:rPr b="1" sz="3200" lang="en-US">
                <a:solidFill>
                  <a:srgbClr val="36363D"/>
                </a:solidFill>
              </a:rPr>
              <a:t>s</a:t>
            </a:r>
            <a:r>
              <a:rPr b="1" sz="3200" lang="en-US">
                <a:solidFill>
                  <a:srgbClr val="36363D"/>
                </a:solidFill>
              </a:rPr>
              <a:t>s</a:t>
            </a:r>
            <a:r>
              <a:rPr b="1" sz="3200" lang="en-US">
                <a:solidFill>
                  <a:srgbClr val="36363D"/>
                </a:solidFill>
              </a:rPr>
              <a:t>ible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p</a:t>
            </a:r>
            <a:r>
              <a:rPr b="1" sz="3200" lang="en-US">
                <a:solidFill>
                  <a:srgbClr val="36363D"/>
                </a:solidFill>
              </a:rPr>
              <a:t>o</a:t>
            </a:r>
            <a:r>
              <a:rPr b="1" sz="3200" lang="en-US">
                <a:solidFill>
                  <a:srgbClr val="36363D"/>
                </a:solidFill>
              </a:rPr>
              <a:t>r</a:t>
            </a:r>
            <a:r>
              <a:rPr b="1" sz="3200" lang="en-US">
                <a:solidFill>
                  <a:srgbClr val="36363D"/>
                </a:solidFill>
              </a:rPr>
              <a:t>tfolio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s</a:t>
            </a:r>
            <a:r>
              <a:rPr b="1" sz="3200" lang="en-US">
                <a:solidFill>
                  <a:srgbClr val="36363D"/>
                </a:solidFill>
              </a:rPr>
              <a:t>o</a:t>
            </a:r>
            <a:r>
              <a:rPr b="1" sz="3200" lang="en-US">
                <a:solidFill>
                  <a:srgbClr val="36363D"/>
                </a:solidFill>
              </a:rPr>
              <a:t>l</a:t>
            </a:r>
            <a:r>
              <a:rPr b="1" sz="3200" lang="en-US">
                <a:solidFill>
                  <a:srgbClr val="36363D"/>
                </a:solidFill>
              </a:rPr>
              <a:t>u</a:t>
            </a:r>
            <a:r>
              <a:rPr b="1" sz="3200" lang="en-US">
                <a:solidFill>
                  <a:srgbClr val="36363D"/>
                </a:solidFill>
              </a:rPr>
              <a:t>tion</a:t>
            </a:r>
            <a:r>
              <a:rPr b="1" sz="3200" lang="en-US">
                <a:solidFill>
                  <a:srgbClr val="36363D"/>
                </a:solidFill>
              </a:rPr>
              <a:t>.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标题 3"/>
          <p:cNvSpPr>
            <a:spLocks noGrp="1"/>
          </p:cNvSpPr>
          <p:nvPr>
            <p:ph type="title"/>
          </p:nvPr>
        </p:nvSpPr>
        <p:spPr>
          <a:xfrm>
            <a:off x="1181099" y="597855"/>
            <a:ext cx="10515600" cy="1135068"/>
          </a:xfrm>
        </p:spPr>
        <p:txBody>
          <a:bodyPr/>
          <a:p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ject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ew</a:t>
            </a:r>
            <a:endParaRPr altLang="en-US" dirty="0" sz="5400" lang="zh-CN"/>
          </a:p>
        </p:txBody>
      </p:sp>
      <p:sp>
        <p:nvSpPr>
          <p:cNvPr id="1048603" name="Freeform 55"/>
          <p:cNvSpPr>
            <a:spLocks noEditPoints="1"/>
          </p:cNvSpPr>
          <p:nvPr/>
        </p:nvSpPr>
        <p:spPr bwMode="auto">
          <a:xfrm>
            <a:off x="1181099" y="2436101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04" name="Freeform 55"/>
          <p:cNvSpPr>
            <a:spLocks noEditPoints="1"/>
          </p:cNvSpPr>
          <p:nvPr/>
        </p:nvSpPr>
        <p:spPr bwMode="auto">
          <a:xfrm>
            <a:off x="1181098" y="4718581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05" name="Freeform 55"/>
          <p:cNvSpPr>
            <a:spLocks noEditPoints="1"/>
          </p:cNvSpPr>
          <p:nvPr/>
        </p:nvSpPr>
        <p:spPr bwMode="auto">
          <a:xfrm>
            <a:off x="1181098" y="3491420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06" name=""/>
          <p:cNvSpPr txBox="1"/>
          <p:nvPr/>
        </p:nvSpPr>
        <p:spPr>
          <a:xfrm>
            <a:off x="1657995" y="2270759"/>
            <a:ext cx="8268159" cy="11582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p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r</a:t>
            </a:r>
            <a:r>
              <a:rPr b="1" sz="3600" lang="en-US">
                <a:solidFill>
                  <a:srgbClr val="36363D"/>
                </a:solidFill>
              </a:rPr>
              <a:t>s</a:t>
            </a:r>
            <a:r>
              <a:rPr b="1" sz="3600" lang="en-US">
                <a:solidFill>
                  <a:srgbClr val="36363D"/>
                </a:solidFill>
              </a:rPr>
              <a:t>o</a:t>
            </a:r>
            <a:r>
              <a:rPr b="1" sz="3600" lang="en-US">
                <a:solidFill>
                  <a:srgbClr val="36363D"/>
                </a:solidFill>
              </a:rPr>
              <a:t>n</a:t>
            </a:r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l</a:t>
            </a:r>
            <a:r>
              <a:rPr b="1" sz="3600" lang="en-US">
                <a:solidFill>
                  <a:srgbClr val="36363D"/>
                </a:solidFill>
              </a:rPr>
              <a:t>i</a:t>
            </a:r>
            <a:r>
              <a:rPr b="1" sz="3600" lang="en-US">
                <a:solidFill>
                  <a:srgbClr val="36363D"/>
                </a:solidFill>
              </a:rPr>
              <a:t>z</a:t>
            </a:r>
            <a:r>
              <a:rPr b="1" sz="3600" lang="en-US">
                <a:solidFill>
                  <a:srgbClr val="36363D"/>
                </a:solidFill>
              </a:rPr>
              <a:t>ed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d</a:t>
            </a:r>
            <a:r>
              <a:rPr b="1" sz="3600" lang="en-US">
                <a:solidFill>
                  <a:srgbClr val="36363D"/>
                </a:solidFill>
              </a:rPr>
              <a:t>i</a:t>
            </a:r>
            <a:r>
              <a:rPr b="1" sz="3600" lang="en-US">
                <a:solidFill>
                  <a:srgbClr val="36363D"/>
                </a:solidFill>
              </a:rPr>
              <a:t>g</a:t>
            </a:r>
            <a:r>
              <a:rPr b="1" sz="3600" lang="en-US">
                <a:solidFill>
                  <a:srgbClr val="36363D"/>
                </a:solidFill>
              </a:rPr>
              <a:t>ital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p</a:t>
            </a:r>
            <a:r>
              <a:rPr b="1" sz="3600" lang="en-US">
                <a:solidFill>
                  <a:srgbClr val="36363D"/>
                </a:solidFill>
              </a:rPr>
              <a:t>o</a:t>
            </a:r>
            <a:r>
              <a:rPr b="1" sz="3600" lang="en-US">
                <a:solidFill>
                  <a:srgbClr val="36363D"/>
                </a:solidFill>
              </a:rPr>
              <a:t>r</a:t>
            </a:r>
            <a:r>
              <a:rPr b="1" sz="3600" lang="en-US">
                <a:solidFill>
                  <a:srgbClr val="36363D"/>
                </a:solidFill>
              </a:rPr>
              <a:t>t</a:t>
            </a:r>
            <a:r>
              <a:rPr b="1" sz="3600" lang="en-US">
                <a:solidFill>
                  <a:srgbClr val="36363D"/>
                </a:solidFill>
              </a:rPr>
              <a:t>folio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w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b</a:t>
            </a:r>
            <a:r>
              <a:rPr b="1" sz="3600" lang="en-US">
                <a:solidFill>
                  <a:srgbClr val="36363D"/>
                </a:solidFill>
              </a:rPr>
              <a:t>site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f</a:t>
            </a:r>
            <a:r>
              <a:rPr b="1" sz="3600" lang="en-US">
                <a:solidFill>
                  <a:srgbClr val="36363D"/>
                </a:solidFill>
              </a:rPr>
              <a:t>o</a:t>
            </a:r>
            <a:r>
              <a:rPr b="1" sz="3600" lang="en-US">
                <a:solidFill>
                  <a:srgbClr val="36363D"/>
                </a:solidFill>
              </a:rPr>
              <a:t>r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s</a:t>
            </a:r>
            <a:r>
              <a:rPr b="1" sz="3600" lang="en-US">
                <a:solidFill>
                  <a:srgbClr val="36363D"/>
                </a:solidFill>
              </a:rPr>
              <a:t>t</a:t>
            </a:r>
            <a:r>
              <a:rPr b="1" sz="3600" lang="en-US">
                <a:solidFill>
                  <a:srgbClr val="36363D"/>
                </a:solidFill>
              </a:rPr>
              <a:t>udents</a:t>
            </a:r>
            <a:r>
              <a:rPr b="1" sz="3600" lang="en-US">
                <a:solidFill>
                  <a:srgbClr val="36363D"/>
                </a:solidFill>
              </a:rPr>
              <a:t>.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07" name=""/>
          <p:cNvSpPr txBox="1"/>
          <p:nvPr/>
        </p:nvSpPr>
        <p:spPr>
          <a:xfrm>
            <a:off x="1657995" y="3491419"/>
            <a:ext cx="7513918" cy="11582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36363D"/>
                </a:solidFill>
              </a:rPr>
              <a:t>C</a:t>
            </a:r>
            <a:r>
              <a:rPr b="1" sz="3600" lang="en-US">
                <a:solidFill>
                  <a:srgbClr val="36363D"/>
                </a:solidFill>
              </a:rPr>
              <a:t>r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te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to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b</a:t>
            </a:r>
            <a:r>
              <a:rPr b="1" sz="3600" lang="en-US">
                <a:solidFill>
                  <a:srgbClr val="36363D"/>
                </a:solidFill>
              </a:rPr>
              <a:t>r</a:t>
            </a:r>
            <a:r>
              <a:rPr b="1" sz="3600" lang="en-US">
                <a:solidFill>
                  <a:srgbClr val="36363D"/>
                </a:solidFill>
              </a:rPr>
              <a:t>i</a:t>
            </a:r>
            <a:r>
              <a:rPr b="1" sz="3600" lang="en-US">
                <a:solidFill>
                  <a:srgbClr val="36363D"/>
                </a:solidFill>
              </a:rPr>
              <a:t>d</a:t>
            </a:r>
            <a:r>
              <a:rPr b="1" sz="3600" lang="en-US">
                <a:solidFill>
                  <a:srgbClr val="36363D"/>
                </a:solidFill>
              </a:rPr>
              <a:t>g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t</a:t>
            </a:r>
            <a:r>
              <a:rPr b="1" sz="3600" lang="en-US">
                <a:solidFill>
                  <a:srgbClr val="36363D"/>
                </a:solidFill>
              </a:rPr>
              <a:t>h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g</a:t>
            </a:r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p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b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t</a:t>
            </a:r>
            <a:r>
              <a:rPr b="1" sz="3600" lang="en-US">
                <a:solidFill>
                  <a:srgbClr val="36363D"/>
                </a:solidFill>
              </a:rPr>
              <a:t>w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n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s</a:t>
            </a:r>
            <a:r>
              <a:rPr b="1" sz="3600" lang="en-US">
                <a:solidFill>
                  <a:srgbClr val="36363D"/>
                </a:solidFill>
              </a:rPr>
              <a:t>t</a:t>
            </a:r>
            <a:r>
              <a:rPr b="1" sz="3600" lang="en-US">
                <a:solidFill>
                  <a:srgbClr val="36363D"/>
                </a:solidFill>
              </a:rPr>
              <a:t>u</a:t>
            </a:r>
            <a:r>
              <a:rPr b="1" sz="3600" lang="en-US">
                <a:solidFill>
                  <a:srgbClr val="36363D"/>
                </a:solidFill>
              </a:rPr>
              <a:t>den</a:t>
            </a:r>
            <a:r>
              <a:rPr b="1" sz="3600" lang="en-US">
                <a:solidFill>
                  <a:srgbClr val="36363D"/>
                </a:solidFill>
              </a:rPr>
              <a:t>ts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n</a:t>
            </a:r>
            <a:r>
              <a:rPr b="1" sz="3600" lang="en-US">
                <a:solidFill>
                  <a:srgbClr val="36363D"/>
                </a:solidFill>
              </a:rPr>
              <a:t>d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recruiters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.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08" name=""/>
          <p:cNvSpPr txBox="1"/>
          <p:nvPr/>
        </p:nvSpPr>
        <p:spPr>
          <a:xfrm>
            <a:off x="1708194" y="4649659"/>
            <a:ext cx="7413521" cy="11582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36363D"/>
                </a:solidFill>
              </a:rPr>
              <a:t>S</a:t>
            </a:r>
            <a:r>
              <a:rPr b="1" sz="3600" lang="en-US">
                <a:solidFill>
                  <a:srgbClr val="36363D"/>
                </a:solidFill>
              </a:rPr>
              <a:t>h</a:t>
            </a:r>
            <a:r>
              <a:rPr b="1" sz="3600" lang="en-US">
                <a:solidFill>
                  <a:srgbClr val="36363D"/>
                </a:solidFill>
              </a:rPr>
              <a:t>o</a:t>
            </a:r>
            <a:r>
              <a:rPr b="1" sz="3600" lang="en-US">
                <a:solidFill>
                  <a:srgbClr val="36363D"/>
                </a:solidFill>
              </a:rPr>
              <a:t>w</a:t>
            </a:r>
            <a:r>
              <a:rPr b="1" sz="3600" lang="en-US">
                <a:solidFill>
                  <a:srgbClr val="36363D"/>
                </a:solidFill>
              </a:rPr>
              <a:t>c</a:t>
            </a:r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s</a:t>
            </a:r>
            <a:r>
              <a:rPr b="1" sz="3600" lang="en-US">
                <a:solidFill>
                  <a:srgbClr val="36363D"/>
                </a:solidFill>
              </a:rPr>
              <a:t>es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c</a:t>
            </a:r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d</a:t>
            </a:r>
            <a:r>
              <a:rPr b="1" sz="3600" lang="en-US">
                <a:solidFill>
                  <a:srgbClr val="36363D"/>
                </a:solidFill>
              </a:rPr>
              <a:t>emic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b</a:t>
            </a:r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c</a:t>
            </a:r>
            <a:r>
              <a:rPr b="1" sz="3600" lang="en-US">
                <a:solidFill>
                  <a:srgbClr val="36363D"/>
                </a:solidFill>
              </a:rPr>
              <a:t>kground</a:t>
            </a:r>
            <a:r>
              <a:rPr b="1" sz="3600" lang="en-US">
                <a:solidFill>
                  <a:srgbClr val="36363D"/>
                </a:solidFill>
              </a:rPr>
              <a:t>,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c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r</a:t>
            </a:r>
            <a:r>
              <a:rPr b="1" sz="3600" lang="en-US">
                <a:solidFill>
                  <a:srgbClr val="36363D"/>
                </a:solidFill>
              </a:rPr>
              <a:t>t</a:t>
            </a:r>
            <a:r>
              <a:rPr b="1" sz="3600" lang="en-US">
                <a:solidFill>
                  <a:srgbClr val="36363D"/>
                </a:solidFill>
              </a:rPr>
              <a:t>i</a:t>
            </a:r>
            <a:r>
              <a:rPr b="1" sz="3600" lang="en-US">
                <a:solidFill>
                  <a:srgbClr val="36363D"/>
                </a:solidFill>
              </a:rPr>
              <a:t>f</a:t>
            </a:r>
            <a:r>
              <a:rPr b="1" sz="3600" lang="en-US">
                <a:solidFill>
                  <a:srgbClr val="36363D"/>
                </a:solidFill>
              </a:rPr>
              <a:t>i</a:t>
            </a:r>
            <a:r>
              <a:rPr b="1" sz="3600" lang="en-US">
                <a:solidFill>
                  <a:srgbClr val="36363D"/>
                </a:solidFill>
              </a:rPr>
              <a:t>c</a:t>
            </a:r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t</a:t>
            </a:r>
            <a:r>
              <a:rPr b="1" sz="3600" lang="en-US">
                <a:solidFill>
                  <a:srgbClr val="36363D"/>
                </a:solidFill>
              </a:rPr>
              <a:t>io</a:t>
            </a:r>
            <a:r>
              <a:rPr b="1" sz="3600" lang="en-US">
                <a:solidFill>
                  <a:srgbClr val="36363D"/>
                </a:solidFill>
              </a:rPr>
              <a:t>ns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n</a:t>
            </a:r>
            <a:r>
              <a:rPr b="1" sz="3600" lang="en-US">
                <a:solidFill>
                  <a:srgbClr val="36363D"/>
                </a:solidFill>
              </a:rPr>
              <a:t>d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p</a:t>
            </a:r>
            <a:r>
              <a:rPr b="1" sz="3600" lang="en-US">
                <a:solidFill>
                  <a:srgbClr val="36363D"/>
                </a:solidFill>
              </a:rPr>
              <a:t>r</a:t>
            </a:r>
            <a:r>
              <a:rPr b="1" sz="3600" lang="en-US">
                <a:solidFill>
                  <a:srgbClr val="36363D"/>
                </a:solidFill>
              </a:rPr>
              <a:t>o</a:t>
            </a:r>
            <a:r>
              <a:rPr b="1" sz="3600" lang="en-US">
                <a:solidFill>
                  <a:srgbClr val="36363D"/>
                </a:solidFill>
              </a:rPr>
              <a:t>j</a:t>
            </a:r>
            <a:r>
              <a:rPr b="1" sz="3600" lang="en-US">
                <a:solidFill>
                  <a:srgbClr val="36363D"/>
                </a:solidFill>
              </a:rPr>
              <a:t>ec</a:t>
            </a:r>
            <a:r>
              <a:rPr b="1" sz="3600" lang="en-US">
                <a:solidFill>
                  <a:srgbClr val="36363D"/>
                </a:solidFill>
              </a:rPr>
              <a:t>ts</a:t>
            </a:r>
            <a:r>
              <a:rPr b="1" sz="3600" lang="en-US">
                <a:solidFill>
                  <a:srgbClr val="36363D"/>
                </a:solidFill>
              </a:rPr>
              <a:t>.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W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ARE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?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endParaRPr altLang="en-US" dirty="0" lang="zh-CN"/>
          </a:p>
        </p:txBody>
      </p:sp>
      <p:sp>
        <p:nvSpPr>
          <p:cNvPr id="1048586" name="矩形 12"/>
          <p:cNvSpPr/>
          <p:nvPr/>
        </p:nvSpPr>
        <p:spPr>
          <a:xfrm>
            <a:off x="5346126" y="4448907"/>
            <a:ext cx="1868755" cy="358141"/>
          </a:xfrm>
          <a:prstGeom prst="rect"/>
        </p:spPr>
        <p:txBody>
          <a:bodyPr wrap="none">
            <a:spAutoFit/>
          </a:bodyPr>
          <a:p>
            <a:r>
              <a:rPr altLang="en-US" dirty="0" lang="zh-CN">
                <a:solidFill>
                  <a:schemeClr val="bg1"/>
                </a:solidFill>
              </a:rPr>
              <a:t>ADD YOUR TEXT</a:t>
            </a:r>
            <a:endParaRPr altLang="en-US" dirty="0" lang="zh-CN">
              <a:solidFill>
                <a:schemeClr val="bg1"/>
              </a:solidFill>
            </a:endParaRPr>
          </a:p>
        </p:txBody>
      </p:sp>
      <p:sp>
        <p:nvSpPr>
          <p:cNvPr id="1048587" name="Freeform 55"/>
          <p:cNvSpPr>
            <a:spLocks noEditPoints="1"/>
          </p:cNvSpPr>
          <p:nvPr/>
        </p:nvSpPr>
        <p:spPr bwMode="auto">
          <a:xfrm>
            <a:off x="1006184" y="4316145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588" name="Freeform 55"/>
          <p:cNvSpPr>
            <a:spLocks noEditPoints="1"/>
          </p:cNvSpPr>
          <p:nvPr/>
        </p:nvSpPr>
        <p:spPr bwMode="auto">
          <a:xfrm>
            <a:off x="1006185" y="3428999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589" name="Freeform 55"/>
          <p:cNvSpPr>
            <a:spLocks noEditPoints="1"/>
          </p:cNvSpPr>
          <p:nvPr/>
        </p:nvSpPr>
        <p:spPr bwMode="auto">
          <a:xfrm>
            <a:off x="983673" y="2541852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590" name="Freeform 55"/>
          <p:cNvSpPr>
            <a:spLocks noEditPoints="1"/>
          </p:cNvSpPr>
          <p:nvPr/>
        </p:nvSpPr>
        <p:spPr bwMode="auto">
          <a:xfrm>
            <a:off x="1006183" y="5203290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591" name=""/>
          <p:cNvSpPr txBox="1"/>
          <p:nvPr/>
        </p:nvSpPr>
        <p:spPr>
          <a:xfrm>
            <a:off x="1555475" y="2405502"/>
            <a:ext cx="4000000" cy="624839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36363D"/>
                </a:solidFill>
              </a:rPr>
              <a:t>C</a:t>
            </a:r>
            <a:r>
              <a:rPr b="1" sz="3600" lang="en-US">
                <a:solidFill>
                  <a:srgbClr val="36363D"/>
                </a:solidFill>
              </a:rPr>
              <a:t>o</a:t>
            </a:r>
            <a:r>
              <a:rPr b="1" sz="3600" lang="en-US">
                <a:solidFill>
                  <a:srgbClr val="36363D"/>
                </a:solidFill>
              </a:rPr>
              <a:t>l</a:t>
            </a:r>
            <a:r>
              <a:rPr b="1" sz="3600" lang="en-US">
                <a:solidFill>
                  <a:srgbClr val="36363D"/>
                </a:solidFill>
              </a:rPr>
              <a:t>l</a:t>
            </a:r>
            <a:r>
              <a:rPr b="1" sz="3600" lang="en-US">
                <a:solidFill>
                  <a:srgbClr val="36363D"/>
                </a:solidFill>
              </a:rPr>
              <a:t>ege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s</a:t>
            </a:r>
            <a:r>
              <a:rPr b="1" sz="3600" lang="en-US">
                <a:solidFill>
                  <a:srgbClr val="36363D"/>
                </a:solidFill>
              </a:rPr>
              <a:t>t</a:t>
            </a:r>
            <a:r>
              <a:rPr b="1" sz="3600" lang="en-US">
                <a:solidFill>
                  <a:srgbClr val="36363D"/>
                </a:solidFill>
              </a:rPr>
              <a:t>u</a:t>
            </a:r>
            <a:r>
              <a:rPr b="1" sz="3600" lang="en-US">
                <a:solidFill>
                  <a:srgbClr val="36363D"/>
                </a:solidFill>
              </a:rPr>
              <a:t>d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nts</a:t>
            </a:r>
            <a:r>
              <a:rPr b="1" sz="3600" lang="en-US">
                <a:solidFill>
                  <a:srgbClr val="36363D"/>
                </a:solidFill>
              </a:rPr>
              <a:t>.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92" name=""/>
          <p:cNvSpPr txBox="1"/>
          <p:nvPr/>
        </p:nvSpPr>
        <p:spPr>
          <a:xfrm>
            <a:off x="1555474" y="3409258"/>
            <a:ext cx="4000000" cy="624839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36363D"/>
                </a:solidFill>
              </a:rPr>
              <a:t>Fresh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g</a:t>
            </a:r>
            <a:r>
              <a:rPr b="1" sz="3600" lang="en-US">
                <a:solidFill>
                  <a:srgbClr val="36363D"/>
                </a:solidFill>
              </a:rPr>
              <a:t>r</a:t>
            </a:r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d</a:t>
            </a:r>
            <a:r>
              <a:rPr b="1" sz="3600" lang="en-US">
                <a:solidFill>
                  <a:srgbClr val="36363D"/>
                </a:solidFill>
              </a:rPr>
              <a:t>u</a:t>
            </a:r>
            <a:r>
              <a:rPr b="1" sz="3600" lang="en-US">
                <a:solidFill>
                  <a:srgbClr val="36363D"/>
                </a:solidFill>
              </a:rPr>
              <a:t>at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s</a:t>
            </a:r>
            <a:r>
              <a:rPr b="1" sz="3600" lang="en-US">
                <a:solidFill>
                  <a:srgbClr val="36363D"/>
                </a:solidFill>
              </a:rPr>
              <a:t>.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93" name=""/>
          <p:cNvSpPr txBox="1"/>
          <p:nvPr/>
        </p:nvSpPr>
        <p:spPr>
          <a:xfrm>
            <a:off x="1555475" y="4315556"/>
            <a:ext cx="4000000" cy="6248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36363D"/>
                </a:solidFill>
              </a:rPr>
              <a:t>T</a:t>
            </a:r>
            <a:r>
              <a:rPr b="1" sz="3600" lang="en-US">
                <a:solidFill>
                  <a:srgbClr val="36363D"/>
                </a:solidFill>
              </a:rPr>
              <a:t>r</a:t>
            </a:r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i</a:t>
            </a:r>
            <a:r>
              <a:rPr b="1" sz="3600" lang="en-US">
                <a:solidFill>
                  <a:srgbClr val="36363D"/>
                </a:solidFill>
              </a:rPr>
              <a:t>ning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institut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s</a:t>
            </a:r>
            <a:r>
              <a:rPr b="1" sz="3600" lang="en-US">
                <a:solidFill>
                  <a:srgbClr val="36363D"/>
                </a:solidFill>
              </a:rPr>
              <a:t>.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94" name=""/>
          <p:cNvSpPr txBox="1"/>
          <p:nvPr/>
        </p:nvSpPr>
        <p:spPr>
          <a:xfrm>
            <a:off x="1555475" y="5203291"/>
            <a:ext cx="4000000" cy="624839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36363D"/>
                </a:solidFill>
              </a:rPr>
              <a:t>J</a:t>
            </a:r>
            <a:r>
              <a:rPr b="1" sz="3600" lang="en-US">
                <a:solidFill>
                  <a:srgbClr val="36363D"/>
                </a:solidFill>
              </a:rPr>
              <a:t>o</a:t>
            </a:r>
            <a:r>
              <a:rPr b="1" sz="3600" lang="en-US">
                <a:solidFill>
                  <a:srgbClr val="36363D"/>
                </a:solidFill>
              </a:rPr>
              <a:t>b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applicants</a:t>
            </a:r>
            <a:r>
              <a:rPr b="1" sz="3600" lang="en-US">
                <a:solidFill>
                  <a:srgbClr val="36363D"/>
                </a:solidFill>
              </a:rPr>
              <a:t>.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NOLO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GIES</a:t>
            </a:r>
            <a:endParaRPr altLang="en-US" dirty="0" lang="zh-CN"/>
          </a:p>
        </p:txBody>
      </p:sp>
      <p:sp>
        <p:nvSpPr>
          <p:cNvPr id="1048596" name="Freeform 55"/>
          <p:cNvSpPr>
            <a:spLocks noEditPoints="1"/>
          </p:cNvSpPr>
          <p:nvPr/>
        </p:nvSpPr>
        <p:spPr bwMode="auto">
          <a:xfrm>
            <a:off x="1158583" y="3580280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597" name="Freeform 55"/>
          <p:cNvSpPr>
            <a:spLocks noEditPoints="1"/>
          </p:cNvSpPr>
          <p:nvPr/>
        </p:nvSpPr>
        <p:spPr bwMode="auto">
          <a:xfrm>
            <a:off x="1158584" y="4542511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598" name="Freeform 55"/>
          <p:cNvSpPr>
            <a:spLocks noEditPoints="1"/>
          </p:cNvSpPr>
          <p:nvPr/>
        </p:nvSpPr>
        <p:spPr bwMode="auto">
          <a:xfrm>
            <a:off x="1158585" y="2618052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599" name=""/>
          <p:cNvSpPr txBox="1"/>
          <p:nvPr/>
        </p:nvSpPr>
        <p:spPr>
          <a:xfrm>
            <a:off x="1508407" y="2618051"/>
            <a:ext cx="10118131" cy="574040"/>
          </a:xfrm>
          <a:prstGeom prst="rect"/>
        </p:spPr>
        <p:txBody>
          <a:bodyPr rtlCol="0" wrap="square">
            <a:spAutoFit/>
          </a:bodyPr>
          <a:p>
            <a:r>
              <a:rPr b="1" sz="3200" i="0" lang="en-US">
                <a:solidFill>
                  <a:srgbClr val="36363D"/>
                </a:solidFill>
                <a:effectLst/>
              </a:rPr>
              <a:t>P</a:t>
            </a:r>
            <a:r>
              <a:rPr b="1" sz="3200" i="0" lang="en-US">
                <a:solidFill>
                  <a:srgbClr val="36363D"/>
                </a:solidFill>
                <a:effectLst/>
              </a:rPr>
              <a:t>r</a:t>
            </a:r>
            <a:r>
              <a:rPr b="1" sz="3200" i="0" lang="en-US">
                <a:solidFill>
                  <a:srgbClr val="36363D"/>
                </a:solidFill>
                <a:effectLst/>
              </a:rPr>
              <a:t>o</a:t>
            </a:r>
            <a:r>
              <a:rPr b="1" sz="3200" i="0" lang="en-US">
                <a:solidFill>
                  <a:srgbClr val="36363D"/>
                </a:solidFill>
                <a:effectLst/>
              </a:rPr>
              <a:t>g</a:t>
            </a:r>
            <a:r>
              <a:rPr b="1" sz="3200" i="0" lang="en-US">
                <a:solidFill>
                  <a:srgbClr val="36363D"/>
                </a:solidFill>
                <a:effectLst/>
              </a:rPr>
              <a:t>r</a:t>
            </a:r>
            <a:r>
              <a:rPr b="1" sz="3200" i="0" lang="en-US">
                <a:solidFill>
                  <a:srgbClr val="36363D"/>
                </a:solidFill>
                <a:effectLst/>
              </a:rPr>
              <a:t>a</a:t>
            </a:r>
            <a:r>
              <a:rPr b="1" sz="3200" i="0" lang="en-US">
                <a:solidFill>
                  <a:srgbClr val="36363D"/>
                </a:solidFill>
                <a:effectLst/>
              </a:rPr>
              <a:t>m</a:t>
            </a:r>
            <a:r>
              <a:rPr b="1" sz="3200" i="0" lang="en-US">
                <a:solidFill>
                  <a:srgbClr val="36363D"/>
                </a:solidFill>
                <a:effectLst/>
              </a:rPr>
              <a:t>m</a:t>
            </a:r>
            <a:r>
              <a:rPr b="1" sz="3200" i="0" lang="en-US">
                <a:solidFill>
                  <a:srgbClr val="36363D"/>
                </a:solidFill>
                <a:effectLst/>
              </a:rPr>
              <a:t>ing</a:t>
            </a:r>
            <a:r>
              <a:rPr b="1" sz="3200" i="0" lang="en-US">
                <a:solidFill>
                  <a:srgbClr val="36363D"/>
                </a:solidFill>
                <a:effectLst/>
              </a:rPr>
              <a:t> </a:t>
            </a:r>
            <a:r>
              <a:rPr b="1" sz="3200" i="0" lang="en-US">
                <a:solidFill>
                  <a:srgbClr val="36363D"/>
                </a:solidFill>
                <a:effectLst/>
              </a:rPr>
              <a:t>l</a:t>
            </a:r>
            <a:r>
              <a:rPr b="1" sz="3200" i="0" lang="en-US">
                <a:solidFill>
                  <a:srgbClr val="36363D"/>
                </a:solidFill>
                <a:effectLst/>
              </a:rPr>
              <a:t>a</a:t>
            </a:r>
            <a:r>
              <a:rPr b="1" sz="3200" i="0" lang="en-US">
                <a:solidFill>
                  <a:srgbClr val="36363D"/>
                </a:solidFill>
                <a:effectLst/>
              </a:rPr>
              <a:t>n</a:t>
            </a:r>
            <a:r>
              <a:rPr b="1" sz="3200" i="0" lang="en-US">
                <a:solidFill>
                  <a:srgbClr val="36363D"/>
                </a:solidFill>
                <a:effectLst/>
              </a:rPr>
              <a:t>g</a:t>
            </a:r>
            <a:r>
              <a:rPr b="1" sz="3200" i="0" lang="en-US">
                <a:solidFill>
                  <a:srgbClr val="36363D"/>
                </a:solidFill>
                <a:effectLst/>
              </a:rPr>
              <a:t>uag</a:t>
            </a:r>
            <a:r>
              <a:rPr b="1" sz="3200" i="0" lang="en-US">
                <a:solidFill>
                  <a:srgbClr val="36363D"/>
                </a:solidFill>
                <a:effectLst/>
              </a:rPr>
              <a:t>es</a:t>
            </a:r>
            <a:r>
              <a:rPr b="1" sz="3200" i="0" lang="en-US">
                <a:solidFill>
                  <a:srgbClr val="36363D"/>
                </a:solidFill>
                <a:effectLst/>
              </a:rPr>
              <a:t> </a:t>
            </a:r>
            <a:r>
              <a:rPr b="1" sz="3200" i="0" lang="en-US">
                <a:solidFill>
                  <a:srgbClr val="36363D"/>
                </a:solidFill>
                <a:effectLst/>
              </a:rPr>
              <a:t>:</a:t>
            </a:r>
            <a:r>
              <a:rPr b="1" sz="3200" i="0" lang="en-US">
                <a:solidFill>
                  <a:srgbClr val="BF0000"/>
                </a:solidFill>
                <a:effectLst/>
              </a:rPr>
              <a:t> </a:t>
            </a:r>
            <a:r>
              <a:rPr b="1" sz="3200" i="0" lang="en-US">
                <a:solidFill>
                  <a:srgbClr val="BF0000"/>
                </a:solidFill>
                <a:effectLst/>
              </a:rPr>
              <a:t> </a:t>
            </a:r>
            <a:r>
              <a:rPr b="1" sz="3200" i="0" lang="en-US">
                <a:solidFill>
                  <a:srgbClr val="BF0000"/>
                </a:solidFill>
                <a:effectLst/>
              </a:rPr>
              <a:t>H</a:t>
            </a:r>
            <a:r>
              <a:rPr b="1" sz="3200" i="0" lang="en-US">
                <a:solidFill>
                  <a:srgbClr val="BF0000"/>
                </a:solidFill>
                <a:effectLst/>
              </a:rPr>
              <a:t>T</a:t>
            </a:r>
            <a:r>
              <a:rPr b="1" sz="3200" i="0" lang="en-US">
                <a:solidFill>
                  <a:srgbClr val="BF0000"/>
                </a:solidFill>
                <a:effectLst/>
              </a:rPr>
              <a:t>M</a:t>
            </a:r>
            <a:r>
              <a:rPr b="1" sz="3200" i="0" lang="en-US">
                <a:solidFill>
                  <a:srgbClr val="BF0000"/>
                </a:solidFill>
                <a:effectLst/>
              </a:rPr>
              <a:t>L</a:t>
            </a:r>
            <a:r>
              <a:rPr b="1" sz="3200" i="0" lang="en-US">
                <a:solidFill>
                  <a:srgbClr val="BF0000"/>
                </a:solidFill>
                <a:effectLst/>
              </a:rPr>
              <a:t>,</a:t>
            </a:r>
            <a:r>
              <a:rPr b="1" sz="3200" i="0" lang="en-US">
                <a:solidFill>
                  <a:srgbClr val="BF0000"/>
                </a:solidFill>
                <a:effectLst/>
              </a:rPr>
              <a:t> </a:t>
            </a:r>
            <a:r>
              <a:rPr b="1" sz="3200" i="0" lang="en-US">
                <a:solidFill>
                  <a:srgbClr val="BF0000"/>
                </a:solidFill>
                <a:effectLst/>
              </a:rPr>
              <a:t>C</a:t>
            </a:r>
            <a:r>
              <a:rPr b="1" sz="3200" i="0" lang="en-US">
                <a:solidFill>
                  <a:srgbClr val="BF0000"/>
                </a:solidFill>
                <a:effectLst/>
              </a:rPr>
              <a:t>S</a:t>
            </a:r>
            <a:r>
              <a:rPr b="1" sz="3200" i="0" lang="en-US">
                <a:solidFill>
                  <a:srgbClr val="BF0000"/>
                </a:solidFill>
                <a:effectLst/>
              </a:rPr>
              <a:t>S</a:t>
            </a:r>
            <a:r>
              <a:rPr b="1" sz="3200" i="0" lang="en-US">
                <a:solidFill>
                  <a:srgbClr val="BF0000"/>
                </a:solidFill>
                <a:effectLst/>
              </a:rPr>
              <a:t>,</a:t>
            </a:r>
            <a:r>
              <a:rPr b="1" sz="3200" i="0" lang="en-US">
                <a:solidFill>
                  <a:srgbClr val="BF0000"/>
                </a:solidFill>
                <a:effectLst/>
              </a:rPr>
              <a:t> </a:t>
            </a:r>
            <a:r>
              <a:rPr b="1" sz="3200" i="0" lang="en-US">
                <a:solidFill>
                  <a:srgbClr val="BF0000"/>
                </a:solidFill>
                <a:effectLst/>
              </a:rPr>
              <a:t>J</a:t>
            </a:r>
            <a:r>
              <a:rPr b="1" sz="3200" i="0" lang="en-US">
                <a:solidFill>
                  <a:srgbClr val="BF0000"/>
                </a:solidFill>
                <a:effectLst/>
              </a:rPr>
              <a:t>A</a:t>
            </a:r>
            <a:r>
              <a:rPr b="1" sz="3200" i="0" lang="en-US">
                <a:solidFill>
                  <a:srgbClr val="BF0000"/>
                </a:solidFill>
                <a:effectLst/>
              </a:rPr>
              <a:t>V</a:t>
            </a:r>
            <a:r>
              <a:rPr b="1" sz="3200" i="0" lang="en-US">
                <a:solidFill>
                  <a:srgbClr val="BF0000"/>
                </a:solidFill>
                <a:effectLst/>
              </a:rPr>
              <a:t>A</a:t>
            </a:r>
            <a:r>
              <a:rPr b="1" sz="3200" i="0" lang="en-US">
                <a:solidFill>
                  <a:srgbClr val="BF0000"/>
                </a:solidFill>
                <a:effectLst/>
              </a:rPr>
              <a:t>S</a:t>
            </a:r>
            <a:r>
              <a:rPr b="1" sz="3200" i="0" lang="en-US">
                <a:solidFill>
                  <a:srgbClr val="BF0000"/>
                </a:solidFill>
                <a:effectLst/>
              </a:rPr>
              <a:t>C</a:t>
            </a:r>
            <a:r>
              <a:rPr b="1" sz="3200" i="0" lang="en-US">
                <a:solidFill>
                  <a:srgbClr val="BF0000"/>
                </a:solidFill>
                <a:effectLst/>
              </a:rPr>
              <a:t>R</a:t>
            </a:r>
            <a:r>
              <a:rPr b="1" sz="3200" i="0" lang="en-US">
                <a:solidFill>
                  <a:srgbClr val="BF0000"/>
                </a:solidFill>
                <a:effectLst/>
              </a:rPr>
              <a:t>IPT</a:t>
            </a:r>
            <a:r>
              <a:rPr b="1" sz="3200" i="0" lang="en-US">
                <a:solidFill>
                  <a:srgbClr val="BF0000"/>
                </a:solidFill>
                <a:effectLst/>
              </a:rPr>
              <a:t>.</a:t>
            </a:r>
            <a:r>
              <a:rPr b="1" sz="3200" i="0" lang="en-US">
                <a:solidFill>
                  <a:srgbClr val="BF0000"/>
                </a:solidFill>
                <a:effectLst/>
              </a:rPr>
              <a:t> </a:t>
            </a:r>
            <a:endParaRPr sz="3200" lang="en-IN">
              <a:solidFill>
                <a:srgbClr val="BF0000"/>
              </a:solidFill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1508408" y="3428999"/>
            <a:ext cx="7411681" cy="6248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36363D"/>
                </a:solidFill>
              </a:rPr>
              <a:t>Tools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: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BF0000"/>
                </a:solidFill>
              </a:rPr>
              <a:t>C</a:t>
            </a:r>
            <a:r>
              <a:rPr b="1" sz="3200" lang="en-US">
                <a:solidFill>
                  <a:srgbClr val="BF0000"/>
                </a:solidFill>
              </a:rPr>
              <a:t>o</a:t>
            </a:r>
            <a:r>
              <a:rPr b="1" sz="3200" lang="en-US">
                <a:solidFill>
                  <a:srgbClr val="BF0000"/>
                </a:solidFill>
              </a:rPr>
              <a:t>d</a:t>
            </a:r>
            <a:r>
              <a:rPr b="1" sz="3200" lang="en-US">
                <a:solidFill>
                  <a:srgbClr val="BF0000"/>
                </a:solidFill>
              </a:rPr>
              <a:t>e</a:t>
            </a:r>
            <a:r>
              <a:rPr b="1" sz="3200" lang="en-US">
                <a:solidFill>
                  <a:srgbClr val="BF0000"/>
                </a:solidFill>
              </a:rPr>
              <a:t> </a:t>
            </a:r>
            <a:r>
              <a:rPr b="1" sz="3200" lang="en-US">
                <a:solidFill>
                  <a:srgbClr val="BF0000"/>
                </a:solidFill>
              </a:rPr>
              <a:t>p</a:t>
            </a:r>
            <a:r>
              <a:rPr b="1" sz="3200" lang="en-US">
                <a:solidFill>
                  <a:srgbClr val="BF0000"/>
                </a:solidFill>
              </a:rPr>
              <a:t>e</a:t>
            </a:r>
            <a:r>
              <a:rPr b="1" sz="3200" lang="en-US">
                <a:solidFill>
                  <a:srgbClr val="BF0000"/>
                </a:solidFill>
              </a:rPr>
              <a:t>n</a:t>
            </a:r>
            <a:r>
              <a:rPr b="1" sz="3200" lang="en-US">
                <a:solidFill>
                  <a:srgbClr val="BF0000"/>
                </a:solidFill>
              </a:rPr>
              <a:t>,</a:t>
            </a:r>
            <a:r>
              <a:rPr b="1" sz="3200" lang="en-US">
                <a:solidFill>
                  <a:srgbClr val="BF0000"/>
                </a:solidFill>
              </a:rPr>
              <a:t> </a:t>
            </a:r>
            <a:r>
              <a:rPr b="1" sz="3200" lang="en-US">
                <a:solidFill>
                  <a:srgbClr val="BF0000"/>
                </a:solidFill>
              </a:rPr>
              <a:t>G</a:t>
            </a:r>
            <a:r>
              <a:rPr b="1" sz="3200" lang="en-US">
                <a:solidFill>
                  <a:srgbClr val="BF0000"/>
                </a:solidFill>
              </a:rPr>
              <a:t>i</a:t>
            </a:r>
            <a:r>
              <a:rPr b="1" sz="3200" lang="en-US">
                <a:solidFill>
                  <a:srgbClr val="BF0000"/>
                </a:solidFill>
              </a:rPr>
              <a:t>t</a:t>
            </a:r>
            <a:r>
              <a:rPr b="1" sz="3200" lang="en-US">
                <a:solidFill>
                  <a:srgbClr val="BF0000"/>
                </a:solidFill>
              </a:rPr>
              <a:t>H</a:t>
            </a:r>
            <a:r>
              <a:rPr b="1" sz="3200" lang="en-US">
                <a:solidFill>
                  <a:srgbClr val="BF0000"/>
                </a:solidFill>
              </a:rPr>
              <a:t>u</a:t>
            </a:r>
            <a:r>
              <a:rPr b="1" sz="3200" lang="en-US">
                <a:solidFill>
                  <a:srgbClr val="BF0000"/>
                </a:solidFill>
              </a:rPr>
              <a:t>b</a:t>
            </a:r>
            <a:r>
              <a:rPr b="1" sz="3600" lang="en-US">
                <a:solidFill>
                  <a:srgbClr val="BF0000"/>
                </a:solidFill>
              </a:rPr>
              <a:t>.</a:t>
            </a:r>
            <a:r>
              <a:rPr b="1" sz="3600" lang="en-US">
                <a:solidFill>
                  <a:srgbClr val="BF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1577680" y="4290747"/>
            <a:ext cx="7342409" cy="57404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36363D"/>
                </a:solidFill>
              </a:rPr>
              <a:t>Tec</a:t>
            </a:r>
            <a:r>
              <a:rPr b="1" sz="3200" lang="en-US">
                <a:solidFill>
                  <a:srgbClr val="36363D"/>
                </a:solidFill>
              </a:rPr>
              <a:t>h</a:t>
            </a:r>
            <a:r>
              <a:rPr b="1" sz="3200" lang="en-US">
                <a:solidFill>
                  <a:srgbClr val="36363D"/>
                </a:solidFill>
              </a:rPr>
              <a:t>n</a:t>
            </a:r>
            <a:r>
              <a:rPr b="1" sz="3200" lang="en-US">
                <a:solidFill>
                  <a:srgbClr val="36363D"/>
                </a:solidFill>
              </a:rPr>
              <a:t>i</a:t>
            </a:r>
            <a:r>
              <a:rPr b="1" sz="3200" lang="en-US">
                <a:solidFill>
                  <a:srgbClr val="36363D"/>
                </a:solidFill>
              </a:rPr>
              <a:t>qu</a:t>
            </a:r>
            <a:r>
              <a:rPr b="1" sz="3200" lang="en-US">
                <a:solidFill>
                  <a:srgbClr val="36363D"/>
                </a:solidFill>
              </a:rPr>
              <a:t>es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36363D"/>
                </a:solidFill>
              </a:rPr>
              <a:t>:</a:t>
            </a:r>
            <a:r>
              <a:rPr b="1" sz="3200" lang="en-US">
                <a:solidFill>
                  <a:srgbClr val="36363D"/>
                </a:solidFill>
              </a:rPr>
              <a:t> </a:t>
            </a:r>
            <a:r>
              <a:rPr b="1" sz="3200" lang="en-US">
                <a:solidFill>
                  <a:srgbClr val="BF0000"/>
                </a:solidFill>
              </a:rPr>
              <a:t>R</a:t>
            </a:r>
            <a:r>
              <a:rPr b="1" sz="3200" lang="en-US">
                <a:solidFill>
                  <a:srgbClr val="BF0000"/>
                </a:solidFill>
              </a:rPr>
              <a:t>e</a:t>
            </a:r>
            <a:r>
              <a:rPr b="1" sz="3200" lang="en-US">
                <a:solidFill>
                  <a:srgbClr val="BF0000"/>
                </a:solidFill>
              </a:rPr>
              <a:t>s</a:t>
            </a:r>
            <a:r>
              <a:rPr b="1" sz="3200" lang="en-US">
                <a:solidFill>
                  <a:srgbClr val="BF0000"/>
                </a:solidFill>
              </a:rPr>
              <a:t>p</a:t>
            </a:r>
            <a:r>
              <a:rPr b="1" sz="3200" lang="en-US">
                <a:solidFill>
                  <a:srgbClr val="BF0000"/>
                </a:solidFill>
              </a:rPr>
              <a:t>o</a:t>
            </a:r>
            <a:r>
              <a:rPr b="1" sz="3200" lang="en-US">
                <a:solidFill>
                  <a:srgbClr val="BF0000"/>
                </a:solidFill>
              </a:rPr>
              <a:t>n</a:t>
            </a:r>
            <a:r>
              <a:rPr b="1" sz="3200" lang="en-US">
                <a:solidFill>
                  <a:srgbClr val="BF0000"/>
                </a:solidFill>
              </a:rPr>
              <a:t>s</a:t>
            </a:r>
            <a:r>
              <a:rPr b="1" sz="3200" lang="en-US">
                <a:solidFill>
                  <a:srgbClr val="BF0000"/>
                </a:solidFill>
              </a:rPr>
              <a:t>i</a:t>
            </a:r>
            <a:r>
              <a:rPr b="1" sz="3200" lang="en-US">
                <a:solidFill>
                  <a:srgbClr val="BF0000"/>
                </a:solidFill>
              </a:rPr>
              <a:t>v</a:t>
            </a:r>
            <a:r>
              <a:rPr b="1" sz="3200" lang="en-US">
                <a:solidFill>
                  <a:srgbClr val="BF0000"/>
                </a:solidFill>
              </a:rPr>
              <a:t>e</a:t>
            </a:r>
            <a:r>
              <a:rPr b="1" sz="3200" lang="en-US">
                <a:solidFill>
                  <a:srgbClr val="BF0000"/>
                </a:solidFill>
              </a:rPr>
              <a:t> </a:t>
            </a:r>
            <a:r>
              <a:rPr b="1" sz="3200" lang="en-US">
                <a:solidFill>
                  <a:srgbClr val="BF0000"/>
                </a:solidFill>
              </a:rPr>
              <a:t>w</a:t>
            </a:r>
            <a:r>
              <a:rPr b="1" sz="3200" lang="en-US">
                <a:solidFill>
                  <a:srgbClr val="BF0000"/>
                </a:solidFill>
              </a:rPr>
              <a:t>e</a:t>
            </a:r>
            <a:r>
              <a:rPr b="1" sz="3200" lang="en-US">
                <a:solidFill>
                  <a:srgbClr val="BF0000"/>
                </a:solidFill>
              </a:rPr>
              <a:t>b</a:t>
            </a:r>
            <a:r>
              <a:rPr b="1" sz="3200" lang="en-US">
                <a:solidFill>
                  <a:srgbClr val="BF0000"/>
                </a:solidFill>
              </a:rPr>
              <a:t> </a:t>
            </a:r>
            <a:r>
              <a:rPr b="1" sz="3200" lang="en-US">
                <a:solidFill>
                  <a:srgbClr val="BF0000"/>
                </a:solidFill>
              </a:rPr>
              <a:t>d</a:t>
            </a:r>
            <a:r>
              <a:rPr b="1" sz="3200" lang="en-US">
                <a:solidFill>
                  <a:srgbClr val="BF0000"/>
                </a:solidFill>
              </a:rPr>
              <a:t>e</a:t>
            </a:r>
            <a:r>
              <a:rPr b="1" sz="3200" lang="en-US">
                <a:solidFill>
                  <a:srgbClr val="BF0000"/>
                </a:solidFill>
              </a:rPr>
              <a:t>s</a:t>
            </a:r>
            <a:r>
              <a:rPr b="1" sz="3200" lang="en-US">
                <a:solidFill>
                  <a:srgbClr val="BF0000"/>
                </a:solidFill>
              </a:rPr>
              <a:t>ign</a:t>
            </a:r>
            <a:r>
              <a:rPr b="1" sz="3200" lang="en-US">
                <a:solidFill>
                  <a:srgbClr val="BF0000"/>
                </a:solidFill>
              </a:rPr>
              <a:t>.</a:t>
            </a:r>
            <a:r>
              <a:rPr b="1" sz="3200" lang="en-US">
                <a:solidFill>
                  <a:srgbClr val="BF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标题 3"/>
          <p:cNvSpPr>
            <a:spLocks noGrp="1"/>
          </p:cNvSpPr>
          <p:nvPr>
            <p:ph type="title"/>
          </p:nvPr>
        </p:nvSpPr>
        <p:spPr>
          <a:xfrm>
            <a:off x="838199" y="429263"/>
            <a:ext cx="10515600" cy="1325563"/>
          </a:xfrm>
        </p:spPr>
        <p:txBody>
          <a:bodyPr>
            <a:normAutofit fontScale="98148"/>
          </a:bodyPr>
          <a:p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FOLIO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altLang="en-US" b="1" dirty="0" sz="5400" i="1" lang="en-US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endParaRPr altLang="en-US" b="1" dirty="0" lang="zh-CN"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10" name="KSO_Shape"/>
          <p:cNvSpPr/>
          <p:nvPr/>
        </p:nvSpPr>
        <p:spPr>
          <a:xfrm>
            <a:off x="6997836" y="3291965"/>
            <a:ext cx="361407" cy="274067"/>
          </a:xfrm>
          <a:custGeom>
            <a:avLst/>
            <a:gdLst>
              <a:gd name="connsiteX0" fmla="*/ 367281 w 529316"/>
              <a:gd name="connsiteY0" fmla="*/ 196274 h 401026"/>
              <a:gd name="connsiteX1" fmla="*/ 355293 w 529316"/>
              <a:gd name="connsiteY1" fmla="*/ 208263 h 401026"/>
              <a:gd name="connsiteX2" fmla="*/ 465090 w 529316"/>
              <a:gd name="connsiteY2" fmla="*/ 318060 h 401026"/>
              <a:gd name="connsiteX3" fmla="*/ 466739 w 529316"/>
              <a:gd name="connsiteY3" fmla="*/ 320716 h 401026"/>
              <a:gd name="connsiteX4" fmla="*/ 491723 w 529316"/>
              <a:gd name="connsiteY4" fmla="*/ 320716 h 401026"/>
              <a:gd name="connsiteX5" fmla="*/ 162035 w 529316"/>
              <a:gd name="connsiteY5" fmla="*/ 196274 h 401026"/>
              <a:gd name="connsiteX6" fmla="*/ 37593 w 529316"/>
              <a:gd name="connsiteY6" fmla="*/ 320716 h 401026"/>
              <a:gd name="connsiteX7" fmla="*/ 62577 w 529316"/>
              <a:gd name="connsiteY7" fmla="*/ 320716 h 401026"/>
              <a:gd name="connsiteX8" fmla="*/ 64225 w 529316"/>
              <a:gd name="connsiteY8" fmla="*/ 318061 h 401026"/>
              <a:gd name="connsiteX9" fmla="*/ 174023 w 529316"/>
              <a:gd name="connsiteY9" fmla="*/ 208263 h 401026"/>
              <a:gd name="connsiteX10" fmla="*/ 46349 w 529316"/>
              <a:gd name="connsiteY10" fmla="*/ 80311 h 401026"/>
              <a:gd name="connsiteX11" fmla="*/ 222791 w 529316"/>
              <a:gd name="connsiteY11" fmla="*/ 256753 h 401026"/>
              <a:gd name="connsiteX12" fmla="*/ 263500 w 529316"/>
              <a:gd name="connsiteY12" fmla="*/ 273616 h 401026"/>
              <a:gd name="connsiteX13" fmla="*/ 264659 w 529316"/>
              <a:gd name="connsiteY13" fmla="*/ 273504 h 401026"/>
              <a:gd name="connsiteX14" fmla="*/ 306525 w 529316"/>
              <a:gd name="connsiteY14" fmla="*/ 256753 h 401026"/>
              <a:gd name="connsiteX15" fmla="*/ 482968 w 529316"/>
              <a:gd name="connsiteY15" fmla="*/ 80311 h 401026"/>
              <a:gd name="connsiteX16" fmla="*/ 458990 w 529316"/>
              <a:gd name="connsiteY16" fmla="*/ 80311 h 401026"/>
              <a:gd name="connsiteX17" fmla="*/ 300904 w 529316"/>
              <a:gd name="connsiteY17" fmla="*/ 238397 h 401026"/>
              <a:gd name="connsiteX18" fmla="*/ 264659 w 529316"/>
              <a:gd name="connsiteY18" fmla="*/ 252899 h 401026"/>
              <a:gd name="connsiteX19" fmla="*/ 263656 w 529316"/>
              <a:gd name="connsiteY19" fmla="*/ 252995 h 401026"/>
              <a:gd name="connsiteX20" fmla="*/ 228412 w 529316"/>
              <a:gd name="connsiteY20" fmla="*/ 238397 h 401026"/>
              <a:gd name="connsiteX21" fmla="*/ 70326 w 529316"/>
              <a:gd name="connsiteY21" fmla="*/ 80311 h 401026"/>
              <a:gd name="connsiteX22" fmla="*/ 92015 w 529316"/>
              <a:gd name="connsiteY22" fmla="*/ 0 h 401026"/>
              <a:gd name="connsiteX23" fmla="*/ 437301 w 529316"/>
              <a:gd name="connsiteY23" fmla="*/ 0 h 401026"/>
              <a:gd name="connsiteX24" fmla="*/ 529316 w 529316"/>
              <a:gd name="connsiteY24" fmla="*/ 92015 h 401026"/>
              <a:gd name="connsiteX25" fmla="*/ 529316 w 529316"/>
              <a:gd name="connsiteY25" fmla="*/ 309011 h 401026"/>
              <a:gd name="connsiteX26" fmla="*/ 437301 w 529316"/>
              <a:gd name="connsiteY26" fmla="*/ 401026 h 401026"/>
              <a:gd name="connsiteX27" fmla="*/ 92015 w 529316"/>
              <a:gd name="connsiteY27" fmla="*/ 401026 h 401026"/>
              <a:gd name="connsiteX28" fmla="*/ 0 w 529316"/>
              <a:gd name="connsiteY28" fmla="*/ 309011 h 401026"/>
              <a:gd name="connsiteX29" fmla="*/ 0 w 529316"/>
              <a:gd name="connsiteY29" fmla="*/ 92015 h 401026"/>
              <a:gd name="connsiteX30" fmla="*/ 92015 w 529316"/>
              <a:gd name="connsiteY30" fmla="*/ 0 h 40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11" name="KSO_Shape"/>
          <p:cNvSpPr/>
          <p:nvPr/>
        </p:nvSpPr>
        <p:spPr>
          <a:xfrm>
            <a:off x="4836844" y="3296564"/>
            <a:ext cx="382330" cy="275915"/>
          </a:xfrm>
          <a:custGeom>
            <a:avLst/>
            <a:gdLst>
              <a:gd name="connsiteX0" fmla="*/ 880442 w 1224136"/>
              <a:gd name="connsiteY0" fmla="*/ 361080 h 883138"/>
              <a:gd name="connsiteX1" fmla="*/ 1006456 w 1224136"/>
              <a:gd name="connsiteY1" fmla="*/ 487094 h 883138"/>
              <a:gd name="connsiteX2" fmla="*/ 880442 w 1224136"/>
              <a:gd name="connsiteY2" fmla="*/ 613108 h 883138"/>
              <a:gd name="connsiteX3" fmla="*/ 754428 w 1224136"/>
              <a:gd name="connsiteY3" fmla="*/ 487094 h 883138"/>
              <a:gd name="connsiteX4" fmla="*/ 880442 w 1224136"/>
              <a:gd name="connsiteY4" fmla="*/ 361080 h 883138"/>
              <a:gd name="connsiteX5" fmla="*/ 880442 w 1224136"/>
              <a:gd name="connsiteY5" fmla="*/ 235066 h 883138"/>
              <a:gd name="connsiteX6" fmla="*/ 628414 w 1224136"/>
              <a:gd name="connsiteY6" fmla="*/ 487094 h 883138"/>
              <a:gd name="connsiteX7" fmla="*/ 880442 w 1224136"/>
              <a:gd name="connsiteY7" fmla="*/ 739122 h 883138"/>
              <a:gd name="connsiteX8" fmla="*/ 1132470 w 1224136"/>
              <a:gd name="connsiteY8" fmla="*/ 487094 h 883138"/>
              <a:gd name="connsiteX9" fmla="*/ 880442 w 1224136"/>
              <a:gd name="connsiteY9" fmla="*/ 235066 h 883138"/>
              <a:gd name="connsiteX10" fmla="*/ 132017 w 1224136"/>
              <a:gd name="connsiteY10" fmla="*/ 91050 h 883138"/>
              <a:gd name="connsiteX11" fmla="*/ 1092119 w 1224136"/>
              <a:gd name="connsiteY11" fmla="*/ 91050 h 883138"/>
              <a:gd name="connsiteX12" fmla="*/ 1224136 w 1224136"/>
              <a:gd name="connsiteY12" fmla="*/ 223067 h 883138"/>
              <a:gd name="connsiteX13" fmla="*/ 1224136 w 1224136"/>
              <a:gd name="connsiteY13" fmla="*/ 751121 h 883138"/>
              <a:gd name="connsiteX14" fmla="*/ 1092119 w 1224136"/>
              <a:gd name="connsiteY14" fmla="*/ 883138 h 883138"/>
              <a:gd name="connsiteX15" fmla="*/ 132017 w 1224136"/>
              <a:gd name="connsiteY15" fmla="*/ 883138 h 883138"/>
              <a:gd name="connsiteX16" fmla="*/ 0 w 1224136"/>
              <a:gd name="connsiteY16" fmla="*/ 751121 h 883138"/>
              <a:gd name="connsiteX17" fmla="*/ 0 w 1224136"/>
              <a:gd name="connsiteY17" fmla="*/ 223067 h 883138"/>
              <a:gd name="connsiteX18" fmla="*/ 132017 w 1224136"/>
              <a:gd name="connsiteY18" fmla="*/ 91050 h 883138"/>
              <a:gd name="connsiteX19" fmla="*/ 156016 w 1224136"/>
              <a:gd name="connsiteY19" fmla="*/ 0 h 883138"/>
              <a:gd name="connsiteX20" fmla="*/ 348040 w 1224136"/>
              <a:gd name="connsiteY20" fmla="*/ 0 h 883138"/>
              <a:gd name="connsiteX21" fmla="*/ 360040 w 1224136"/>
              <a:gd name="connsiteY21" fmla="*/ 12000 h 883138"/>
              <a:gd name="connsiteX22" fmla="*/ 360040 w 1224136"/>
              <a:gd name="connsiteY22" fmla="*/ 60000 h 883138"/>
              <a:gd name="connsiteX23" fmla="*/ 348040 w 1224136"/>
              <a:gd name="connsiteY23" fmla="*/ 72000 h 883138"/>
              <a:gd name="connsiteX24" fmla="*/ 156016 w 1224136"/>
              <a:gd name="connsiteY24" fmla="*/ 72000 h 883138"/>
              <a:gd name="connsiteX25" fmla="*/ 144016 w 1224136"/>
              <a:gd name="connsiteY25" fmla="*/ 60000 h 883138"/>
              <a:gd name="connsiteX26" fmla="*/ 144016 w 1224136"/>
              <a:gd name="connsiteY26" fmla="*/ 12000 h 883138"/>
              <a:gd name="connsiteX27" fmla="*/ 156016 w 1224136"/>
              <a:gd name="connsiteY27" fmla="*/ 0 h 88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24136" h="883138">
                <a:moveTo>
                  <a:pt x="880442" y="361080"/>
                </a:moveTo>
                <a:cubicBezTo>
                  <a:pt x="950038" y="361080"/>
                  <a:pt x="1006456" y="417498"/>
                  <a:pt x="1006456" y="487094"/>
                </a:cubicBezTo>
                <a:cubicBezTo>
                  <a:pt x="1006456" y="556690"/>
                  <a:pt x="950038" y="613108"/>
                  <a:pt x="880442" y="613108"/>
                </a:cubicBezTo>
                <a:cubicBezTo>
                  <a:pt x="810846" y="613108"/>
                  <a:pt x="754428" y="556690"/>
                  <a:pt x="754428" y="487094"/>
                </a:cubicBezTo>
                <a:cubicBezTo>
                  <a:pt x="754428" y="417498"/>
                  <a:pt x="810846" y="361080"/>
                  <a:pt x="880442" y="361080"/>
                </a:cubicBezTo>
                <a:close/>
                <a:moveTo>
                  <a:pt x="880442" y="235066"/>
                </a:moveTo>
                <a:cubicBezTo>
                  <a:pt x="741251" y="235066"/>
                  <a:pt x="628414" y="347903"/>
                  <a:pt x="628414" y="487094"/>
                </a:cubicBezTo>
                <a:cubicBezTo>
                  <a:pt x="628414" y="626285"/>
                  <a:pt x="741251" y="739122"/>
                  <a:pt x="880442" y="739122"/>
                </a:cubicBezTo>
                <a:cubicBezTo>
                  <a:pt x="1019633" y="739122"/>
                  <a:pt x="1132470" y="626285"/>
                  <a:pt x="1132470" y="487094"/>
                </a:cubicBezTo>
                <a:cubicBezTo>
                  <a:pt x="1132470" y="347903"/>
                  <a:pt x="1019633" y="235066"/>
                  <a:pt x="880442" y="235066"/>
                </a:cubicBezTo>
                <a:close/>
                <a:moveTo>
                  <a:pt x="132017" y="91050"/>
                </a:moveTo>
                <a:lnTo>
                  <a:pt x="1092119" y="91050"/>
                </a:lnTo>
                <a:cubicBezTo>
                  <a:pt x="1165030" y="91050"/>
                  <a:pt x="1224136" y="150156"/>
                  <a:pt x="1224136" y="223067"/>
                </a:cubicBezTo>
                <a:lnTo>
                  <a:pt x="1224136" y="751121"/>
                </a:lnTo>
                <a:cubicBezTo>
                  <a:pt x="1224136" y="824032"/>
                  <a:pt x="1165030" y="883138"/>
                  <a:pt x="1092119" y="883138"/>
                </a:cubicBezTo>
                <a:lnTo>
                  <a:pt x="132017" y="883138"/>
                </a:lnTo>
                <a:cubicBezTo>
                  <a:pt x="59106" y="883138"/>
                  <a:pt x="0" y="824032"/>
                  <a:pt x="0" y="751121"/>
                </a:cubicBezTo>
                <a:lnTo>
                  <a:pt x="0" y="223067"/>
                </a:lnTo>
                <a:cubicBezTo>
                  <a:pt x="0" y="150156"/>
                  <a:pt x="59106" y="91050"/>
                  <a:pt x="132017" y="91050"/>
                </a:cubicBezTo>
                <a:close/>
                <a:moveTo>
                  <a:pt x="156016" y="0"/>
                </a:moveTo>
                <a:lnTo>
                  <a:pt x="348040" y="0"/>
                </a:lnTo>
                <a:cubicBezTo>
                  <a:pt x="354667" y="0"/>
                  <a:pt x="360040" y="5373"/>
                  <a:pt x="360040" y="12000"/>
                </a:cubicBezTo>
                <a:lnTo>
                  <a:pt x="360040" y="60000"/>
                </a:lnTo>
                <a:cubicBezTo>
                  <a:pt x="360040" y="66627"/>
                  <a:pt x="354667" y="72000"/>
                  <a:pt x="348040" y="72000"/>
                </a:cubicBezTo>
                <a:lnTo>
                  <a:pt x="156016" y="72000"/>
                </a:lnTo>
                <a:cubicBezTo>
                  <a:pt x="149389" y="72000"/>
                  <a:pt x="144016" y="66627"/>
                  <a:pt x="144016" y="60000"/>
                </a:cubicBezTo>
                <a:lnTo>
                  <a:pt x="144016" y="12000"/>
                </a:lnTo>
                <a:cubicBezTo>
                  <a:pt x="144016" y="5373"/>
                  <a:pt x="149389" y="0"/>
                  <a:pt x="1560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altLang="en-US" lang="zh-CN">
              <a:solidFill>
                <a:schemeClr val="bg1"/>
              </a:solidFill>
            </a:endParaRPr>
          </a:p>
        </p:txBody>
      </p:sp>
      <p:sp>
        <p:nvSpPr>
          <p:cNvPr id="1048612" name="Freeform 9"/>
          <p:cNvSpPr>
            <a:spLocks noEditPoints="1"/>
          </p:cNvSpPr>
          <p:nvPr/>
        </p:nvSpPr>
        <p:spPr bwMode="auto">
          <a:xfrm>
            <a:off x="9157404" y="3246431"/>
            <a:ext cx="365133" cy="365133"/>
          </a:xfrm>
          <a:custGeom>
            <a:avLst/>
            <a:gdLst>
              <a:gd name="T0" fmla="*/ 1973 w 2073"/>
              <a:gd name="T1" fmla="*/ 643 h 2073"/>
              <a:gd name="T2" fmla="*/ 1883 w 2073"/>
              <a:gd name="T3" fmla="*/ 734 h 2073"/>
              <a:gd name="T4" fmla="*/ 1339 w 2073"/>
              <a:gd name="T5" fmla="*/ 191 h 2073"/>
              <a:gd name="T6" fmla="*/ 1430 w 2073"/>
              <a:gd name="T7" fmla="*/ 100 h 2073"/>
              <a:gd name="T8" fmla="*/ 1792 w 2073"/>
              <a:gd name="T9" fmla="*/ 100 h 2073"/>
              <a:gd name="T10" fmla="*/ 1973 w 2073"/>
              <a:gd name="T11" fmla="*/ 281 h 2073"/>
              <a:gd name="T12" fmla="*/ 1973 w 2073"/>
              <a:gd name="T13" fmla="*/ 643 h 2073"/>
              <a:gd name="T14" fmla="*/ 706 w 2073"/>
              <a:gd name="T15" fmla="*/ 1729 h 2073"/>
              <a:gd name="T16" fmla="*/ 706 w 2073"/>
              <a:gd name="T17" fmla="*/ 1820 h 2073"/>
              <a:gd name="T18" fmla="*/ 796 w 2073"/>
              <a:gd name="T19" fmla="*/ 1820 h 2073"/>
              <a:gd name="T20" fmla="*/ 1792 w 2073"/>
              <a:gd name="T21" fmla="*/ 824 h 2073"/>
              <a:gd name="T22" fmla="*/ 1701 w 2073"/>
              <a:gd name="T23" fmla="*/ 734 h 2073"/>
              <a:gd name="T24" fmla="*/ 706 w 2073"/>
              <a:gd name="T25" fmla="*/ 1729 h 2073"/>
              <a:gd name="T26" fmla="*/ 253 w 2073"/>
              <a:gd name="T27" fmla="*/ 1277 h 2073"/>
              <a:gd name="T28" fmla="*/ 253 w 2073"/>
              <a:gd name="T29" fmla="*/ 1367 h 2073"/>
              <a:gd name="T30" fmla="*/ 344 w 2073"/>
              <a:gd name="T31" fmla="*/ 1367 h 2073"/>
              <a:gd name="T32" fmla="*/ 1339 w 2073"/>
              <a:gd name="T33" fmla="*/ 372 h 2073"/>
              <a:gd name="T34" fmla="*/ 1249 w 2073"/>
              <a:gd name="T35" fmla="*/ 281 h 2073"/>
              <a:gd name="T36" fmla="*/ 253 w 2073"/>
              <a:gd name="T37" fmla="*/ 1277 h 2073"/>
              <a:gd name="T38" fmla="*/ 1430 w 2073"/>
              <a:gd name="T39" fmla="*/ 462 h 2073"/>
              <a:gd name="T40" fmla="*/ 434 w 2073"/>
              <a:gd name="T41" fmla="*/ 1458 h 2073"/>
              <a:gd name="T42" fmla="*/ 434 w 2073"/>
              <a:gd name="T43" fmla="*/ 1639 h 2073"/>
              <a:gd name="T44" fmla="*/ 615 w 2073"/>
              <a:gd name="T45" fmla="*/ 1638 h 2073"/>
              <a:gd name="T46" fmla="*/ 1611 w 2073"/>
              <a:gd name="T47" fmla="*/ 643 h 2073"/>
              <a:gd name="T48" fmla="*/ 1430 w 2073"/>
              <a:gd name="T49" fmla="*/ 462 h 2073"/>
              <a:gd name="T50" fmla="*/ 615 w 2073"/>
              <a:gd name="T51" fmla="*/ 1910 h 2073"/>
              <a:gd name="T52" fmla="*/ 564 w 2073"/>
              <a:gd name="T53" fmla="*/ 1800 h 2073"/>
              <a:gd name="T54" fmla="*/ 525 w 2073"/>
              <a:gd name="T55" fmla="*/ 1804 h 2073"/>
              <a:gd name="T56" fmla="*/ 344 w 2073"/>
              <a:gd name="T57" fmla="*/ 1729 h 2073"/>
              <a:gd name="T58" fmla="*/ 269 w 2073"/>
              <a:gd name="T59" fmla="*/ 1548 h 2073"/>
              <a:gd name="T60" fmla="*/ 272 w 2073"/>
              <a:gd name="T61" fmla="*/ 1511 h 2073"/>
              <a:gd name="T62" fmla="*/ 163 w 2073"/>
              <a:gd name="T63" fmla="*/ 1458 h 2073"/>
              <a:gd name="T64" fmla="*/ 156 w 2073"/>
              <a:gd name="T65" fmla="*/ 1448 h 2073"/>
              <a:gd name="T66" fmla="*/ 0 w 2073"/>
              <a:gd name="T67" fmla="*/ 2073 h 2073"/>
              <a:gd name="T68" fmla="*/ 624 w 2073"/>
              <a:gd name="T69" fmla="*/ 1917 h 2073"/>
              <a:gd name="T70" fmla="*/ 615 w 2073"/>
              <a:gd name="T71" fmla="*/ 1910 h 2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073" h="2073">
                <a:moveTo>
                  <a:pt x="1973" y="643"/>
                </a:moveTo>
                <a:cubicBezTo>
                  <a:pt x="1883" y="734"/>
                  <a:pt x="1883" y="734"/>
                  <a:pt x="1883" y="734"/>
                </a:cubicBezTo>
                <a:cubicBezTo>
                  <a:pt x="1339" y="191"/>
                  <a:pt x="1339" y="191"/>
                  <a:pt x="1339" y="191"/>
                </a:cubicBezTo>
                <a:cubicBezTo>
                  <a:pt x="1430" y="100"/>
                  <a:pt x="1430" y="100"/>
                  <a:pt x="1430" y="100"/>
                </a:cubicBezTo>
                <a:cubicBezTo>
                  <a:pt x="1530" y="0"/>
                  <a:pt x="1692" y="0"/>
                  <a:pt x="1792" y="100"/>
                </a:cubicBezTo>
                <a:cubicBezTo>
                  <a:pt x="1973" y="281"/>
                  <a:pt x="1973" y="281"/>
                  <a:pt x="1973" y="281"/>
                </a:cubicBezTo>
                <a:cubicBezTo>
                  <a:pt x="2073" y="381"/>
                  <a:pt x="2073" y="543"/>
                  <a:pt x="1973" y="643"/>
                </a:cubicBezTo>
                <a:close/>
                <a:moveTo>
                  <a:pt x="706" y="1729"/>
                </a:moveTo>
                <a:cubicBezTo>
                  <a:pt x="681" y="1754"/>
                  <a:pt x="681" y="1795"/>
                  <a:pt x="706" y="1820"/>
                </a:cubicBezTo>
                <a:cubicBezTo>
                  <a:pt x="731" y="1845"/>
                  <a:pt x="771" y="1845"/>
                  <a:pt x="796" y="1820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01" y="734"/>
                  <a:pt x="1701" y="734"/>
                  <a:pt x="1701" y="734"/>
                </a:cubicBezTo>
                <a:lnTo>
                  <a:pt x="706" y="1729"/>
                </a:lnTo>
                <a:close/>
                <a:moveTo>
                  <a:pt x="253" y="1277"/>
                </a:moveTo>
                <a:cubicBezTo>
                  <a:pt x="228" y="1302"/>
                  <a:pt x="228" y="1342"/>
                  <a:pt x="253" y="1367"/>
                </a:cubicBezTo>
                <a:cubicBezTo>
                  <a:pt x="278" y="1392"/>
                  <a:pt x="319" y="1392"/>
                  <a:pt x="344" y="1367"/>
                </a:cubicBezTo>
                <a:cubicBezTo>
                  <a:pt x="1339" y="372"/>
                  <a:pt x="1339" y="372"/>
                  <a:pt x="1339" y="372"/>
                </a:cubicBezTo>
                <a:cubicBezTo>
                  <a:pt x="1249" y="281"/>
                  <a:pt x="1249" y="281"/>
                  <a:pt x="1249" y="281"/>
                </a:cubicBezTo>
                <a:lnTo>
                  <a:pt x="253" y="1277"/>
                </a:lnTo>
                <a:close/>
                <a:moveTo>
                  <a:pt x="1430" y="462"/>
                </a:moveTo>
                <a:cubicBezTo>
                  <a:pt x="434" y="1458"/>
                  <a:pt x="434" y="1458"/>
                  <a:pt x="434" y="1458"/>
                </a:cubicBezTo>
                <a:cubicBezTo>
                  <a:pt x="384" y="1507"/>
                  <a:pt x="384" y="1589"/>
                  <a:pt x="434" y="1639"/>
                </a:cubicBezTo>
                <a:cubicBezTo>
                  <a:pt x="484" y="1689"/>
                  <a:pt x="565" y="1689"/>
                  <a:pt x="615" y="1638"/>
                </a:cubicBezTo>
                <a:cubicBezTo>
                  <a:pt x="1611" y="643"/>
                  <a:pt x="1611" y="643"/>
                  <a:pt x="1611" y="643"/>
                </a:cubicBezTo>
                <a:lnTo>
                  <a:pt x="1430" y="462"/>
                </a:lnTo>
                <a:close/>
                <a:moveTo>
                  <a:pt x="615" y="1910"/>
                </a:moveTo>
                <a:cubicBezTo>
                  <a:pt x="584" y="1879"/>
                  <a:pt x="570" y="1840"/>
                  <a:pt x="564" y="1800"/>
                </a:cubicBezTo>
                <a:cubicBezTo>
                  <a:pt x="551" y="1802"/>
                  <a:pt x="538" y="1804"/>
                  <a:pt x="525" y="1804"/>
                </a:cubicBezTo>
                <a:cubicBezTo>
                  <a:pt x="456" y="1804"/>
                  <a:pt x="392" y="1777"/>
                  <a:pt x="344" y="1729"/>
                </a:cubicBezTo>
                <a:cubicBezTo>
                  <a:pt x="295" y="1681"/>
                  <a:pt x="269" y="1617"/>
                  <a:pt x="269" y="1548"/>
                </a:cubicBezTo>
                <a:cubicBezTo>
                  <a:pt x="269" y="1536"/>
                  <a:pt x="271" y="1524"/>
                  <a:pt x="272" y="1511"/>
                </a:cubicBezTo>
                <a:cubicBezTo>
                  <a:pt x="231" y="1506"/>
                  <a:pt x="193" y="1488"/>
                  <a:pt x="163" y="1458"/>
                </a:cubicBezTo>
                <a:cubicBezTo>
                  <a:pt x="160" y="1455"/>
                  <a:pt x="159" y="1451"/>
                  <a:pt x="156" y="1448"/>
                </a:cubicBezTo>
                <a:cubicBezTo>
                  <a:pt x="0" y="2073"/>
                  <a:pt x="0" y="2073"/>
                  <a:pt x="0" y="2073"/>
                </a:cubicBezTo>
                <a:cubicBezTo>
                  <a:pt x="624" y="1917"/>
                  <a:pt x="624" y="1917"/>
                  <a:pt x="624" y="1917"/>
                </a:cubicBezTo>
                <a:cubicBezTo>
                  <a:pt x="621" y="1914"/>
                  <a:pt x="618" y="1912"/>
                  <a:pt x="615" y="19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>
              <a:solidFill>
                <a:schemeClr val="bg1"/>
              </a:solidFill>
            </a:endParaRPr>
          </a:p>
        </p:txBody>
      </p:sp>
      <p:sp>
        <p:nvSpPr>
          <p:cNvPr id="1048613" name="Freeform 55"/>
          <p:cNvSpPr>
            <a:spLocks noEditPoints="1"/>
          </p:cNvSpPr>
          <p:nvPr/>
        </p:nvSpPr>
        <p:spPr bwMode="auto">
          <a:xfrm>
            <a:off x="1006183" y="5203290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14" name="Freeform 55"/>
          <p:cNvSpPr>
            <a:spLocks noEditPoints="1"/>
          </p:cNvSpPr>
          <p:nvPr/>
        </p:nvSpPr>
        <p:spPr bwMode="auto">
          <a:xfrm>
            <a:off x="1006183" y="3729990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15" name="Freeform 55"/>
          <p:cNvSpPr>
            <a:spLocks noEditPoints="1"/>
          </p:cNvSpPr>
          <p:nvPr/>
        </p:nvSpPr>
        <p:spPr bwMode="auto">
          <a:xfrm>
            <a:off x="1006182" y="2256689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16" name=""/>
          <p:cNvSpPr txBox="1"/>
          <p:nvPr/>
        </p:nvSpPr>
        <p:spPr>
          <a:xfrm>
            <a:off x="1573878" y="2213274"/>
            <a:ext cx="6908262" cy="6248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36363D"/>
                </a:solidFill>
              </a:rPr>
              <a:t>H</a:t>
            </a:r>
            <a:r>
              <a:rPr b="1" sz="3600" lang="en-US">
                <a:solidFill>
                  <a:srgbClr val="36363D"/>
                </a:solidFill>
              </a:rPr>
              <a:t>o</a:t>
            </a:r>
            <a:r>
              <a:rPr b="1" sz="3600" lang="en-US">
                <a:solidFill>
                  <a:srgbClr val="36363D"/>
                </a:solidFill>
              </a:rPr>
              <a:t>m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p</a:t>
            </a:r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g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: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BF0000"/>
                </a:solidFill>
              </a:rPr>
              <a:t>p</a:t>
            </a:r>
            <a:r>
              <a:rPr b="1" sz="3600" lang="en-US">
                <a:solidFill>
                  <a:srgbClr val="BF0000"/>
                </a:solidFill>
              </a:rPr>
              <a:t>e</a:t>
            </a:r>
            <a:r>
              <a:rPr b="1" sz="3600" lang="en-US">
                <a:solidFill>
                  <a:srgbClr val="BF0000"/>
                </a:solidFill>
              </a:rPr>
              <a:t>r</a:t>
            </a:r>
            <a:r>
              <a:rPr b="1" sz="3600" lang="en-US">
                <a:solidFill>
                  <a:srgbClr val="BF0000"/>
                </a:solidFill>
              </a:rPr>
              <a:t>s</a:t>
            </a:r>
            <a:r>
              <a:rPr b="1" sz="3600" lang="en-US">
                <a:solidFill>
                  <a:srgbClr val="BF0000"/>
                </a:solidFill>
              </a:rPr>
              <a:t>o</a:t>
            </a:r>
            <a:r>
              <a:rPr b="1" sz="3600" lang="en-US">
                <a:solidFill>
                  <a:srgbClr val="BF0000"/>
                </a:solidFill>
              </a:rPr>
              <a:t>nal</a:t>
            </a:r>
            <a:r>
              <a:rPr b="1" sz="3600" lang="en-US">
                <a:solidFill>
                  <a:srgbClr val="BF0000"/>
                </a:solidFill>
              </a:rPr>
              <a:t> </a:t>
            </a:r>
            <a:r>
              <a:rPr b="1" sz="3600" lang="en-US">
                <a:solidFill>
                  <a:srgbClr val="BF0000"/>
                </a:solidFill>
              </a:rPr>
              <a:t>i</a:t>
            </a:r>
            <a:r>
              <a:rPr b="1" sz="3600" lang="en-US">
                <a:solidFill>
                  <a:srgbClr val="BF0000"/>
                </a:solidFill>
              </a:rPr>
              <a:t>n</a:t>
            </a:r>
            <a:r>
              <a:rPr b="1" sz="3600" lang="en-US">
                <a:solidFill>
                  <a:srgbClr val="BF0000"/>
                </a:solidFill>
              </a:rPr>
              <a:t>t</a:t>
            </a:r>
            <a:r>
              <a:rPr b="1" sz="3600" lang="en-US">
                <a:solidFill>
                  <a:srgbClr val="BF0000"/>
                </a:solidFill>
              </a:rPr>
              <a:t>r</a:t>
            </a:r>
            <a:r>
              <a:rPr b="1" sz="3600" lang="en-US">
                <a:solidFill>
                  <a:srgbClr val="BF0000"/>
                </a:solidFill>
              </a:rPr>
              <a:t>o</a:t>
            </a:r>
            <a:r>
              <a:rPr b="1" sz="3600" lang="en-US">
                <a:solidFill>
                  <a:srgbClr val="BF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17" name=""/>
          <p:cNvSpPr txBox="1"/>
          <p:nvPr/>
        </p:nvSpPr>
        <p:spPr>
          <a:xfrm>
            <a:off x="1573877" y="3593640"/>
            <a:ext cx="8089192" cy="6248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36363D"/>
                </a:solidFill>
              </a:rPr>
              <a:t>S</a:t>
            </a:r>
            <a:r>
              <a:rPr b="1" sz="3600" lang="en-US">
                <a:solidFill>
                  <a:srgbClr val="36363D"/>
                </a:solidFill>
              </a:rPr>
              <a:t>k</a:t>
            </a:r>
            <a:r>
              <a:rPr b="1" sz="3600" lang="en-US">
                <a:solidFill>
                  <a:srgbClr val="36363D"/>
                </a:solidFill>
              </a:rPr>
              <a:t>i</a:t>
            </a:r>
            <a:r>
              <a:rPr b="1" sz="3600" lang="en-US">
                <a:solidFill>
                  <a:srgbClr val="36363D"/>
                </a:solidFill>
              </a:rPr>
              <a:t>l</a:t>
            </a:r>
            <a:r>
              <a:rPr b="1" sz="3600" lang="en-US">
                <a:solidFill>
                  <a:srgbClr val="36363D"/>
                </a:solidFill>
              </a:rPr>
              <a:t>l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p</a:t>
            </a:r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g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:</a:t>
            </a:r>
            <a:r>
              <a:rPr b="1" sz="3600" lang="en-US">
                <a:solidFill>
                  <a:srgbClr val="BF0000"/>
                </a:solidFill>
              </a:rPr>
              <a:t> </a:t>
            </a:r>
            <a:r>
              <a:rPr b="1" sz="3600" lang="en-US">
                <a:solidFill>
                  <a:srgbClr val="BF0000"/>
                </a:solidFill>
              </a:rPr>
              <a:t>T</a:t>
            </a:r>
            <a:r>
              <a:rPr b="1" sz="3600" lang="en-US">
                <a:solidFill>
                  <a:srgbClr val="BF0000"/>
                </a:solidFill>
              </a:rPr>
              <a:t>e</a:t>
            </a:r>
            <a:r>
              <a:rPr b="1" sz="3600" lang="en-US">
                <a:solidFill>
                  <a:srgbClr val="BF0000"/>
                </a:solidFill>
              </a:rPr>
              <a:t>c</a:t>
            </a:r>
            <a:r>
              <a:rPr b="1" sz="3600" lang="en-US">
                <a:solidFill>
                  <a:srgbClr val="BF0000"/>
                </a:solidFill>
              </a:rPr>
              <a:t>h</a:t>
            </a:r>
            <a:r>
              <a:rPr b="1" sz="3600" lang="en-US">
                <a:solidFill>
                  <a:srgbClr val="BF0000"/>
                </a:solidFill>
              </a:rPr>
              <a:t>nical</a:t>
            </a:r>
            <a:r>
              <a:rPr b="1" sz="3600" lang="en-US">
                <a:solidFill>
                  <a:srgbClr val="BF0000"/>
                </a:solidFill>
              </a:rPr>
              <a:t> </a:t>
            </a:r>
            <a:r>
              <a:rPr b="1" sz="3600" lang="en-US">
                <a:solidFill>
                  <a:srgbClr val="BF0000"/>
                </a:solidFill>
              </a:rPr>
              <a:t>a</a:t>
            </a:r>
            <a:r>
              <a:rPr b="1" sz="3600" lang="en-US">
                <a:solidFill>
                  <a:srgbClr val="BF0000"/>
                </a:solidFill>
              </a:rPr>
              <a:t>n</a:t>
            </a:r>
            <a:r>
              <a:rPr b="1" sz="3600" lang="en-US">
                <a:solidFill>
                  <a:srgbClr val="BF0000"/>
                </a:solidFill>
              </a:rPr>
              <a:t>d</a:t>
            </a:r>
            <a:r>
              <a:rPr b="1" sz="3600" lang="en-US">
                <a:solidFill>
                  <a:srgbClr val="BF0000"/>
                </a:solidFill>
              </a:rPr>
              <a:t> </a:t>
            </a:r>
            <a:r>
              <a:rPr b="1" sz="3600" lang="en-US">
                <a:solidFill>
                  <a:srgbClr val="BF0000"/>
                </a:solidFill>
              </a:rPr>
              <a:t>s</a:t>
            </a:r>
            <a:r>
              <a:rPr b="1" sz="3600" lang="en-US">
                <a:solidFill>
                  <a:srgbClr val="BF0000"/>
                </a:solidFill>
              </a:rPr>
              <a:t>o</a:t>
            </a:r>
            <a:r>
              <a:rPr b="1" sz="3600" lang="en-US">
                <a:solidFill>
                  <a:srgbClr val="BF0000"/>
                </a:solidFill>
              </a:rPr>
              <a:t>f</a:t>
            </a:r>
            <a:r>
              <a:rPr b="1" sz="3600" lang="en-US">
                <a:solidFill>
                  <a:srgbClr val="BF0000"/>
                </a:solidFill>
              </a:rPr>
              <a:t>t</a:t>
            </a:r>
            <a:r>
              <a:rPr b="1" sz="3600" lang="en-US">
                <a:solidFill>
                  <a:srgbClr val="BF0000"/>
                </a:solidFill>
              </a:rPr>
              <a:t> </a:t>
            </a:r>
            <a:r>
              <a:rPr b="1" sz="3600" lang="en-US">
                <a:solidFill>
                  <a:srgbClr val="BF0000"/>
                </a:solidFill>
              </a:rPr>
              <a:t>s</a:t>
            </a:r>
            <a:r>
              <a:rPr b="1" sz="3600" lang="en-US">
                <a:solidFill>
                  <a:srgbClr val="BF0000"/>
                </a:solidFill>
              </a:rPr>
              <a:t>k</a:t>
            </a:r>
            <a:r>
              <a:rPr b="1" sz="3600" lang="en-US">
                <a:solidFill>
                  <a:srgbClr val="BF0000"/>
                </a:solidFill>
              </a:rPr>
              <a:t>i</a:t>
            </a:r>
            <a:r>
              <a:rPr b="1" sz="3600" lang="en-US">
                <a:solidFill>
                  <a:srgbClr val="BF0000"/>
                </a:solidFill>
              </a:rPr>
              <a:t>l</a:t>
            </a:r>
            <a:r>
              <a:rPr b="1" sz="3600" lang="en-US">
                <a:solidFill>
                  <a:srgbClr val="BF0000"/>
                </a:solidFill>
              </a:rPr>
              <a:t>l</a:t>
            </a:r>
            <a:r>
              <a:rPr b="1" sz="3600" lang="en-US">
                <a:solidFill>
                  <a:srgbClr val="BF0000"/>
                </a:solidFill>
              </a:rPr>
              <a:t>.</a:t>
            </a:r>
            <a:r>
              <a:rPr b="1" sz="3600" lang="en-US">
                <a:solidFill>
                  <a:srgbClr val="BF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18" name=""/>
          <p:cNvSpPr txBox="1"/>
          <p:nvPr/>
        </p:nvSpPr>
        <p:spPr>
          <a:xfrm>
            <a:off x="1521474" y="4974006"/>
            <a:ext cx="8001063" cy="6248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36363D"/>
                </a:solidFill>
              </a:rPr>
              <a:t>P</a:t>
            </a:r>
            <a:r>
              <a:rPr b="1" sz="3600" lang="en-US">
                <a:solidFill>
                  <a:srgbClr val="36363D"/>
                </a:solidFill>
              </a:rPr>
              <a:t>r</a:t>
            </a:r>
            <a:r>
              <a:rPr b="1" sz="3600" lang="en-US">
                <a:solidFill>
                  <a:srgbClr val="36363D"/>
                </a:solidFill>
              </a:rPr>
              <a:t>o</a:t>
            </a:r>
            <a:r>
              <a:rPr b="1" sz="3600" lang="en-US">
                <a:solidFill>
                  <a:srgbClr val="36363D"/>
                </a:solidFill>
              </a:rPr>
              <a:t>j</a:t>
            </a:r>
            <a:r>
              <a:rPr b="1" sz="3600" lang="en-US">
                <a:solidFill>
                  <a:srgbClr val="36363D"/>
                </a:solidFill>
              </a:rPr>
              <a:t>ect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p</a:t>
            </a:r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g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: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BF0000"/>
                </a:solidFill>
              </a:rPr>
              <a:t>A</a:t>
            </a:r>
            <a:r>
              <a:rPr b="1" sz="3600" lang="en-US">
                <a:solidFill>
                  <a:srgbClr val="BF0000"/>
                </a:solidFill>
              </a:rPr>
              <a:t>c</a:t>
            </a:r>
            <a:r>
              <a:rPr b="1" sz="3600" lang="en-US">
                <a:solidFill>
                  <a:srgbClr val="BF0000"/>
                </a:solidFill>
              </a:rPr>
              <a:t>a</a:t>
            </a:r>
            <a:r>
              <a:rPr b="1" sz="3600" lang="en-US">
                <a:solidFill>
                  <a:srgbClr val="BF0000"/>
                </a:solidFill>
              </a:rPr>
              <a:t>d</a:t>
            </a:r>
            <a:r>
              <a:rPr b="1" sz="3600" lang="en-US">
                <a:solidFill>
                  <a:srgbClr val="BF0000"/>
                </a:solidFill>
              </a:rPr>
              <a:t>e</a:t>
            </a:r>
            <a:r>
              <a:rPr b="1" sz="3600" lang="en-US">
                <a:solidFill>
                  <a:srgbClr val="BF0000"/>
                </a:solidFill>
              </a:rPr>
              <a:t>mic</a:t>
            </a:r>
            <a:r>
              <a:rPr b="1" sz="3600" lang="en-US">
                <a:solidFill>
                  <a:srgbClr val="BF0000"/>
                </a:solidFill>
              </a:rPr>
              <a:t> </a:t>
            </a:r>
            <a:r>
              <a:rPr b="1" sz="3600" lang="en-US">
                <a:solidFill>
                  <a:srgbClr val="BF0000"/>
                </a:solidFill>
              </a:rPr>
              <a:t>p</a:t>
            </a:r>
            <a:r>
              <a:rPr b="1" sz="3600" lang="en-US">
                <a:solidFill>
                  <a:srgbClr val="BF0000"/>
                </a:solidFill>
              </a:rPr>
              <a:t>r</a:t>
            </a:r>
            <a:r>
              <a:rPr b="1" sz="3600" lang="en-US">
                <a:solidFill>
                  <a:srgbClr val="BF0000"/>
                </a:solidFill>
              </a:rPr>
              <a:t>o</a:t>
            </a:r>
            <a:r>
              <a:rPr b="1" sz="3600" lang="en-US">
                <a:solidFill>
                  <a:srgbClr val="BF0000"/>
                </a:solidFill>
              </a:rPr>
              <a:t>j</a:t>
            </a:r>
            <a:r>
              <a:rPr b="1" sz="3600" lang="en-US">
                <a:solidFill>
                  <a:srgbClr val="BF0000"/>
                </a:solidFill>
              </a:rPr>
              <a:t>ect</a:t>
            </a:r>
            <a:r>
              <a:rPr b="1" sz="3600" lang="en-US">
                <a:solidFill>
                  <a:srgbClr val="BF0000"/>
                </a:solidFill>
              </a:rPr>
              <a:t>.</a:t>
            </a:r>
            <a:r>
              <a:rPr b="1" sz="3600" lang="en-US">
                <a:solidFill>
                  <a:srgbClr val="BF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UR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zh-CN" b="1" dirty="0" sz="5400" i="1" lang="en-US" smtClean="0">
                <a:solidFill>
                  <a:srgbClr val="BF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ITY</a:t>
            </a:r>
            <a:endParaRPr altLang="en-US" dirty="0" lang="zh-CN"/>
          </a:p>
        </p:txBody>
      </p:sp>
      <p:grpSp>
        <p:nvGrpSpPr>
          <p:cNvPr id="28" name="组合 10"/>
          <p:cNvGrpSpPr>
            <a:grpSpLocks noChangeAspect="1"/>
          </p:cNvGrpSpPr>
          <p:nvPr/>
        </p:nvGrpSpPr>
        <p:grpSpPr>
          <a:xfrm>
            <a:off x="4510688" y="2889180"/>
            <a:ext cx="689268" cy="900000"/>
            <a:chOff x="5848350" y="3101975"/>
            <a:chExt cx="498475" cy="650875"/>
          </a:xfrm>
          <a:solidFill>
            <a:schemeClr val="bg1"/>
          </a:solidFill>
        </p:grpSpPr>
        <p:sp>
          <p:nvSpPr>
            <p:cNvPr id="1048627" name="Freeform 9"/>
            <p:cNvSpPr/>
            <p:nvPr/>
          </p:nvSpPr>
          <p:spPr bwMode="auto">
            <a:xfrm>
              <a:off x="5848350" y="3392488"/>
              <a:ext cx="238125" cy="314325"/>
            </a:xfrm>
            <a:custGeom>
              <a:avLst/>
              <a:gdLst>
                <a:gd name="T0" fmla="*/ 26 w 62"/>
                <a:gd name="T1" fmla="*/ 41 h 82"/>
                <a:gd name="T2" fmla="*/ 30 w 62"/>
                <a:gd name="T3" fmla="*/ 37 h 82"/>
                <a:gd name="T4" fmla="*/ 62 w 62"/>
                <a:gd name="T5" fmla="*/ 37 h 82"/>
                <a:gd name="T6" fmla="*/ 42 w 62"/>
                <a:gd name="T7" fmla="*/ 0 h 82"/>
                <a:gd name="T8" fmla="*/ 27 w 62"/>
                <a:gd name="T9" fmla="*/ 3 h 82"/>
                <a:gd name="T10" fmla="*/ 19 w 62"/>
                <a:gd name="T11" fmla="*/ 11 h 82"/>
                <a:gd name="T12" fmla="*/ 1 w 62"/>
                <a:gd name="T13" fmla="*/ 69 h 82"/>
                <a:gd name="T14" fmla="*/ 3 w 62"/>
                <a:gd name="T15" fmla="*/ 78 h 82"/>
                <a:gd name="T16" fmla="*/ 11 w 62"/>
                <a:gd name="T17" fmla="*/ 82 h 82"/>
                <a:gd name="T18" fmla="*/ 26 w 62"/>
                <a:gd name="T19" fmla="*/ 82 h 82"/>
                <a:gd name="T20" fmla="*/ 26 w 62"/>
                <a:gd name="T21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82">
                  <a:moveTo>
                    <a:pt x="26" y="41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3" y="4"/>
                    <a:pt x="20" y="7"/>
                    <a:pt x="19" y="11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0" y="72"/>
                    <a:pt x="1" y="76"/>
                    <a:pt x="3" y="78"/>
                  </a:cubicBezTo>
                  <a:cubicBezTo>
                    <a:pt x="5" y="81"/>
                    <a:pt x="8" y="82"/>
                    <a:pt x="11" y="82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6" y="41"/>
                    <a:pt x="26" y="41"/>
                    <a:pt x="26" y="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>
                <a:solidFill>
                  <a:srgbClr val="603813"/>
                </a:solidFill>
              </a:endParaRPr>
            </a:p>
          </p:txBody>
        </p:sp>
        <p:sp>
          <p:nvSpPr>
            <p:cNvPr id="1048628" name="Freeform 10"/>
            <p:cNvSpPr/>
            <p:nvPr/>
          </p:nvSpPr>
          <p:spPr bwMode="auto">
            <a:xfrm>
              <a:off x="6108700" y="3392488"/>
              <a:ext cx="238125" cy="314325"/>
            </a:xfrm>
            <a:custGeom>
              <a:avLst/>
              <a:gdLst>
                <a:gd name="T0" fmla="*/ 61 w 62"/>
                <a:gd name="T1" fmla="*/ 69 h 82"/>
                <a:gd name="T2" fmla="*/ 43 w 62"/>
                <a:gd name="T3" fmla="*/ 11 h 82"/>
                <a:gd name="T4" fmla="*/ 35 w 62"/>
                <a:gd name="T5" fmla="*/ 3 h 82"/>
                <a:gd name="T6" fmla="*/ 20 w 62"/>
                <a:gd name="T7" fmla="*/ 0 h 82"/>
                <a:gd name="T8" fmla="*/ 0 w 62"/>
                <a:gd name="T9" fmla="*/ 37 h 82"/>
                <a:gd name="T10" fmla="*/ 34 w 62"/>
                <a:gd name="T11" fmla="*/ 37 h 82"/>
                <a:gd name="T12" fmla="*/ 38 w 62"/>
                <a:gd name="T13" fmla="*/ 41 h 82"/>
                <a:gd name="T14" fmla="*/ 38 w 62"/>
                <a:gd name="T15" fmla="*/ 82 h 82"/>
                <a:gd name="T16" fmla="*/ 51 w 62"/>
                <a:gd name="T17" fmla="*/ 82 h 82"/>
                <a:gd name="T18" fmla="*/ 59 w 62"/>
                <a:gd name="T19" fmla="*/ 78 h 82"/>
                <a:gd name="T20" fmla="*/ 61 w 62"/>
                <a:gd name="T21" fmla="*/ 69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82">
                  <a:moveTo>
                    <a:pt x="61" y="69"/>
                  </a:moveTo>
                  <a:cubicBezTo>
                    <a:pt x="43" y="11"/>
                    <a:pt x="43" y="11"/>
                    <a:pt x="43" y="11"/>
                  </a:cubicBezTo>
                  <a:cubicBezTo>
                    <a:pt x="42" y="7"/>
                    <a:pt x="39" y="4"/>
                    <a:pt x="35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82"/>
                    <a:pt x="38" y="82"/>
                    <a:pt x="38" y="82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4" y="82"/>
                    <a:pt x="57" y="81"/>
                    <a:pt x="59" y="78"/>
                  </a:cubicBezTo>
                  <a:cubicBezTo>
                    <a:pt x="61" y="76"/>
                    <a:pt x="62" y="72"/>
                    <a:pt x="61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>
                <a:solidFill>
                  <a:srgbClr val="603813"/>
                </a:solidFill>
              </a:endParaRPr>
            </a:p>
          </p:txBody>
        </p:sp>
        <p:sp>
          <p:nvSpPr>
            <p:cNvPr id="1048629" name="Freeform 11"/>
            <p:cNvSpPr/>
            <p:nvPr/>
          </p:nvSpPr>
          <p:spPr bwMode="auto">
            <a:xfrm>
              <a:off x="5978525" y="3568700"/>
              <a:ext cx="246063" cy="138113"/>
            </a:xfrm>
            <a:custGeom>
              <a:avLst/>
              <a:gdLst>
                <a:gd name="T0" fmla="*/ 3 w 155"/>
                <a:gd name="T1" fmla="*/ 87 h 87"/>
                <a:gd name="T2" fmla="*/ 0 w 155"/>
                <a:gd name="T3" fmla="*/ 87 h 87"/>
                <a:gd name="T4" fmla="*/ 0 w 155"/>
                <a:gd name="T5" fmla="*/ 87 h 87"/>
                <a:gd name="T6" fmla="*/ 150 w 155"/>
                <a:gd name="T7" fmla="*/ 87 h 87"/>
                <a:gd name="T8" fmla="*/ 150 w 155"/>
                <a:gd name="T9" fmla="*/ 87 h 87"/>
                <a:gd name="T10" fmla="*/ 155 w 155"/>
                <a:gd name="T11" fmla="*/ 87 h 87"/>
                <a:gd name="T12" fmla="*/ 155 w 155"/>
                <a:gd name="T13" fmla="*/ 0 h 87"/>
                <a:gd name="T14" fmla="*/ 3 w 155"/>
                <a:gd name="T15" fmla="*/ 0 h 87"/>
                <a:gd name="T16" fmla="*/ 3 w 155"/>
                <a:gd name="T1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87">
                  <a:moveTo>
                    <a:pt x="3" y="87"/>
                  </a:moveTo>
                  <a:lnTo>
                    <a:pt x="0" y="87"/>
                  </a:lnTo>
                  <a:lnTo>
                    <a:pt x="0" y="87"/>
                  </a:lnTo>
                  <a:lnTo>
                    <a:pt x="150" y="87"/>
                  </a:lnTo>
                  <a:lnTo>
                    <a:pt x="150" y="87"/>
                  </a:lnTo>
                  <a:lnTo>
                    <a:pt x="155" y="87"/>
                  </a:lnTo>
                  <a:lnTo>
                    <a:pt x="155" y="0"/>
                  </a:lnTo>
                  <a:lnTo>
                    <a:pt x="3" y="0"/>
                  </a:lnTo>
                  <a:lnTo>
                    <a:pt x="3" y="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>
                <a:solidFill>
                  <a:srgbClr val="603813"/>
                </a:solidFill>
              </a:endParaRPr>
            </a:p>
          </p:txBody>
        </p:sp>
        <p:sp>
          <p:nvSpPr>
            <p:cNvPr id="1048630" name="Rectangle 12"/>
            <p:cNvSpPr>
              <a:spLocks noChangeArrowheads="1"/>
            </p:cNvSpPr>
            <p:nvPr/>
          </p:nvSpPr>
          <p:spPr bwMode="auto">
            <a:xfrm>
              <a:off x="5913438" y="3721100"/>
              <a:ext cx="368300" cy="31750"/>
            </a:xfrm>
            <a:prstGeom prst="rect"/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>
                <a:solidFill>
                  <a:srgbClr val="603813"/>
                </a:solidFill>
              </a:endParaRPr>
            </a:p>
          </p:txBody>
        </p:sp>
        <p:sp>
          <p:nvSpPr>
            <p:cNvPr id="1048631" name="Freeform 13"/>
            <p:cNvSpPr>
              <a:spLocks noEditPoints="1"/>
            </p:cNvSpPr>
            <p:nvPr/>
          </p:nvSpPr>
          <p:spPr bwMode="auto">
            <a:xfrm>
              <a:off x="5959475" y="3101975"/>
              <a:ext cx="273050" cy="317500"/>
            </a:xfrm>
            <a:custGeom>
              <a:avLst/>
              <a:gdLst>
                <a:gd name="T0" fmla="*/ 2 w 71"/>
                <a:gd name="T1" fmla="*/ 50 h 83"/>
                <a:gd name="T2" fmla="*/ 3 w 71"/>
                <a:gd name="T3" fmla="*/ 52 h 83"/>
                <a:gd name="T4" fmla="*/ 5 w 71"/>
                <a:gd name="T5" fmla="*/ 57 h 83"/>
                <a:gd name="T6" fmla="*/ 36 w 71"/>
                <a:gd name="T7" fmla="*/ 83 h 83"/>
                <a:gd name="T8" fmla="*/ 66 w 71"/>
                <a:gd name="T9" fmla="*/ 57 h 83"/>
                <a:gd name="T10" fmla="*/ 69 w 71"/>
                <a:gd name="T11" fmla="*/ 52 h 83"/>
                <a:gd name="T12" fmla="*/ 69 w 71"/>
                <a:gd name="T13" fmla="*/ 50 h 83"/>
                <a:gd name="T14" fmla="*/ 68 w 71"/>
                <a:gd name="T15" fmla="*/ 41 h 83"/>
                <a:gd name="T16" fmla="*/ 68 w 71"/>
                <a:gd name="T17" fmla="*/ 40 h 83"/>
                <a:gd name="T18" fmla="*/ 36 w 71"/>
                <a:gd name="T19" fmla="*/ 0 h 83"/>
                <a:gd name="T20" fmla="*/ 3 w 71"/>
                <a:gd name="T21" fmla="*/ 40 h 83"/>
                <a:gd name="T22" fmla="*/ 3 w 71"/>
                <a:gd name="T23" fmla="*/ 41 h 83"/>
                <a:gd name="T24" fmla="*/ 2 w 71"/>
                <a:gd name="T25" fmla="*/ 50 h 83"/>
                <a:gd name="T26" fmla="*/ 6 w 71"/>
                <a:gd name="T27" fmla="*/ 44 h 83"/>
                <a:gd name="T28" fmla="*/ 6 w 71"/>
                <a:gd name="T29" fmla="*/ 44 h 83"/>
                <a:gd name="T30" fmla="*/ 7 w 71"/>
                <a:gd name="T31" fmla="*/ 43 h 83"/>
                <a:gd name="T32" fmla="*/ 13 w 71"/>
                <a:gd name="T33" fmla="*/ 44 h 83"/>
                <a:gd name="T34" fmla="*/ 14 w 71"/>
                <a:gd name="T35" fmla="*/ 43 h 83"/>
                <a:gd name="T36" fmla="*/ 17 w 71"/>
                <a:gd name="T37" fmla="*/ 36 h 83"/>
                <a:gd name="T38" fmla="*/ 46 w 71"/>
                <a:gd name="T39" fmla="*/ 40 h 83"/>
                <a:gd name="T40" fmla="*/ 54 w 71"/>
                <a:gd name="T41" fmla="*/ 39 h 83"/>
                <a:gd name="T42" fmla="*/ 56 w 71"/>
                <a:gd name="T43" fmla="*/ 44 h 83"/>
                <a:gd name="T44" fmla="*/ 58 w 71"/>
                <a:gd name="T45" fmla="*/ 44 h 83"/>
                <a:gd name="T46" fmla="*/ 58 w 71"/>
                <a:gd name="T47" fmla="*/ 44 h 83"/>
                <a:gd name="T48" fmla="*/ 64 w 71"/>
                <a:gd name="T49" fmla="*/ 43 h 83"/>
                <a:gd name="T50" fmla="*/ 65 w 71"/>
                <a:gd name="T51" fmla="*/ 44 h 83"/>
                <a:gd name="T52" fmla="*/ 65 w 71"/>
                <a:gd name="T53" fmla="*/ 44 h 83"/>
                <a:gd name="T54" fmla="*/ 65 w 71"/>
                <a:gd name="T55" fmla="*/ 48 h 83"/>
                <a:gd name="T56" fmla="*/ 65 w 71"/>
                <a:gd name="T57" fmla="*/ 50 h 83"/>
                <a:gd name="T58" fmla="*/ 63 w 71"/>
                <a:gd name="T59" fmla="*/ 53 h 83"/>
                <a:gd name="T60" fmla="*/ 62 w 71"/>
                <a:gd name="T61" fmla="*/ 55 h 83"/>
                <a:gd name="T62" fmla="*/ 36 w 71"/>
                <a:gd name="T63" fmla="*/ 79 h 83"/>
                <a:gd name="T64" fmla="*/ 9 w 71"/>
                <a:gd name="T65" fmla="*/ 55 h 83"/>
                <a:gd name="T66" fmla="*/ 8 w 71"/>
                <a:gd name="T67" fmla="*/ 53 h 83"/>
                <a:gd name="T68" fmla="*/ 7 w 71"/>
                <a:gd name="T69" fmla="*/ 50 h 83"/>
                <a:gd name="T70" fmla="*/ 6 w 71"/>
                <a:gd name="T71" fmla="*/ 49 h 83"/>
                <a:gd name="T72" fmla="*/ 6 w 71"/>
                <a:gd name="T73" fmla="*/ 4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1" h="83">
                  <a:moveTo>
                    <a:pt x="2" y="50"/>
                  </a:moveTo>
                  <a:cubicBezTo>
                    <a:pt x="2" y="51"/>
                    <a:pt x="2" y="51"/>
                    <a:pt x="3" y="52"/>
                  </a:cubicBezTo>
                  <a:cubicBezTo>
                    <a:pt x="4" y="54"/>
                    <a:pt x="4" y="56"/>
                    <a:pt x="5" y="57"/>
                  </a:cubicBezTo>
                  <a:cubicBezTo>
                    <a:pt x="10" y="73"/>
                    <a:pt x="23" y="83"/>
                    <a:pt x="36" y="83"/>
                  </a:cubicBezTo>
                  <a:cubicBezTo>
                    <a:pt x="49" y="83"/>
                    <a:pt x="62" y="72"/>
                    <a:pt x="66" y="57"/>
                  </a:cubicBezTo>
                  <a:cubicBezTo>
                    <a:pt x="67" y="56"/>
                    <a:pt x="68" y="54"/>
                    <a:pt x="69" y="52"/>
                  </a:cubicBezTo>
                  <a:cubicBezTo>
                    <a:pt x="69" y="51"/>
                    <a:pt x="69" y="51"/>
                    <a:pt x="69" y="50"/>
                  </a:cubicBezTo>
                  <a:cubicBezTo>
                    <a:pt x="71" y="47"/>
                    <a:pt x="71" y="43"/>
                    <a:pt x="68" y="41"/>
                  </a:cubicBezTo>
                  <a:cubicBezTo>
                    <a:pt x="68" y="40"/>
                    <a:pt x="68" y="40"/>
                    <a:pt x="68" y="40"/>
                  </a:cubicBezTo>
                  <a:cubicBezTo>
                    <a:pt x="68" y="21"/>
                    <a:pt x="65" y="0"/>
                    <a:pt x="36" y="0"/>
                  </a:cubicBezTo>
                  <a:cubicBezTo>
                    <a:pt x="6" y="0"/>
                    <a:pt x="3" y="20"/>
                    <a:pt x="3" y="40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1" y="43"/>
                    <a:pt x="0" y="47"/>
                    <a:pt x="2" y="50"/>
                  </a:cubicBezTo>
                  <a:close/>
                  <a:moveTo>
                    <a:pt x="6" y="44"/>
                  </a:moveTo>
                  <a:cubicBezTo>
                    <a:pt x="6" y="44"/>
                    <a:pt x="6" y="44"/>
                    <a:pt x="6" y="44"/>
                  </a:cubicBezTo>
                  <a:cubicBezTo>
                    <a:pt x="7" y="44"/>
                    <a:pt x="7" y="44"/>
                    <a:pt x="7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4" y="44"/>
                    <a:pt x="14" y="43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21" y="37"/>
                    <a:pt x="35" y="40"/>
                    <a:pt x="46" y="40"/>
                  </a:cubicBezTo>
                  <a:cubicBezTo>
                    <a:pt x="49" y="40"/>
                    <a:pt x="52" y="39"/>
                    <a:pt x="54" y="39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7" y="44"/>
                    <a:pt x="57" y="44"/>
                    <a:pt x="58" y="44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3"/>
                    <a:pt x="65" y="44"/>
                    <a:pt x="65" y="44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66" y="44"/>
                    <a:pt x="66" y="46"/>
                    <a:pt x="65" y="48"/>
                  </a:cubicBezTo>
                  <a:cubicBezTo>
                    <a:pt x="65" y="49"/>
                    <a:pt x="65" y="49"/>
                    <a:pt x="65" y="50"/>
                  </a:cubicBezTo>
                  <a:cubicBezTo>
                    <a:pt x="64" y="51"/>
                    <a:pt x="64" y="53"/>
                    <a:pt x="63" y="53"/>
                  </a:cubicBezTo>
                  <a:cubicBezTo>
                    <a:pt x="63" y="54"/>
                    <a:pt x="62" y="54"/>
                    <a:pt x="62" y="55"/>
                  </a:cubicBezTo>
                  <a:cubicBezTo>
                    <a:pt x="58" y="69"/>
                    <a:pt x="47" y="79"/>
                    <a:pt x="36" y="79"/>
                  </a:cubicBezTo>
                  <a:cubicBezTo>
                    <a:pt x="24" y="79"/>
                    <a:pt x="14" y="69"/>
                    <a:pt x="9" y="55"/>
                  </a:cubicBezTo>
                  <a:cubicBezTo>
                    <a:pt x="9" y="54"/>
                    <a:pt x="9" y="54"/>
                    <a:pt x="8" y="53"/>
                  </a:cubicBezTo>
                  <a:cubicBezTo>
                    <a:pt x="8" y="53"/>
                    <a:pt x="7" y="51"/>
                    <a:pt x="7" y="50"/>
                  </a:cubicBezTo>
                  <a:cubicBezTo>
                    <a:pt x="6" y="50"/>
                    <a:pt x="6" y="49"/>
                    <a:pt x="6" y="49"/>
                  </a:cubicBezTo>
                  <a:cubicBezTo>
                    <a:pt x="5" y="47"/>
                    <a:pt x="5" y="45"/>
                    <a:pt x="6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altLang="en-US" lang="zh-CN">
                <a:solidFill>
                  <a:srgbClr val="603813"/>
                </a:solidFill>
              </a:endParaRPr>
            </a:p>
          </p:txBody>
        </p:sp>
      </p:grpSp>
      <p:sp>
        <p:nvSpPr>
          <p:cNvPr id="1048632" name="Freeform 55"/>
          <p:cNvSpPr>
            <a:spLocks noEditPoints="1"/>
          </p:cNvSpPr>
          <p:nvPr/>
        </p:nvSpPr>
        <p:spPr bwMode="auto">
          <a:xfrm>
            <a:off x="1006183" y="3729990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33" name="Freeform 55"/>
          <p:cNvSpPr>
            <a:spLocks noEditPoints="1"/>
          </p:cNvSpPr>
          <p:nvPr/>
        </p:nvSpPr>
        <p:spPr bwMode="auto">
          <a:xfrm>
            <a:off x="983669" y="4770490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34" name="Freeform 55"/>
          <p:cNvSpPr>
            <a:spLocks noEditPoints="1"/>
          </p:cNvSpPr>
          <p:nvPr/>
        </p:nvSpPr>
        <p:spPr bwMode="auto">
          <a:xfrm>
            <a:off x="1006182" y="2534267"/>
            <a:ext cx="349825" cy="352141"/>
          </a:xfrm>
          <a:custGeom>
            <a:avLst/>
            <a:gdLst>
              <a:gd name="T0" fmla="*/ 32 w 64"/>
              <a:gd name="T1" fmla="*/ 0 h 64"/>
              <a:gd name="T2" fmla="*/ 0 w 64"/>
              <a:gd name="T3" fmla="*/ 32 h 64"/>
              <a:gd name="T4" fmla="*/ 32 w 64"/>
              <a:gd name="T5" fmla="*/ 64 h 64"/>
              <a:gd name="T6" fmla="*/ 64 w 64"/>
              <a:gd name="T7" fmla="*/ 32 h 64"/>
              <a:gd name="T8" fmla="*/ 32 w 64"/>
              <a:gd name="T9" fmla="*/ 0 h 64"/>
              <a:gd name="T10" fmla="*/ 28 w 64"/>
              <a:gd name="T11" fmla="*/ 48 h 64"/>
              <a:gd name="T12" fmla="*/ 16 w 64"/>
              <a:gd name="T13" fmla="*/ 36 h 64"/>
              <a:gd name="T14" fmla="*/ 22 w 64"/>
              <a:gd name="T15" fmla="*/ 30 h 64"/>
              <a:gd name="T16" fmla="*/ 28 w 64"/>
              <a:gd name="T17" fmla="*/ 36 h 64"/>
              <a:gd name="T18" fmla="*/ 46 w 64"/>
              <a:gd name="T19" fmla="*/ 16 h 64"/>
              <a:gd name="T20" fmla="*/ 52 w 64"/>
              <a:gd name="T21" fmla="*/ 22 h 64"/>
              <a:gd name="T22" fmla="*/ 28 w 64"/>
              <a:gd name="T23" fmla="*/ 4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14" y="0"/>
                  <a:pt x="0" y="14"/>
                  <a:pt x="0" y="32"/>
                </a:cubicBezTo>
                <a:cubicBezTo>
                  <a:pt x="0" y="50"/>
                  <a:pt x="14" y="64"/>
                  <a:pt x="32" y="64"/>
                </a:cubicBezTo>
                <a:cubicBezTo>
                  <a:pt x="50" y="64"/>
                  <a:pt x="64" y="50"/>
                  <a:pt x="64" y="32"/>
                </a:cubicBezTo>
                <a:cubicBezTo>
                  <a:pt x="64" y="14"/>
                  <a:pt x="50" y="0"/>
                  <a:pt x="32" y="0"/>
                </a:cubicBezTo>
                <a:close/>
                <a:moveTo>
                  <a:pt x="28" y="48"/>
                </a:moveTo>
                <a:cubicBezTo>
                  <a:pt x="16" y="36"/>
                  <a:pt x="16" y="36"/>
                  <a:pt x="16" y="36"/>
                </a:cubicBezTo>
                <a:cubicBezTo>
                  <a:pt x="22" y="30"/>
                  <a:pt x="22" y="30"/>
                  <a:pt x="22" y="30"/>
                </a:cubicBezTo>
                <a:cubicBezTo>
                  <a:pt x="28" y="36"/>
                  <a:pt x="28" y="36"/>
                  <a:pt x="28" y="36"/>
                </a:cubicBezTo>
                <a:cubicBezTo>
                  <a:pt x="46" y="16"/>
                  <a:pt x="46" y="16"/>
                  <a:pt x="46" y="16"/>
                </a:cubicBezTo>
                <a:cubicBezTo>
                  <a:pt x="52" y="22"/>
                  <a:pt x="52" y="22"/>
                  <a:pt x="52" y="22"/>
                </a:cubicBezTo>
                <a:lnTo>
                  <a:pt x="28" y="48"/>
                </a:lnTo>
                <a:close/>
              </a:path>
            </a:pathLst>
          </a:custGeom>
          <a:solidFill>
            <a:srgbClr val="F47474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altLang="en-US" lang="zh-CN">
              <a:solidFill>
                <a:srgbClr val="603813"/>
              </a:solidFill>
            </a:endParaRPr>
          </a:p>
        </p:txBody>
      </p:sp>
      <p:sp>
        <p:nvSpPr>
          <p:cNvPr id="1048635" name=""/>
          <p:cNvSpPr txBox="1"/>
          <p:nvPr/>
        </p:nvSpPr>
        <p:spPr>
          <a:xfrm>
            <a:off x="1333494" y="2405562"/>
            <a:ext cx="8468090" cy="6248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36363D"/>
                </a:solidFill>
              </a:rPr>
              <a:t>R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s</a:t>
            </a:r>
            <a:r>
              <a:rPr b="1" sz="3600" lang="en-US">
                <a:solidFill>
                  <a:srgbClr val="36363D"/>
                </a:solidFill>
              </a:rPr>
              <a:t>p</a:t>
            </a:r>
            <a:r>
              <a:rPr b="1" sz="3600" lang="en-US">
                <a:solidFill>
                  <a:srgbClr val="36363D"/>
                </a:solidFill>
              </a:rPr>
              <a:t>o</a:t>
            </a:r>
            <a:r>
              <a:rPr b="1" sz="3600" lang="en-US">
                <a:solidFill>
                  <a:srgbClr val="36363D"/>
                </a:solidFill>
              </a:rPr>
              <a:t>n</a:t>
            </a:r>
            <a:r>
              <a:rPr b="1" sz="3600" lang="en-US">
                <a:solidFill>
                  <a:srgbClr val="36363D"/>
                </a:solidFill>
              </a:rPr>
              <a:t>s</a:t>
            </a:r>
            <a:r>
              <a:rPr b="1" sz="3600" lang="en-US">
                <a:solidFill>
                  <a:srgbClr val="36363D"/>
                </a:solidFill>
              </a:rPr>
              <a:t>i</a:t>
            </a:r>
            <a:r>
              <a:rPr b="1" sz="3600" lang="en-US">
                <a:solidFill>
                  <a:srgbClr val="36363D"/>
                </a:solidFill>
              </a:rPr>
              <a:t>v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n</a:t>
            </a:r>
            <a:r>
              <a:rPr b="1" sz="3600" lang="en-US">
                <a:solidFill>
                  <a:srgbClr val="36363D"/>
                </a:solidFill>
              </a:rPr>
              <a:t>d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u</a:t>
            </a:r>
            <a:r>
              <a:rPr b="1" sz="3600" lang="en-US">
                <a:solidFill>
                  <a:srgbClr val="36363D"/>
                </a:solidFill>
              </a:rPr>
              <a:t>s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r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-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f</a:t>
            </a:r>
            <a:r>
              <a:rPr b="1" sz="3600" lang="en-US">
                <a:solidFill>
                  <a:srgbClr val="36363D"/>
                </a:solidFill>
              </a:rPr>
              <a:t>r</a:t>
            </a:r>
            <a:r>
              <a:rPr b="1" sz="3600" lang="en-US">
                <a:solidFill>
                  <a:srgbClr val="36363D"/>
                </a:solidFill>
              </a:rPr>
              <a:t>i</a:t>
            </a:r>
            <a:r>
              <a:rPr b="1" sz="3600" lang="en-US">
                <a:solidFill>
                  <a:srgbClr val="36363D"/>
                </a:solidFill>
              </a:rPr>
              <a:t>endly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d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s</a:t>
            </a:r>
            <a:r>
              <a:rPr b="1" sz="3600" lang="en-US">
                <a:solidFill>
                  <a:srgbClr val="36363D"/>
                </a:solidFill>
              </a:rPr>
              <a:t>i</a:t>
            </a:r>
            <a:r>
              <a:rPr b="1" sz="3600" lang="en-US">
                <a:solidFill>
                  <a:srgbClr val="36363D"/>
                </a:solidFill>
              </a:rPr>
              <a:t>gn</a:t>
            </a:r>
            <a:r>
              <a:rPr b="1" sz="3600" lang="en-US">
                <a:solidFill>
                  <a:srgbClr val="36363D"/>
                </a:solidFill>
              </a:rPr>
              <a:t>.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36" name=""/>
          <p:cNvSpPr txBox="1"/>
          <p:nvPr/>
        </p:nvSpPr>
        <p:spPr>
          <a:xfrm>
            <a:off x="1324393" y="3588024"/>
            <a:ext cx="6372590" cy="624841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36363D"/>
                </a:solidFill>
              </a:rPr>
              <a:t>I</a:t>
            </a:r>
            <a:r>
              <a:rPr b="1" sz="3600" lang="en-US">
                <a:solidFill>
                  <a:srgbClr val="36363D"/>
                </a:solidFill>
              </a:rPr>
              <a:t>n</a:t>
            </a:r>
            <a:r>
              <a:rPr b="1" sz="3600" lang="en-US">
                <a:solidFill>
                  <a:srgbClr val="36363D"/>
                </a:solidFill>
              </a:rPr>
              <a:t>t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r</a:t>
            </a:r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ctive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n</a:t>
            </a:r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g</a:t>
            </a:r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v</a:t>
            </a:r>
            <a:r>
              <a:rPr b="1" sz="3600" lang="en-US">
                <a:solidFill>
                  <a:srgbClr val="36363D"/>
                </a:solidFill>
              </a:rPr>
              <a:t>i</a:t>
            </a:r>
            <a:r>
              <a:rPr b="1" sz="3600" lang="en-US">
                <a:solidFill>
                  <a:srgbClr val="36363D"/>
                </a:solidFill>
              </a:rPr>
              <a:t>g</a:t>
            </a:r>
            <a:r>
              <a:rPr b="1" sz="3600" lang="en-US">
                <a:solidFill>
                  <a:srgbClr val="36363D"/>
                </a:solidFill>
              </a:rPr>
              <a:t>a</a:t>
            </a:r>
            <a:r>
              <a:rPr b="1" sz="3600" lang="en-US">
                <a:solidFill>
                  <a:srgbClr val="36363D"/>
                </a:solidFill>
              </a:rPr>
              <a:t>t</a:t>
            </a:r>
            <a:r>
              <a:rPr b="1" sz="3600" lang="en-US">
                <a:solidFill>
                  <a:srgbClr val="36363D"/>
                </a:solidFill>
              </a:rPr>
              <a:t>i</a:t>
            </a:r>
            <a:r>
              <a:rPr b="1" sz="3600" lang="en-US">
                <a:solidFill>
                  <a:srgbClr val="36363D"/>
                </a:solidFill>
              </a:rPr>
              <a:t>o</a:t>
            </a:r>
            <a:r>
              <a:rPr b="1" sz="3600" lang="en-US">
                <a:solidFill>
                  <a:srgbClr val="36363D"/>
                </a:solidFill>
              </a:rPr>
              <a:t>n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m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n</a:t>
            </a:r>
            <a:r>
              <a:rPr b="1" sz="3600" lang="en-US">
                <a:solidFill>
                  <a:srgbClr val="36363D"/>
                </a:solidFill>
              </a:rPr>
              <a:t>u</a:t>
            </a:r>
            <a:r>
              <a:rPr b="1" sz="3600" lang="en-US">
                <a:solidFill>
                  <a:srgbClr val="36363D"/>
                </a:solidFill>
              </a:rPr>
              <a:t>.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37" name=""/>
          <p:cNvSpPr txBox="1"/>
          <p:nvPr/>
        </p:nvSpPr>
        <p:spPr>
          <a:xfrm>
            <a:off x="1424386" y="4634140"/>
            <a:ext cx="6831141" cy="6248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36363D"/>
                </a:solidFill>
              </a:rPr>
              <a:t>D</a:t>
            </a:r>
            <a:r>
              <a:rPr b="1" sz="3600" lang="en-US">
                <a:solidFill>
                  <a:srgbClr val="36363D"/>
                </a:solidFill>
              </a:rPr>
              <a:t>i</a:t>
            </a:r>
            <a:r>
              <a:rPr b="1" sz="3600" lang="en-US">
                <a:solidFill>
                  <a:srgbClr val="36363D"/>
                </a:solidFill>
              </a:rPr>
              <a:t>r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c</a:t>
            </a:r>
            <a:r>
              <a:rPr b="1" sz="3600" lang="en-US">
                <a:solidFill>
                  <a:srgbClr val="36363D"/>
                </a:solidFill>
              </a:rPr>
              <a:t>t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l</a:t>
            </a:r>
            <a:r>
              <a:rPr b="1" sz="3600" lang="en-US">
                <a:solidFill>
                  <a:srgbClr val="36363D"/>
                </a:solidFill>
              </a:rPr>
              <a:t>i</a:t>
            </a:r>
            <a:r>
              <a:rPr b="1" sz="3600" lang="en-US">
                <a:solidFill>
                  <a:srgbClr val="36363D"/>
                </a:solidFill>
              </a:rPr>
              <a:t>n</a:t>
            </a:r>
            <a:r>
              <a:rPr b="1" sz="3600" lang="en-US">
                <a:solidFill>
                  <a:srgbClr val="36363D"/>
                </a:solidFill>
              </a:rPr>
              <a:t>k</a:t>
            </a:r>
            <a:r>
              <a:rPr b="1" sz="3600" lang="en-US">
                <a:solidFill>
                  <a:srgbClr val="36363D"/>
                </a:solidFill>
              </a:rPr>
              <a:t>s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t</a:t>
            </a:r>
            <a:r>
              <a:rPr b="1" sz="3600" lang="en-US">
                <a:solidFill>
                  <a:srgbClr val="36363D"/>
                </a:solidFill>
              </a:rPr>
              <a:t>o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r>
              <a:rPr b="1" sz="3600" lang="en-US">
                <a:solidFill>
                  <a:srgbClr val="36363D"/>
                </a:solidFill>
              </a:rPr>
              <a:t>G</a:t>
            </a:r>
            <a:r>
              <a:rPr b="1" sz="3600" lang="en-US">
                <a:solidFill>
                  <a:srgbClr val="36363D"/>
                </a:solidFill>
              </a:rPr>
              <a:t>i</a:t>
            </a:r>
            <a:r>
              <a:rPr b="1" sz="3600" lang="en-US">
                <a:solidFill>
                  <a:srgbClr val="36363D"/>
                </a:solidFill>
              </a:rPr>
              <a:t>t</a:t>
            </a:r>
            <a:r>
              <a:rPr b="1" sz="3600" lang="en-US">
                <a:solidFill>
                  <a:srgbClr val="36363D"/>
                </a:solidFill>
              </a:rPr>
              <a:t>H</a:t>
            </a:r>
            <a:r>
              <a:rPr b="1" sz="3600" lang="en-US">
                <a:solidFill>
                  <a:srgbClr val="36363D"/>
                </a:solidFill>
              </a:rPr>
              <a:t>u</a:t>
            </a:r>
            <a:r>
              <a:rPr b="1" sz="3600" lang="en-US">
                <a:solidFill>
                  <a:srgbClr val="36363D"/>
                </a:solidFill>
              </a:rPr>
              <a:t>b</a:t>
            </a:r>
            <a:r>
              <a:rPr b="1" sz="3600" lang="en-US">
                <a:solidFill>
                  <a:srgbClr val="36363D"/>
                </a:solidFill>
              </a:rPr>
              <a:t>-</a:t>
            </a:r>
            <a:r>
              <a:rPr b="1" sz="3600" lang="en-US">
                <a:solidFill>
                  <a:srgbClr val="36363D"/>
                </a:solidFill>
              </a:rPr>
              <a:t>L</a:t>
            </a:r>
            <a:r>
              <a:rPr b="1" sz="3600" lang="en-US">
                <a:solidFill>
                  <a:srgbClr val="36363D"/>
                </a:solidFill>
              </a:rPr>
              <a:t>i</a:t>
            </a:r>
            <a:r>
              <a:rPr b="1" sz="3600" lang="en-US">
                <a:solidFill>
                  <a:srgbClr val="36363D"/>
                </a:solidFill>
              </a:rPr>
              <a:t>n</a:t>
            </a:r>
            <a:r>
              <a:rPr b="1" sz="3600" lang="en-US">
                <a:solidFill>
                  <a:srgbClr val="36363D"/>
                </a:solidFill>
              </a:rPr>
              <a:t>k</a:t>
            </a:r>
            <a:r>
              <a:rPr b="1" sz="3600" lang="en-US">
                <a:solidFill>
                  <a:srgbClr val="36363D"/>
                </a:solidFill>
              </a:rPr>
              <a:t>e</a:t>
            </a:r>
            <a:r>
              <a:rPr b="1" sz="3600" lang="en-US">
                <a:solidFill>
                  <a:srgbClr val="36363D"/>
                </a:solidFill>
              </a:rPr>
              <a:t>d</a:t>
            </a:r>
            <a:r>
              <a:rPr b="1" sz="3600" lang="en-US">
                <a:solidFill>
                  <a:srgbClr val="36363D"/>
                </a:solidFill>
              </a:rPr>
              <a:t>i</a:t>
            </a:r>
            <a:r>
              <a:rPr b="1" sz="3600" lang="en-US">
                <a:solidFill>
                  <a:srgbClr val="36363D"/>
                </a:solidFill>
              </a:rPr>
              <a:t>n</a:t>
            </a:r>
            <a:r>
              <a:rPr b="1" sz="3600" lang="en-US">
                <a:solidFill>
                  <a:srgbClr val="36363D"/>
                </a:solidFill>
              </a:rPr>
              <a:t>.</a:t>
            </a:r>
            <a:r>
              <a:rPr b="1" sz="3600" lang="en-US">
                <a:solidFill>
                  <a:srgbClr val="36363D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38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微软雅黑"/>
        <a:cs typeface=""/>
      </a:majorFont>
      <a:minorFont>
        <a:latin typeface="Calibri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annjo</dc:creator>
  <cp:lastModifiedBy>绝望的生鱼片</cp:lastModifiedBy>
  <dcterms:created xsi:type="dcterms:W3CDTF">2015-11-29T15:36:00Z</dcterms:created>
  <dcterms:modified xsi:type="dcterms:W3CDTF">2025-09-03T05:26:34Z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  <property fmtid="{D5CDD505-2E9C-101B-9397-08002B2CF9AE}" pid="3" name="ICV">
    <vt:lpwstr>2ef5a0619d284975adf27c79fd1927e9</vt:lpwstr>
  </property>
</Properties>
</file>