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29AE-33F4-4341-988A-51F2D5288A1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446C-3E29-444D-9722-3F2A1E4A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5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29AE-33F4-4341-988A-51F2D5288A1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446C-3E29-444D-9722-3F2A1E4A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2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29AE-33F4-4341-988A-51F2D5288A1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446C-3E29-444D-9722-3F2A1E4A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3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29AE-33F4-4341-988A-51F2D5288A1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446C-3E29-444D-9722-3F2A1E4A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5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29AE-33F4-4341-988A-51F2D5288A1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446C-3E29-444D-9722-3F2A1E4A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6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29AE-33F4-4341-988A-51F2D5288A1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446C-3E29-444D-9722-3F2A1E4A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7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29AE-33F4-4341-988A-51F2D5288A1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446C-3E29-444D-9722-3F2A1E4A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4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29AE-33F4-4341-988A-51F2D5288A1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446C-3E29-444D-9722-3F2A1E4A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29AE-33F4-4341-988A-51F2D5288A1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446C-3E29-444D-9722-3F2A1E4A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8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29AE-33F4-4341-988A-51F2D5288A1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446C-3E29-444D-9722-3F2A1E4A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76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29AE-33F4-4341-988A-51F2D5288A1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446C-3E29-444D-9722-3F2A1E4A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3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F29AE-33F4-4341-988A-51F2D5288A1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0446C-3E29-444D-9722-3F2A1E4A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Vue</a:t>
            </a:r>
            <a:r>
              <a:rPr lang="en-US" dirty="0" smtClean="0"/>
              <a:t>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4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10" y="365125"/>
            <a:ext cx="11196973" cy="6118802"/>
          </a:xfrm>
        </p:spPr>
      </p:pic>
    </p:spTree>
    <p:extLst>
      <p:ext uri="{BB962C8B-B14F-4D97-AF65-F5344CB8AC3E}">
        <p14:creationId xmlns:p14="http://schemas.microsoft.com/office/powerpoint/2010/main" val="291275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46" y="267854"/>
            <a:ext cx="10877551" cy="6188363"/>
          </a:xfrm>
        </p:spPr>
      </p:pic>
    </p:spTree>
    <p:extLst>
      <p:ext uri="{BB962C8B-B14F-4D97-AF65-F5344CB8AC3E}">
        <p14:creationId xmlns:p14="http://schemas.microsoft.com/office/powerpoint/2010/main" val="3916163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Calls using </a:t>
            </a:r>
            <a:r>
              <a:rPr lang="en-US" dirty="0" err="1" smtClean="0"/>
              <a:t>Axios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</a:t>
            </a:r>
          </a:p>
          <a:p>
            <a:r>
              <a:rPr lang="en-US" dirty="0" smtClean="0"/>
              <a:t>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2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788" y="175492"/>
            <a:ext cx="11722357" cy="621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7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364" y="1825625"/>
            <a:ext cx="10631054" cy="491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5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437" y="535710"/>
            <a:ext cx="10889672" cy="632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5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963" y="212438"/>
            <a:ext cx="11605363" cy="654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3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708" y="147782"/>
            <a:ext cx="10790510" cy="646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9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Vue Component</vt:lpstr>
      <vt:lpstr>PowerPoint Presentation</vt:lpstr>
      <vt:lpstr>PowerPoint Presentation</vt:lpstr>
      <vt:lpstr>HTTP Calls using Axios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 Component</dc:title>
  <dc:creator>Amit</dc:creator>
  <cp:lastModifiedBy>Amit</cp:lastModifiedBy>
  <cp:revision>9</cp:revision>
  <dcterms:created xsi:type="dcterms:W3CDTF">2021-05-15T06:23:37Z</dcterms:created>
  <dcterms:modified xsi:type="dcterms:W3CDTF">2021-05-17T12:53:47Z</dcterms:modified>
</cp:coreProperties>
</file>