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11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65F"/>
    <a:srgbClr val="666439"/>
    <a:srgbClr val="6C6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–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–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0"/>
    <p:restoredTop sz="96159"/>
  </p:normalViewPr>
  <p:slideViewPr>
    <p:cSldViewPr snapToGrid="0">
      <p:cViewPr>
        <p:scale>
          <a:sx n="40" d="100"/>
          <a:sy n="40" d="100"/>
        </p:scale>
        <p:origin x="1264" y="192"/>
      </p:cViewPr>
      <p:guideLst>
        <p:guide orient="horz" pos="13481"/>
        <p:guide pos="9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2AA54E-CC62-AB6A-4783-CF2D90C67E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F077C-F51D-A3B6-31FD-9C58D9800F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74F97-C7E1-8549-B3BF-AE35B71DCD67}" type="datetimeFigureOut">
              <a:rPr lang="en-US" smtClean="0"/>
              <a:t>1/14/24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83D35-B532-3A8A-9FF4-8DDCAD1F38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19149-C520-5BA2-70F5-34099115B4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B9533-ADB8-104E-B261-8BC676F7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276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2A23B-38DB-1A43-A8E5-8BA7A5387413}" type="datetimeFigureOut">
              <a:rPr lang="en-US" smtClean="0"/>
              <a:t>1/14/24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10F9E-3CBB-EC4E-A2B8-5F4BA469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430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10F9E-3CBB-EC4E-A2B8-5F4BA4696F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3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70641" y="8406885"/>
            <a:ext cx="25733931" cy="503578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60"/>
          </a:p>
        </p:txBody>
      </p:sp>
      <p:sp>
        <p:nvSpPr>
          <p:cNvPr id="8" name="Rectangle 7"/>
          <p:cNvSpPr/>
          <p:nvPr/>
        </p:nvSpPr>
        <p:spPr>
          <a:xfrm>
            <a:off x="2270641" y="26730591"/>
            <a:ext cx="25733931" cy="503578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60"/>
          </a:p>
        </p:txBody>
      </p:sp>
      <p:sp>
        <p:nvSpPr>
          <p:cNvPr id="9" name="Rectangle 8"/>
          <p:cNvSpPr/>
          <p:nvPr/>
        </p:nvSpPr>
        <p:spPr>
          <a:xfrm>
            <a:off x="2270641" y="9267152"/>
            <a:ext cx="25733931" cy="17121505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60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23953905" y="25633718"/>
            <a:ext cx="3027521" cy="5707168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3027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22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027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9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237" y="8939127"/>
            <a:ext cx="25141041" cy="1894779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2119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6650" y="27394408"/>
            <a:ext cx="19595632" cy="6677387"/>
          </a:xfrm>
        </p:spPr>
        <p:txBody>
          <a:bodyPr>
            <a:normAutofit/>
          </a:bodyPr>
          <a:lstStyle>
            <a:lvl1pPr marL="0" indent="0" algn="l">
              <a:buNone/>
              <a:defRPr sz="5960" b="0">
                <a:solidFill>
                  <a:schemeClr val="tx1"/>
                </a:solidFill>
              </a:defRPr>
            </a:lvl1pPr>
            <a:lvl2pPr marL="1513743" indent="0" algn="ctr">
              <a:buNone/>
              <a:defRPr sz="9271"/>
            </a:lvl2pPr>
            <a:lvl3pPr marL="3027487" indent="0" algn="ctr">
              <a:buNone/>
              <a:defRPr sz="7946"/>
            </a:lvl3pPr>
            <a:lvl4pPr marL="4541230" indent="0" algn="ctr">
              <a:buNone/>
              <a:defRPr sz="6622"/>
            </a:lvl4pPr>
            <a:lvl5pPr marL="6054974" indent="0" algn="ctr">
              <a:buNone/>
              <a:defRPr sz="6622"/>
            </a:lvl5pPr>
            <a:lvl6pPr marL="7568717" indent="0" algn="ctr">
              <a:buNone/>
              <a:defRPr sz="6622"/>
            </a:lvl6pPr>
            <a:lvl7pPr marL="9082461" indent="0" algn="ctr">
              <a:buNone/>
              <a:defRPr sz="6622"/>
            </a:lvl7pPr>
            <a:lvl8pPr marL="10596204" indent="0" algn="ctr">
              <a:buNone/>
              <a:defRPr sz="6622"/>
            </a:lvl8pPr>
            <a:lvl9pPr marL="12109948" indent="0" algn="ctr">
              <a:buNone/>
              <a:defRPr sz="662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B2D2-224B-6A43-AA6B-7CFC07190C93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1146" y="39151185"/>
            <a:ext cx="15712836" cy="227890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985360" y="26383764"/>
            <a:ext cx="2964617" cy="3995018"/>
          </a:xfrm>
        </p:spPr>
        <p:txBody>
          <a:bodyPr/>
          <a:lstStyle>
            <a:lvl1pPr>
              <a:defRPr sz="9271" b="1"/>
            </a:lvl1pPr>
          </a:lstStyle>
          <a:p>
            <a:fld id="{C05DA3BA-6378-B049-89D3-668C1D2F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0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B2D2-224B-6A43-AA6B-7CFC07190C93}" type="datetimeFigureOut">
              <a:rPr lang="en-US" smtClean="0"/>
              <a:t>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3BA-6378-B049-89D3-668C1D2F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5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3329182"/>
            <a:ext cx="6338873" cy="35194205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9083" y="3329182"/>
            <a:ext cx="18638178" cy="351942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B2D2-224B-6A43-AA6B-7CFC07190C93}" type="datetimeFigureOut">
              <a:rPr lang="en-US" smtClean="0"/>
              <a:t>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3BA-6378-B049-89D3-668C1D2F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85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641" y="12784058"/>
            <a:ext cx="12110085" cy="3995019"/>
          </a:xfrm>
        </p:spPr>
        <p:txBody>
          <a:bodyPr anchor="ctr">
            <a:normAutofit/>
          </a:bodyPr>
          <a:lstStyle>
            <a:lvl1pPr marL="0" indent="0">
              <a:buNone/>
              <a:defRPr sz="6245" b="1">
                <a:solidFill>
                  <a:schemeClr val="accent1">
                    <a:lumMod val="75000"/>
                  </a:schemeClr>
                </a:solidFill>
              </a:defRPr>
            </a:lvl1pPr>
            <a:lvl2pPr marL="1427582" indent="0">
              <a:buNone/>
              <a:defRPr sz="6245" b="1"/>
            </a:lvl2pPr>
            <a:lvl3pPr marL="2855165" indent="0">
              <a:buNone/>
              <a:defRPr sz="5620" b="1"/>
            </a:lvl3pPr>
            <a:lvl4pPr marL="4282747" indent="0">
              <a:buNone/>
              <a:defRPr sz="4996" b="1"/>
            </a:lvl4pPr>
            <a:lvl5pPr marL="5710330" indent="0">
              <a:buNone/>
              <a:defRPr sz="4996" b="1"/>
            </a:lvl5pPr>
            <a:lvl6pPr marL="7137913" indent="0">
              <a:buNone/>
              <a:defRPr sz="4996" b="1"/>
            </a:lvl6pPr>
            <a:lvl7pPr marL="8565496" indent="0">
              <a:buNone/>
              <a:defRPr sz="4996" b="1"/>
            </a:lvl7pPr>
            <a:lvl8pPr marL="9993078" indent="0">
              <a:buNone/>
              <a:defRPr sz="4996" b="1"/>
            </a:lvl8pPr>
            <a:lvl9pPr marL="11420661" indent="0">
              <a:buNone/>
              <a:defRPr sz="499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0641" y="17121505"/>
            <a:ext cx="12110085" cy="20545806"/>
          </a:xfrm>
        </p:spPr>
        <p:txBody>
          <a:bodyPr/>
          <a:lstStyle>
            <a:lvl1pPr>
              <a:defRPr sz="6245"/>
            </a:lvl1pPr>
            <a:lvl2pPr>
              <a:defRPr sz="5620"/>
            </a:lvl2pPr>
            <a:lvl3pPr>
              <a:defRPr sz="4996"/>
            </a:lvl3pPr>
            <a:lvl4pPr>
              <a:defRPr sz="4996"/>
            </a:lvl4pPr>
            <a:lvl5pPr>
              <a:defRPr sz="4996"/>
            </a:lvl5pPr>
            <a:lvl6pPr>
              <a:defRPr sz="4996"/>
            </a:lvl6pPr>
            <a:lvl7pPr>
              <a:defRPr sz="4996"/>
            </a:lvl7pPr>
            <a:lvl8pPr>
              <a:defRPr sz="4996"/>
            </a:lvl8pPr>
            <a:lvl9pPr>
              <a:defRPr sz="499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961345" y="12784058"/>
            <a:ext cx="12110085" cy="3995019"/>
          </a:xfrm>
        </p:spPr>
        <p:txBody>
          <a:bodyPr anchor="ctr">
            <a:normAutofit/>
          </a:bodyPr>
          <a:lstStyle>
            <a:lvl1pPr marL="0" indent="0">
              <a:buNone/>
              <a:defRPr sz="6245" b="1">
                <a:solidFill>
                  <a:schemeClr val="accent1">
                    <a:lumMod val="75000"/>
                  </a:schemeClr>
                </a:solidFill>
              </a:defRPr>
            </a:lvl1pPr>
            <a:lvl2pPr marL="1427582" indent="0">
              <a:buNone/>
              <a:defRPr sz="6245" b="1"/>
            </a:lvl2pPr>
            <a:lvl3pPr marL="2855165" indent="0">
              <a:buNone/>
              <a:defRPr sz="5620" b="1"/>
            </a:lvl3pPr>
            <a:lvl4pPr marL="4282747" indent="0">
              <a:buNone/>
              <a:defRPr sz="4996" b="1"/>
            </a:lvl4pPr>
            <a:lvl5pPr marL="5710330" indent="0">
              <a:buNone/>
              <a:defRPr sz="4996" b="1"/>
            </a:lvl5pPr>
            <a:lvl6pPr marL="7137913" indent="0">
              <a:buNone/>
              <a:defRPr sz="4996" b="1"/>
            </a:lvl6pPr>
            <a:lvl7pPr marL="8565496" indent="0">
              <a:buNone/>
              <a:defRPr sz="4996" b="1"/>
            </a:lvl7pPr>
            <a:lvl8pPr marL="9993078" indent="0">
              <a:buNone/>
              <a:defRPr sz="4996" b="1"/>
            </a:lvl8pPr>
            <a:lvl9pPr marL="11420661" indent="0">
              <a:buNone/>
              <a:defRPr sz="499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961345" y="17121505"/>
            <a:ext cx="12110085" cy="20545806"/>
          </a:xfrm>
        </p:spPr>
        <p:txBody>
          <a:bodyPr/>
          <a:lstStyle>
            <a:lvl1pPr>
              <a:defRPr sz="6245"/>
            </a:lvl1pPr>
            <a:lvl2pPr>
              <a:defRPr sz="5620"/>
            </a:lvl2pPr>
            <a:lvl3pPr>
              <a:defRPr sz="4996"/>
            </a:lvl3pPr>
            <a:lvl4pPr>
              <a:defRPr sz="4996"/>
            </a:lvl4pPr>
            <a:lvl5pPr>
              <a:defRPr sz="4996"/>
            </a:lvl5pPr>
            <a:lvl6pPr>
              <a:defRPr sz="4996"/>
            </a:lvl6pPr>
            <a:lvl7pPr>
              <a:defRPr sz="4996"/>
            </a:lvl7pPr>
            <a:lvl8pPr>
              <a:defRPr sz="4996"/>
            </a:lvl8pPr>
            <a:lvl9pPr>
              <a:defRPr sz="499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B2D2-224B-6A43-AA6B-7CFC07190C93}" type="datetimeFigureOut">
              <a:rPr lang="en-US" smtClean="0"/>
              <a:t>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3BA-6378-B049-89D3-668C1D2FC3F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6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B2D2-224B-6A43-AA6B-7CFC07190C93}" type="datetimeFigureOut">
              <a:rPr lang="en-US" smtClean="0"/>
              <a:t>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3BA-6378-B049-89D3-668C1D2F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6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0695310"/>
            <a:ext cx="30275213" cy="12108447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6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419" y="7647606"/>
            <a:ext cx="23047006" cy="21972598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2119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8055" y="31332355"/>
            <a:ext cx="22479346" cy="6658363"/>
          </a:xfrm>
        </p:spPr>
        <p:txBody>
          <a:bodyPr anchor="t">
            <a:normAutofit/>
          </a:bodyPr>
          <a:lstStyle>
            <a:lvl1pPr marL="0" indent="0">
              <a:buNone/>
              <a:defRPr sz="5960" b="0">
                <a:solidFill>
                  <a:schemeClr val="accent1">
                    <a:lumMod val="50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339824" y="39151185"/>
            <a:ext cx="6566357" cy="227890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A59B2D2-224B-6A43-AA6B-7CFC07190C93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17021" y="39151178"/>
            <a:ext cx="15712836" cy="227890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2098678" y="15170576"/>
            <a:ext cx="3027521" cy="5707168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3027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22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027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9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7045" y="15657308"/>
            <a:ext cx="2950787" cy="4495906"/>
          </a:xfrm>
        </p:spPr>
        <p:txBody>
          <a:bodyPr/>
          <a:lstStyle>
            <a:lvl1pPr>
              <a:defRPr sz="9271"/>
            </a:lvl1pPr>
          </a:lstStyle>
          <a:p>
            <a:fld id="{C05DA3BA-6378-B049-89D3-668C1D2F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4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641" y="13697204"/>
            <a:ext cx="12110085" cy="24826183"/>
          </a:xfrm>
        </p:spPr>
        <p:txBody>
          <a:bodyPr/>
          <a:lstStyle>
            <a:lvl1pPr>
              <a:defRPr sz="6622"/>
            </a:lvl1pPr>
            <a:lvl2pPr>
              <a:defRPr sz="5960"/>
            </a:lvl2pPr>
            <a:lvl3pPr>
              <a:defRPr sz="5297"/>
            </a:lvl3pPr>
            <a:lvl4pPr>
              <a:defRPr sz="5297"/>
            </a:lvl4pPr>
            <a:lvl5pPr>
              <a:defRPr sz="5297"/>
            </a:lvl5pPr>
            <a:lvl6pPr>
              <a:defRPr sz="5960"/>
            </a:lvl6pPr>
            <a:lvl7pPr>
              <a:defRPr sz="5960"/>
            </a:lvl7pPr>
            <a:lvl8pPr>
              <a:defRPr sz="5960"/>
            </a:lvl8pPr>
            <a:lvl9pPr>
              <a:defRPr sz="59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66735" y="13697204"/>
            <a:ext cx="12110085" cy="24826183"/>
          </a:xfrm>
        </p:spPr>
        <p:txBody>
          <a:bodyPr/>
          <a:lstStyle>
            <a:lvl1pPr>
              <a:defRPr sz="6622"/>
            </a:lvl1pPr>
            <a:lvl2pPr>
              <a:defRPr sz="5960"/>
            </a:lvl2pPr>
            <a:lvl3pPr>
              <a:defRPr sz="5297"/>
            </a:lvl3pPr>
            <a:lvl4pPr>
              <a:defRPr sz="5297"/>
            </a:lvl4pPr>
            <a:lvl5pPr>
              <a:defRPr sz="5297"/>
            </a:lvl5pPr>
            <a:lvl6pPr>
              <a:defRPr sz="5960"/>
            </a:lvl6pPr>
            <a:lvl7pPr>
              <a:defRPr sz="5960"/>
            </a:lvl7pPr>
            <a:lvl8pPr>
              <a:defRPr sz="5960"/>
            </a:lvl8pPr>
            <a:lvl9pPr>
              <a:defRPr sz="59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B2D2-224B-6A43-AA6B-7CFC07190C93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3BA-6378-B049-89D3-668C1D2F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641" y="12784057"/>
            <a:ext cx="12110085" cy="3995018"/>
          </a:xfrm>
        </p:spPr>
        <p:txBody>
          <a:bodyPr anchor="ctr">
            <a:normAutofit/>
          </a:bodyPr>
          <a:lstStyle>
            <a:lvl1pPr marL="0" indent="0">
              <a:buNone/>
              <a:defRPr sz="6622" b="1">
                <a:solidFill>
                  <a:schemeClr val="accent1">
                    <a:lumMod val="75000"/>
                  </a:schemeClr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0641" y="17121505"/>
            <a:ext cx="12110085" cy="20545806"/>
          </a:xfrm>
        </p:spPr>
        <p:txBody>
          <a:bodyPr/>
          <a:lstStyle>
            <a:lvl1pPr>
              <a:defRPr sz="6622"/>
            </a:lvl1pPr>
            <a:lvl2pPr>
              <a:defRPr sz="5960"/>
            </a:lvl2pPr>
            <a:lvl3pPr>
              <a:defRPr sz="5297"/>
            </a:lvl3pPr>
            <a:lvl4pPr>
              <a:defRPr sz="5297"/>
            </a:lvl4pPr>
            <a:lvl5pPr>
              <a:defRPr sz="5297"/>
            </a:lvl5pPr>
            <a:lvl6pPr>
              <a:defRPr sz="5297"/>
            </a:lvl6pPr>
            <a:lvl7pPr>
              <a:defRPr sz="5297"/>
            </a:lvl7pPr>
            <a:lvl8pPr>
              <a:defRPr sz="5297"/>
            </a:lvl8pPr>
            <a:lvl9pPr>
              <a:defRPr sz="529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961345" y="12784057"/>
            <a:ext cx="12110085" cy="3995018"/>
          </a:xfrm>
        </p:spPr>
        <p:txBody>
          <a:bodyPr anchor="ctr">
            <a:normAutofit/>
          </a:bodyPr>
          <a:lstStyle>
            <a:lvl1pPr marL="0" indent="0">
              <a:buNone/>
              <a:defRPr sz="6622" b="1">
                <a:solidFill>
                  <a:schemeClr val="accent1">
                    <a:lumMod val="75000"/>
                  </a:schemeClr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961345" y="17121505"/>
            <a:ext cx="12110085" cy="20545806"/>
          </a:xfrm>
        </p:spPr>
        <p:txBody>
          <a:bodyPr/>
          <a:lstStyle>
            <a:lvl1pPr>
              <a:defRPr sz="6622"/>
            </a:lvl1pPr>
            <a:lvl2pPr>
              <a:defRPr sz="5960"/>
            </a:lvl2pPr>
            <a:lvl3pPr>
              <a:defRPr sz="5297"/>
            </a:lvl3pPr>
            <a:lvl4pPr>
              <a:defRPr sz="5297"/>
            </a:lvl4pPr>
            <a:lvl5pPr>
              <a:defRPr sz="5297"/>
            </a:lvl5pPr>
            <a:lvl6pPr>
              <a:defRPr sz="5297"/>
            </a:lvl6pPr>
            <a:lvl7pPr>
              <a:defRPr sz="5297"/>
            </a:lvl7pPr>
            <a:lvl8pPr>
              <a:defRPr sz="5297"/>
            </a:lvl8pPr>
            <a:lvl9pPr>
              <a:defRPr sz="529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B2D2-224B-6A43-AA6B-7CFC07190C93}" type="datetimeFigureOut">
              <a:rPr lang="en-US" smtClean="0"/>
              <a:t>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3BA-6378-B049-89D3-668C1D2FC3F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1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A59B2D2-224B-6A43-AA6B-7CFC07190C93}" type="datetimeFigureOut">
              <a:rPr lang="en-US" smtClean="0"/>
              <a:t>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3BA-6378-B049-89D3-668C1D2FC3F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4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B2D2-224B-6A43-AA6B-7CFC07190C93}" type="datetimeFigureOut">
              <a:rPr lang="en-US" smtClean="0"/>
              <a:t>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3BA-6378-B049-89D3-668C1D2F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62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619877" y="9"/>
            <a:ext cx="9655336" cy="42803757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6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0493" y="4280376"/>
            <a:ext cx="7947243" cy="10843620"/>
          </a:xfrm>
        </p:spPr>
        <p:txBody>
          <a:bodyPr anchor="b">
            <a:normAutofit/>
          </a:bodyPr>
          <a:lstStyle>
            <a:lvl1pPr>
              <a:defRPr sz="9271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421" y="4280376"/>
            <a:ext cx="16666505" cy="31332355"/>
          </a:xfrm>
        </p:spPr>
        <p:txBody>
          <a:bodyPr/>
          <a:lstStyle>
            <a:lvl1pPr>
              <a:defRPr sz="6622"/>
            </a:lvl1pPr>
            <a:lvl2pPr>
              <a:defRPr sz="5960"/>
            </a:lvl2pPr>
            <a:lvl3pPr>
              <a:defRPr sz="5297"/>
            </a:lvl3pPr>
            <a:lvl4pPr>
              <a:defRPr sz="5297"/>
            </a:lvl4pPr>
            <a:lvl5pPr>
              <a:defRPr sz="5297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230493" y="15123996"/>
            <a:ext cx="7947243" cy="205458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3311"/>
              </a:spcBef>
              <a:buNone/>
              <a:defRPr sz="4470">
                <a:solidFill>
                  <a:schemeClr val="accent1">
                    <a:lumMod val="50000"/>
                  </a:schemeClr>
                </a:solidFill>
              </a:defRPr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8218008" y="39041788"/>
            <a:ext cx="1301834" cy="245408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3027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22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027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9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B2D2-224B-6A43-AA6B-7CFC07190C93}" type="datetimeFigureOut">
              <a:rPr lang="en-US" smtClean="0"/>
              <a:t>1/14/24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3BA-6378-B049-89D3-668C1D2F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3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0619877" y="9"/>
            <a:ext cx="9655336" cy="42803757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6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0493" y="4280376"/>
            <a:ext cx="7947243" cy="10843620"/>
          </a:xfrm>
        </p:spPr>
        <p:txBody>
          <a:bodyPr anchor="b">
            <a:normAutofit/>
          </a:bodyPr>
          <a:lstStyle>
            <a:lvl1pPr>
              <a:defRPr sz="9271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" y="0"/>
            <a:ext cx="20619873" cy="42803763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230493" y="15123996"/>
            <a:ext cx="7947243" cy="205458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3311"/>
              </a:spcBef>
              <a:buNone/>
              <a:defRPr sz="4470">
                <a:solidFill>
                  <a:schemeClr val="accent1">
                    <a:lumMod val="50000"/>
                  </a:schemeClr>
                </a:solidFill>
              </a:defRPr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8218008" y="39041788"/>
            <a:ext cx="1301834" cy="245408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3027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22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027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9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B2D2-224B-6A43-AA6B-7CFC07190C93}" type="datetimeFigureOut">
              <a:rPr lang="en-US" smtClean="0"/>
              <a:t>1/14/24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3BA-6378-B049-89D3-668C1D2F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0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8218008" y="39041788"/>
            <a:ext cx="1301834" cy="245408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3027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622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027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9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641" y="3024799"/>
            <a:ext cx="25733931" cy="10044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641" y="13240631"/>
            <a:ext cx="25733931" cy="25282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40356" y="39151185"/>
            <a:ext cx="8128895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1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A59B2D2-224B-6A43-AA6B-7CFC07190C93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641" y="39151185"/>
            <a:ext cx="15712836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1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087829" y="39151185"/>
            <a:ext cx="1589449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42" b="1" spc="-232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05DA3BA-6378-B049-89D3-668C1D2F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3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19" r:id="rId1"/>
    <p:sldLayoutId id="2147485120" r:id="rId2"/>
    <p:sldLayoutId id="2147485121" r:id="rId3"/>
    <p:sldLayoutId id="2147485122" r:id="rId4"/>
    <p:sldLayoutId id="2147485123" r:id="rId5"/>
    <p:sldLayoutId id="2147485124" r:id="rId6"/>
    <p:sldLayoutId id="2147485125" r:id="rId7"/>
    <p:sldLayoutId id="2147485126" r:id="rId8"/>
    <p:sldLayoutId id="2147485127" r:id="rId9"/>
    <p:sldLayoutId id="2147485128" r:id="rId10"/>
    <p:sldLayoutId id="2147485129" r:id="rId11"/>
    <p:sldLayoutId id="2147485130" r:id="rId12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3906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605497" indent="-605497" algn="l" defTabSz="3027487" rtl="0" eaLnBrk="1" latinLnBrk="0" hangingPunct="1">
        <a:lnSpc>
          <a:spcPct val="90000"/>
        </a:lnSpc>
        <a:spcBef>
          <a:spcPts val="3973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6622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indent="-605497" algn="l" defTabSz="3027487" rtl="0" eaLnBrk="1" latinLnBrk="0" hangingPunct="1">
        <a:lnSpc>
          <a:spcPct val="90000"/>
        </a:lnSpc>
        <a:spcBef>
          <a:spcPts val="1324"/>
        </a:spcBef>
        <a:spcAft>
          <a:spcPts val="662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2421990" indent="-605497" algn="l" defTabSz="3027487" rtl="0" eaLnBrk="1" latinLnBrk="0" hangingPunct="1">
        <a:lnSpc>
          <a:spcPct val="90000"/>
        </a:lnSpc>
        <a:spcBef>
          <a:spcPts val="1324"/>
        </a:spcBef>
        <a:spcAft>
          <a:spcPts val="662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5297" kern="1200">
          <a:solidFill>
            <a:schemeClr val="tx1"/>
          </a:solidFill>
          <a:latin typeface="+mn-lt"/>
          <a:ea typeface="+mn-ea"/>
          <a:cs typeface="+mn-cs"/>
        </a:defRPr>
      </a:lvl3pPr>
      <a:lvl4pPr marL="3330236" indent="-605497" algn="l" defTabSz="3027487" rtl="0" eaLnBrk="1" latinLnBrk="0" hangingPunct="1">
        <a:lnSpc>
          <a:spcPct val="90000"/>
        </a:lnSpc>
        <a:spcBef>
          <a:spcPts val="1324"/>
        </a:spcBef>
        <a:spcAft>
          <a:spcPts val="662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5297" kern="1200">
          <a:solidFill>
            <a:schemeClr val="tx1"/>
          </a:solidFill>
          <a:latin typeface="+mn-lt"/>
          <a:ea typeface="+mn-ea"/>
          <a:cs typeface="+mn-cs"/>
        </a:defRPr>
      </a:lvl4pPr>
      <a:lvl5pPr marL="4238482" indent="-605497" algn="l" defTabSz="3027487" rtl="0" eaLnBrk="1" latinLnBrk="0" hangingPunct="1">
        <a:lnSpc>
          <a:spcPct val="90000"/>
        </a:lnSpc>
        <a:spcBef>
          <a:spcPts val="1324"/>
        </a:spcBef>
        <a:spcAft>
          <a:spcPts val="662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5297" kern="1200">
          <a:solidFill>
            <a:schemeClr val="tx1"/>
          </a:solidFill>
          <a:latin typeface="+mn-lt"/>
          <a:ea typeface="+mn-ea"/>
          <a:cs typeface="+mn-cs"/>
        </a:defRPr>
      </a:lvl5pPr>
      <a:lvl6pPr marL="5297440" indent="-756872" algn="l" defTabSz="3027487" rtl="0" eaLnBrk="1" latinLnBrk="0" hangingPunct="1">
        <a:lnSpc>
          <a:spcPct val="90000"/>
        </a:lnSpc>
        <a:spcBef>
          <a:spcPts val="1324"/>
        </a:spcBef>
        <a:spcAft>
          <a:spcPts val="662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5297" kern="1200">
          <a:solidFill>
            <a:schemeClr val="tx1"/>
          </a:solidFill>
          <a:latin typeface="+mn-lt"/>
          <a:ea typeface="+mn-ea"/>
          <a:cs typeface="+mn-cs"/>
        </a:defRPr>
      </a:lvl6pPr>
      <a:lvl7pPr marL="6290710" indent="-756872" algn="l" defTabSz="3027487" rtl="0" eaLnBrk="1" latinLnBrk="0" hangingPunct="1">
        <a:lnSpc>
          <a:spcPct val="90000"/>
        </a:lnSpc>
        <a:spcBef>
          <a:spcPts val="1324"/>
        </a:spcBef>
        <a:spcAft>
          <a:spcPts val="662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5297" kern="1200">
          <a:solidFill>
            <a:schemeClr val="tx1"/>
          </a:solidFill>
          <a:latin typeface="+mn-lt"/>
          <a:ea typeface="+mn-ea"/>
          <a:cs typeface="+mn-cs"/>
        </a:defRPr>
      </a:lvl7pPr>
      <a:lvl8pPr marL="7283980" indent="-756872" algn="l" defTabSz="3027487" rtl="0" eaLnBrk="1" latinLnBrk="0" hangingPunct="1">
        <a:lnSpc>
          <a:spcPct val="90000"/>
        </a:lnSpc>
        <a:spcBef>
          <a:spcPts val="1324"/>
        </a:spcBef>
        <a:spcAft>
          <a:spcPts val="662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5297" kern="1200">
          <a:solidFill>
            <a:schemeClr val="tx1"/>
          </a:solidFill>
          <a:latin typeface="+mn-lt"/>
          <a:ea typeface="+mn-ea"/>
          <a:cs typeface="+mn-cs"/>
        </a:defRPr>
      </a:lvl8pPr>
      <a:lvl9pPr marL="8277250" indent="-756872" algn="l" defTabSz="3027487" rtl="0" eaLnBrk="1" latinLnBrk="0" hangingPunct="1">
        <a:lnSpc>
          <a:spcPct val="90000"/>
        </a:lnSpc>
        <a:spcBef>
          <a:spcPts val="1324"/>
        </a:spcBef>
        <a:spcAft>
          <a:spcPts val="662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52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databank.worldbank.org/reports.aspx?source=2&amp;series=AG.LND.FRST.ZS&amp;country=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20000"/>
                <a:lumOff val="80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ED03932-3AF8-ABA4-17D5-3E6E3ECFD8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85182" y="-189752"/>
            <a:ext cx="16817008" cy="4450676"/>
          </a:xfrm>
        </p:spPr>
      </p:pic>
      <p:sp>
        <p:nvSpPr>
          <p:cNvPr id="1059" name="TextBox 1058">
            <a:extLst>
              <a:ext uri="{FF2B5EF4-FFF2-40B4-BE49-F238E27FC236}">
                <a16:creationId xmlns:a16="http://schemas.microsoft.com/office/drawing/2014/main" id="{DB2B599F-335B-2713-46AE-1527B5C364CA}"/>
              </a:ext>
            </a:extLst>
          </p:cNvPr>
          <p:cNvSpPr txBox="1"/>
          <p:nvPr/>
        </p:nvSpPr>
        <p:spPr>
          <a:xfrm>
            <a:off x="2333748" y="39875149"/>
            <a:ext cx="1245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Datasource:</a:t>
            </a:r>
            <a:r>
              <a:rPr lang="en-GB" b="0" i="0" dirty="0">
                <a:effectLst/>
                <a:latin typeface="Arial" panose="020B0604020202020204" pitchFamily="34" charset="0"/>
              </a:rPr>
              <a:t> </a:t>
            </a:r>
            <a:r>
              <a:rPr lang="en-GB" b="0" i="0" dirty="0"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https://databank.worldbank.org/reports.aspx?source=2&amp;series=AG.LND.FRST.ZS&amp;country=#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GitHub Link: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07493-A9C2-BB5C-49B6-363421F0DF6A}"/>
              </a:ext>
            </a:extLst>
          </p:cNvPr>
          <p:cNvSpPr txBox="1"/>
          <p:nvPr/>
        </p:nvSpPr>
        <p:spPr>
          <a:xfrm>
            <a:off x="21240878" y="18728422"/>
            <a:ext cx="184731" cy="2882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/>
          <a:p>
            <a:endParaRPr lang="en-US" sz="127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5E429-8694-045B-3778-015F6A19AA39}"/>
              </a:ext>
            </a:extLst>
          </p:cNvPr>
          <p:cNvSpPr txBox="1"/>
          <p:nvPr/>
        </p:nvSpPr>
        <p:spPr>
          <a:xfrm>
            <a:off x="719155" y="10303672"/>
            <a:ext cx="27888501" cy="3293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IN" sz="3600" b="1" i="0" u="sng" strike="noStrike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3600" b="1" i="0" strike="noStrike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Objective</a:t>
            </a:r>
            <a:endParaRPr lang="en-IN" sz="3600" b="0" i="0" strike="noStrike" dirty="0">
              <a:solidFill>
                <a:schemeClr val="bg1"/>
              </a:solidFill>
              <a:effectLst/>
              <a:highlight>
                <a:srgbClr val="000000"/>
              </a:highligh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IN" sz="2400" b="0" i="0" u="none" strike="noStrike" dirty="0">
              <a:solidFill>
                <a:srgbClr val="FFFF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IN" sz="2800" b="0" i="0" u="none" strike="noStrike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Analysing environmental data is essential to comprehending global trends and patterns. The main goals of this code are to forecast future total greenhouse gas emissions and cluster countries according to a set of environmental parameters. </a:t>
            </a:r>
            <a:r>
              <a:rPr lang="en-IN" sz="2800" b="0" i="0" u="none" strike="noStrike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Preprocessing</a:t>
            </a:r>
            <a:r>
              <a:rPr lang="en-IN" sz="2800" b="0" i="0" u="none" strike="noStrike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done on the data to deal with missing values, and clustering is done to find groups of nations that share common environmental traits. Furthermore, a model is fitted in order to investigate the possible course of overall greenhouse gas emissions.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9938C-6133-4DF6-03D0-1487AC8F8422}"/>
              </a:ext>
            </a:extLst>
          </p:cNvPr>
          <p:cNvSpPr txBox="1"/>
          <p:nvPr/>
        </p:nvSpPr>
        <p:spPr>
          <a:xfrm>
            <a:off x="1742535" y="16336574"/>
            <a:ext cx="11517716" cy="5281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lnSpc>
                <a:spcPct val="115000"/>
              </a:lnSpc>
              <a:buClr>
                <a:srgbClr val="D1D5DB"/>
              </a:buClr>
              <a:buSzPts val="1200"/>
              <a:buFont typeface="Wingdings" pitchFamily="2" charset="2"/>
              <a:buChar char="Ø"/>
            </a:pPr>
            <a:r>
              <a:rPr lang="en-GB" sz="3200" b="1" u="none" strike="noStrike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Loading: </a:t>
            </a:r>
            <a:r>
              <a:rPr lang="en-GB" sz="2800" u="none" strike="noStrike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Pandas library is used to load the environmental data from a CSV file.</a:t>
            </a:r>
          </a:p>
          <a:p>
            <a:pPr marL="457200" lvl="0" indent="-457200" algn="just">
              <a:lnSpc>
                <a:spcPct val="115000"/>
              </a:lnSpc>
              <a:buClr>
                <a:srgbClr val="D1D5DB"/>
              </a:buClr>
              <a:buSzPts val="1200"/>
              <a:buFont typeface="Wingdings" pitchFamily="2" charset="2"/>
              <a:buChar char="Ø"/>
            </a:pPr>
            <a:r>
              <a:rPr lang="en-GB" sz="3200" b="1" u="none" strike="noStrike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Cleaning: </a:t>
            </a:r>
            <a:r>
              <a:rPr lang="en-GB" sz="2800" u="none" strike="noStrike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convert the data to numeric format, non-numeric characters in particular columns are found and eliminated.</a:t>
            </a:r>
          </a:p>
          <a:p>
            <a:pPr marL="457200" lvl="0" indent="-457200" algn="just">
              <a:lnSpc>
                <a:spcPct val="115000"/>
              </a:lnSpc>
              <a:buClr>
                <a:srgbClr val="D1D5DB"/>
              </a:buClr>
              <a:buSzPts val="1200"/>
              <a:buFont typeface="Wingdings" pitchFamily="2" charset="2"/>
              <a:buChar char="Ø"/>
            </a:pPr>
            <a:r>
              <a:rPr lang="en-GB" sz="3200" b="1" u="none" strike="noStrike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Imputation: </a:t>
            </a:r>
            <a:r>
              <a:rPr lang="en-GB" sz="2800" u="none" strike="noStrike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preserve data integrity, missing values in particular columns are imputed using the mean.</a:t>
            </a:r>
          </a:p>
          <a:p>
            <a:pPr marL="457200" lvl="0" indent="-457200" algn="just">
              <a:lnSpc>
                <a:spcPct val="115000"/>
              </a:lnSpc>
              <a:buClr>
                <a:srgbClr val="D1D5DB"/>
              </a:buClr>
              <a:buSzPts val="1200"/>
              <a:buFont typeface="Wingdings" pitchFamily="2" charset="2"/>
              <a:buChar char="Ø"/>
            </a:pPr>
            <a:r>
              <a:rPr lang="en-GB" sz="3200" b="1" u="none" strike="noStrike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Normalisation: </a:t>
            </a:r>
            <a:r>
              <a:rPr lang="en-GB" sz="2800" u="none" strike="noStrike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guarantee that every feature contributes equally to the clustering process, the imputed data is normalised.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A85A03-33A8-C66D-67D1-4DB9EF162049}"/>
              </a:ext>
            </a:extLst>
          </p:cNvPr>
          <p:cNvSpPr txBox="1"/>
          <p:nvPr/>
        </p:nvSpPr>
        <p:spPr>
          <a:xfrm>
            <a:off x="2083865" y="22887232"/>
            <a:ext cx="11484000" cy="4083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IN" sz="2800" b="0" i="0" u="none" strike="noStrike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 algn="just">
              <a:lnSpc>
                <a:spcPct val="115000"/>
              </a:lnSpc>
              <a:buClr>
                <a:srgbClr val="D1D5DB"/>
              </a:buClr>
              <a:buSzPts val="1200"/>
              <a:buFont typeface="Arial" panose="020B0604020202020204" pitchFamily="34" charset="0"/>
              <a:buChar char="●"/>
            </a:pPr>
            <a:r>
              <a:rPr lang="en-GB" sz="3200" b="1" u="none" strike="noStrike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K-Means Clustering: </a:t>
            </a:r>
            <a:r>
              <a:rPr lang="en-GB" sz="2800" u="none" strike="noStrike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normalised environmental factors as a basis, the K-Means algorithm is used to group countries together.</a:t>
            </a:r>
          </a:p>
          <a:p>
            <a:pPr marL="342900" lvl="0" indent="-342900" algn="just">
              <a:lnSpc>
                <a:spcPct val="115000"/>
              </a:lnSpc>
              <a:buClr>
                <a:srgbClr val="D1D5DB"/>
              </a:buClr>
              <a:buSzPts val="1200"/>
              <a:buFont typeface="Arial" panose="020B0604020202020204" pitchFamily="34" charset="0"/>
              <a:buChar char="●"/>
            </a:pPr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Silhouette Score: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metric measures how well-separated the clusters are and is used to evaluate the quality of the clustering results. For the following data, the silhouette score is 0.30.</a:t>
            </a:r>
          </a:p>
        </p:txBody>
      </p:sp>
      <p:sp>
        <p:nvSpPr>
          <p:cNvPr id="11" name="Down Arrow Callout 10">
            <a:extLst>
              <a:ext uri="{FF2B5EF4-FFF2-40B4-BE49-F238E27FC236}">
                <a16:creationId xmlns:a16="http://schemas.microsoft.com/office/drawing/2014/main" id="{E3C8186C-A42F-86EC-AE68-51A12BCFA3FD}"/>
              </a:ext>
            </a:extLst>
          </p:cNvPr>
          <p:cNvSpPr/>
          <p:nvPr/>
        </p:nvSpPr>
        <p:spPr>
          <a:xfrm>
            <a:off x="4207621" y="21548797"/>
            <a:ext cx="6587544" cy="1990319"/>
          </a:xfrm>
          <a:prstGeom prst="downArrow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Clustering</a:t>
            </a:r>
          </a:p>
          <a:p>
            <a:pPr algn="ctr"/>
            <a:endParaRPr lang="en-US" dirty="0"/>
          </a:p>
        </p:txBody>
      </p:sp>
      <p:sp>
        <p:nvSpPr>
          <p:cNvPr id="15" name="Down Arrow Callout 14">
            <a:extLst>
              <a:ext uri="{FF2B5EF4-FFF2-40B4-BE49-F238E27FC236}">
                <a16:creationId xmlns:a16="http://schemas.microsoft.com/office/drawing/2014/main" id="{2A996C83-6831-71F4-3314-551E0290CC77}"/>
              </a:ext>
            </a:extLst>
          </p:cNvPr>
          <p:cNvSpPr/>
          <p:nvPr/>
        </p:nvSpPr>
        <p:spPr>
          <a:xfrm>
            <a:off x="4207393" y="14019357"/>
            <a:ext cx="6588000" cy="1990319"/>
          </a:xfrm>
          <a:prstGeom prst="downArrow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Data Pre-processing</a:t>
            </a:r>
          </a:p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42983D-7A8D-65AB-CAB7-41F91F3F9F03}"/>
              </a:ext>
            </a:extLst>
          </p:cNvPr>
          <p:cNvSpPr txBox="1"/>
          <p:nvPr/>
        </p:nvSpPr>
        <p:spPr>
          <a:xfrm>
            <a:off x="16048530" y="16009676"/>
            <a:ext cx="11517716" cy="46440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lvl="0" indent="-342900" algn="just">
              <a:lnSpc>
                <a:spcPct val="115000"/>
              </a:lnSpc>
              <a:buClr>
                <a:srgbClr val="D1D5DB"/>
              </a:buClr>
              <a:buSzPts val="1200"/>
              <a:buFont typeface="Arial" panose="020B0604020202020204" pitchFamily="34" charset="0"/>
              <a:buChar char="●"/>
            </a:pPr>
            <a:r>
              <a:rPr lang="en-GB" sz="32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Curve Fitting:</a:t>
            </a:r>
            <a:r>
              <a:rPr lang="en-GB" sz="32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GB" sz="2800" u="none" strike="noStrike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exponential model function is used to fit a curve in order to determine the overall trend in greenhouse gas emissions over time.</a:t>
            </a:r>
          </a:p>
          <a:p>
            <a:pPr marL="342900" lvl="0" indent="-342900" algn="just">
              <a:lnSpc>
                <a:spcPct val="115000"/>
              </a:lnSpc>
              <a:buClr>
                <a:srgbClr val="D1D5DB"/>
              </a:buClr>
              <a:buSzPts val="1200"/>
              <a:buFont typeface="Arial" panose="020B0604020202020204" pitchFamily="34" charset="0"/>
              <a:buChar char="●"/>
            </a:pPr>
            <a:endParaRPr lang="en-GB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 algn="just">
              <a:lnSpc>
                <a:spcPct val="115000"/>
              </a:lnSpc>
              <a:buClr>
                <a:srgbClr val="D1D5DB"/>
              </a:buClr>
              <a:buSzPts val="1200"/>
              <a:buFont typeface="Arial" panose="020B0604020202020204" pitchFamily="34" charset="0"/>
              <a:buChar char="●"/>
            </a:pPr>
            <a:r>
              <a:rPr lang="en-GB" sz="32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Confidence Interval:</a:t>
            </a:r>
            <a:r>
              <a:rPr lang="en-GB" sz="32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2800" u="none" strike="noStrike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Confidence intervals give the fitted model an additional degree of uncertainty by providing a range of potential future </a:t>
            </a:r>
            <a:r>
              <a:rPr lang="en-GB" sz="2800" u="none" strike="noStrike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values.Visualisation</a:t>
            </a:r>
            <a:r>
              <a:rPr lang="en-GB" sz="2800" u="none" strike="noStrike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Over a predetermined time range, the fitted model, real data points, and confidence interval are displayed.</a:t>
            </a:r>
          </a:p>
        </p:txBody>
      </p:sp>
      <p:sp>
        <p:nvSpPr>
          <p:cNvPr id="19" name="Down Arrow Callout 18">
            <a:extLst>
              <a:ext uri="{FF2B5EF4-FFF2-40B4-BE49-F238E27FC236}">
                <a16:creationId xmlns:a16="http://schemas.microsoft.com/office/drawing/2014/main" id="{BC94E0FB-5288-991D-5293-CEC9E762E3B4}"/>
              </a:ext>
            </a:extLst>
          </p:cNvPr>
          <p:cNvSpPr/>
          <p:nvPr/>
        </p:nvSpPr>
        <p:spPr>
          <a:xfrm>
            <a:off x="18039471" y="13861993"/>
            <a:ext cx="6587544" cy="1990319"/>
          </a:xfrm>
          <a:prstGeom prst="downArrow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</a:pPr>
            <a:r>
              <a:rPr lang="en-GB" sz="3600" b="1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Modeling</a:t>
            </a:r>
            <a:r>
              <a:rPr lang="en-GB" sz="36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21DDEF-B717-E0E0-50B0-81F268471DFF}"/>
              </a:ext>
            </a:extLst>
          </p:cNvPr>
          <p:cNvSpPr txBox="1"/>
          <p:nvPr/>
        </p:nvSpPr>
        <p:spPr>
          <a:xfrm>
            <a:off x="15943940" y="37097466"/>
            <a:ext cx="11483999" cy="342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1500"/>
              </a:spcAft>
            </a:pPr>
            <a:r>
              <a:rPr lang="en-IN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Conclusion:</a:t>
            </a:r>
            <a:endParaRPr lang="en-IN" sz="3600" b="0" i="0" u="none" strike="noStrike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GB" sz="2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the use of curve fitting to simulate the trajectory of total greenhouse gas emissions and clustering algorithms to identify nation groups, this tool offers a thorough study of environmental data. The findings can guide future policy decisions and advance our understanding of global environmental trends.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2E5919-E835-1D30-1497-3D66C7B37635}"/>
              </a:ext>
            </a:extLst>
          </p:cNvPr>
          <p:cNvSpPr txBox="1"/>
          <p:nvPr/>
        </p:nvSpPr>
        <p:spPr>
          <a:xfrm>
            <a:off x="4114800" y="4114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126FFC-2506-F919-4D48-3346EB9BA7C1}"/>
              </a:ext>
            </a:extLst>
          </p:cNvPr>
          <p:cNvSpPr txBox="1"/>
          <p:nvPr/>
        </p:nvSpPr>
        <p:spPr>
          <a:xfrm>
            <a:off x="22162988" y="40609390"/>
            <a:ext cx="74299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Name : Hari Prasad </a:t>
            </a:r>
            <a:r>
              <a:rPr lang="en-GB" sz="2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Ghanapuram</a:t>
            </a:r>
            <a:endParaRPr lang="en-GB" sz="28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GB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Id : 22051910</a:t>
            </a:r>
          </a:p>
          <a:p>
            <a:br>
              <a:rPr lang="en-GB" sz="2800" dirty="0"/>
            </a:b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D686AF-ED1F-15EB-0ADD-08EE6C550F15}"/>
              </a:ext>
            </a:extLst>
          </p:cNvPr>
          <p:cNvSpPr txBox="1"/>
          <p:nvPr/>
        </p:nvSpPr>
        <p:spPr>
          <a:xfrm>
            <a:off x="1742535" y="6693689"/>
            <a:ext cx="25564303" cy="280076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Abstract</a:t>
            </a:r>
            <a:r>
              <a:rPr lang="en-GB" sz="36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algn="just"/>
            <a:r>
              <a:rPr lang="en-GB" sz="28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this algorithm, country-specific environmental data is modelled and clustered. The principal aims are to ascertain trends among nations by means of particular environmental metrics and to develop a temporal model of the overall emissions of greenhouse gases. After loading, cleaning, and imputed values for missing variables, the dataset is clustered using the k-means algorithm. The entire set of data on greenhouse gas emissions is also fitted with a model, which yields insights into future projections and the confidence intervals that go along with them.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116F3-C40E-87CF-01E6-BC0B6807C617}"/>
              </a:ext>
            </a:extLst>
          </p:cNvPr>
          <p:cNvSpPr txBox="1"/>
          <p:nvPr/>
        </p:nvSpPr>
        <p:spPr>
          <a:xfrm>
            <a:off x="10647002" y="4635104"/>
            <a:ext cx="10593876" cy="1446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Clustering And Fitting</a:t>
            </a:r>
            <a:endParaRPr lang="en-GB" sz="4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4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767E15E1-F3D2-4FD3-8B37-BD537C82BCC6}"/>
              </a:ext>
            </a:extLst>
          </p:cNvPr>
          <p:cNvSpPr/>
          <p:nvPr/>
        </p:nvSpPr>
        <p:spPr>
          <a:xfrm>
            <a:off x="21636519" y="20888456"/>
            <a:ext cx="711200" cy="159173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403123-75B0-A158-CADC-93F1CFA89DE0}"/>
              </a:ext>
            </a:extLst>
          </p:cNvPr>
          <p:cNvSpPr txBox="1"/>
          <p:nvPr/>
        </p:nvSpPr>
        <p:spPr>
          <a:xfrm>
            <a:off x="2367464" y="27070073"/>
            <a:ext cx="115177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Visualisation</a:t>
            </a:r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show how the countries are clustered, a scatter plot is created,</a:t>
            </a:r>
          </a:p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the cluster 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centres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indicated in red. The percentage of forest land is shown </a:t>
            </a:r>
          </a:p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the x-axis, and the total greenhouse gas emissions are shown on the y-axis.</a:t>
            </a: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image1.png">
            <a:extLst>
              <a:ext uri="{FF2B5EF4-FFF2-40B4-BE49-F238E27FC236}">
                <a16:creationId xmlns:a16="http://schemas.microsoft.com/office/drawing/2014/main" id="{B513357A-E332-C68D-62EE-6421FCCA3DEA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2333748" y="31206071"/>
            <a:ext cx="10926503" cy="7231386"/>
          </a:xfrm>
          <a:prstGeom prst="rect">
            <a:avLst/>
          </a:prstGeom>
          <a:ln/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AA81706-2145-4F93-D61A-86D3C246C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493050"/>
              </p:ext>
            </p:extLst>
          </p:nvPr>
        </p:nvGraphicFramePr>
        <p:xfrm>
          <a:off x="17076528" y="31322659"/>
          <a:ext cx="6926472" cy="5248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236">
                  <a:extLst>
                    <a:ext uri="{9D8B030D-6E8A-4147-A177-3AD203B41FA5}">
                      <a16:colId xmlns:a16="http://schemas.microsoft.com/office/drawing/2014/main" val="1438937838"/>
                    </a:ext>
                  </a:extLst>
                </a:gridCol>
                <a:gridCol w="3463236">
                  <a:extLst>
                    <a:ext uri="{9D8B030D-6E8A-4147-A177-3AD203B41FA5}">
                      <a16:colId xmlns:a16="http://schemas.microsoft.com/office/drawing/2014/main" val="3901863134"/>
                    </a:ext>
                  </a:extLst>
                </a:gridCol>
              </a:tblGrid>
              <a:tr h="11549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28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year</a:t>
                      </a:r>
                      <a:endParaRPr lang="en-GB" sz="2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2800" b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Green house gas emmission</a:t>
                      </a:r>
                      <a:endParaRPr lang="en-GB" sz="2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763914537"/>
                  </a:ext>
                </a:extLst>
              </a:tr>
              <a:tr h="6822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28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2036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90.38904169</a:t>
                      </a:r>
                      <a:endParaRPr lang="en-GB" sz="2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3245349604"/>
                  </a:ext>
                </a:extLst>
              </a:tr>
              <a:tr h="6822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28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2037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2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92.21502161</a:t>
                      </a:r>
                      <a:endParaRPr lang="en-GB" sz="2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948491959"/>
                  </a:ext>
                </a:extLst>
              </a:tr>
              <a:tr h="6822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28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2038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2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94.07788878</a:t>
                      </a:r>
                      <a:endParaRPr lang="en-GB" sz="2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536426785"/>
                  </a:ext>
                </a:extLst>
              </a:tr>
              <a:tr h="6822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28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2039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2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95.97838837</a:t>
                      </a:r>
                      <a:endParaRPr lang="en-GB" sz="2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606592716"/>
                  </a:ext>
                </a:extLst>
              </a:tr>
              <a:tr h="6822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28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2040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2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97.91728059</a:t>
                      </a:r>
                      <a:endParaRPr lang="en-GB" sz="2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3690705391"/>
                  </a:ext>
                </a:extLst>
              </a:tr>
              <a:tr h="6822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28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2041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2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99.89534105</a:t>
                      </a:r>
                      <a:endParaRPr lang="en-GB" sz="2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750384692"/>
                  </a:ext>
                </a:extLst>
              </a:tr>
            </a:tbl>
          </a:graphicData>
        </a:graphic>
      </p:graphicFrame>
      <p:pic>
        <p:nvPicPr>
          <p:cNvPr id="21" name="image2.png">
            <a:extLst>
              <a:ext uri="{FF2B5EF4-FFF2-40B4-BE49-F238E27FC236}">
                <a16:creationId xmlns:a16="http://schemas.microsoft.com/office/drawing/2014/main" id="{433A0032-556A-DCA3-A153-8A57E2638897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16501110" y="22558126"/>
            <a:ext cx="10081803" cy="6955893"/>
          </a:xfrm>
          <a:prstGeom prst="rect">
            <a:avLst/>
          </a:prstGeom>
          <a:ln/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ED8E084-8CFC-97D7-B0DE-00B0050EF6A9}"/>
              </a:ext>
            </a:extLst>
          </p:cNvPr>
          <p:cNvSpPr txBox="1"/>
          <p:nvPr/>
        </p:nvSpPr>
        <p:spPr>
          <a:xfrm>
            <a:off x="15943940" y="30305829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Predictions:</a:t>
            </a:r>
          </a:p>
        </p:txBody>
      </p:sp>
    </p:spTree>
    <p:extLst>
      <p:ext uri="{BB962C8B-B14F-4D97-AF65-F5344CB8AC3E}">
        <p14:creationId xmlns:p14="http://schemas.microsoft.com/office/powerpoint/2010/main" val="1309744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360</TotalTime>
  <Words>555</Words>
  <Application>Microsoft Macintosh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Roboto</vt:lpstr>
      <vt:lpstr>Rockwell</vt:lpstr>
      <vt:lpstr>Rockwell Condensed</vt:lpstr>
      <vt:lpstr>Rockwell Extra Bold</vt:lpstr>
      <vt:lpstr>Verdana</vt:lpstr>
      <vt:lpstr>Wingdings</vt:lpstr>
      <vt:lpstr>Wood Type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CLUSTERING AND FITTING     </dc:title>
  <dc:creator>Ajay Prabhat Gorrumuchu [Student-PECS]</dc:creator>
  <cp:lastModifiedBy>Sushmita Gorrumuchu</cp:lastModifiedBy>
  <cp:revision>68</cp:revision>
  <dcterms:created xsi:type="dcterms:W3CDTF">2024-01-02T18:54:58Z</dcterms:created>
  <dcterms:modified xsi:type="dcterms:W3CDTF">2024-01-14T15:24:52Z</dcterms:modified>
</cp:coreProperties>
</file>