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65" r:id="rId4"/>
    <p:sldId id="279" r:id="rId5"/>
    <p:sldId id="266" r:id="rId6"/>
    <p:sldId id="269" r:id="rId7"/>
    <p:sldId id="271" r:id="rId8"/>
    <p:sldId id="278" r:id="rId9"/>
    <p:sldId id="268" r:id="rId10"/>
    <p:sldId id="272" r:id="rId11"/>
    <p:sldId id="257" r:id="rId12"/>
    <p:sldId id="273" r:id="rId13"/>
    <p:sldId id="274" r:id="rId14"/>
    <p:sldId id="277" r:id="rId15"/>
    <p:sldId id="275" r:id="rId16"/>
    <p:sldId id="258" r:id="rId17"/>
    <p:sldId id="260" r:id="rId18"/>
    <p:sldId id="261" r:id="rId19"/>
    <p:sldId id="267" r:id="rId20"/>
    <p:sldId id="262" r:id="rId21"/>
    <p:sldId id="263" r:id="rId22"/>
    <p:sldId id="276"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2B47F-DCBF-4018-A016-52872FEC775D}" type="datetimeFigureOut">
              <a:rPr lang="en-IN" smtClean="0"/>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88338-D2B5-4B9D-983A-5F2E3C082C66}" type="slidenum">
              <a:rPr lang="en-IN" smtClean="0"/>
              <a:t>‹#›</a:t>
            </a:fld>
            <a:endParaRPr lang="en-IN"/>
          </a:p>
        </p:txBody>
      </p:sp>
    </p:spTree>
    <p:extLst>
      <p:ext uri="{BB962C8B-B14F-4D97-AF65-F5344CB8AC3E}">
        <p14:creationId xmlns:p14="http://schemas.microsoft.com/office/powerpoint/2010/main" val="72880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ED64-3881-3522-5CA6-27CF681B3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3A66E6-90A7-96C5-B305-158B0427F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BC430F-60E9-2FB1-8154-992927C14060}"/>
              </a:ext>
            </a:extLst>
          </p:cNvPr>
          <p:cNvSpPr>
            <a:spLocks noGrp="1"/>
          </p:cNvSpPr>
          <p:nvPr>
            <p:ph type="dt" sz="half" idx="10"/>
          </p:nvPr>
        </p:nvSpPr>
        <p:spPr/>
        <p:txBody>
          <a:bodyPr/>
          <a:lstStyle/>
          <a:p>
            <a:fld id="{2F5A0EB9-4872-4563-9CBF-DD8E75642EFA}" type="datetime1">
              <a:rPr lang="en-IN" smtClean="0"/>
              <a:t>30-09-2022</a:t>
            </a:fld>
            <a:endParaRPr lang="en-IN"/>
          </a:p>
        </p:txBody>
      </p:sp>
      <p:sp>
        <p:nvSpPr>
          <p:cNvPr id="5" name="Footer Placeholder 4">
            <a:extLst>
              <a:ext uri="{FF2B5EF4-FFF2-40B4-BE49-F238E27FC236}">
                <a16:creationId xmlns:a16="http://schemas.microsoft.com/office/drawing/2014/main" id="{BB7FDBDD-3F4A-CB0F-D0F5-5C2FFFBE1B3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F745E1-846B-7FF6-A7AD-B1242CC386B6}"/>
              </a:ext>
            </a:extLst>
          </p:cNvPr>
          <p:cNvSpPr>
            <a:spLocks noGrp="1"/>
          </p:cNvSpPr>
          <p:nvPr>
            <p:ph type="sldNum" sz="quarter" idx="12"/>
          </p:nvPr>
        </p:nvSpPr>
        <p:spPr>
          <a:xfrm>
            <a:off x="11025808" y="6202018"/>
            <a:ext cx="834888" cy="519458"/>
          </a:xfrm>
        </p:spPr>
        <p:txBody>
          <a:bodyPr/>
          <a:lstStyle>
            <a:lvl1pPr>
              <a:defRPr sz="2000" b="1">
                <a:solidFill>
                  <a:schemeClr val="tx1"/>
                </a:solidFill>
              </a:defRPr>
            </a:lvl1pPr>
          </a:lstStyle>
          <a:p>
            <a:fld id="{A8C97744-2AF0-4F32-9AF6-D3BDC294BA13}" type="slidenum">
              <a:rPr lang="en-IN" smtClean="0"/>
              <a:pPr/>
              <a:t>‹#›</a:t>
            </a:fld>
            <a:endParaRPr lang="en-IN" dirty="0"/>
          </a:p>
        </p:txBody>
      </p:sp>
    </p:spTree>
    <p:extLst>
      <p:ext uri="{BB962C8B-B14F-4D97-AF65-F5344CB8AC3E}">
        <p14:creationId xmlns:p14="http://schemas.microsoft.com/office/powerpoint/2010/main" val="28859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818C-8F58-E478-E4DE-B12015A735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D5CDC-2EBD-4A4A-B06B-1B4630D6AF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CD1D1-4933-7B16-C482-26058CC7C983}"/>
              </a:ext>
            </a:extLst>
          </p:cNvPr>
          <p:cNvSpPr>
            <a:spLocks noGrp="1"/>
          </p:cNvSpPr>
          <p:nvPr>
            <p:ph type="dt" sz="half" idx="10"/>
          </p:nvPr>
        </p:nvSpPr>
        <p:spPr/>
        <p:txBody>
          <a:bodyPr/>
          <a:lstStyle/>
          <a:p>
            <a:fld id="{74AB8A2A-0270-470D-BC87-3E56C7D9A0B4}" type="datetime1">
              <a:rPr lang="en-IN" smtClean="0"/>
              <a:t>30-09-2022</a:t>
            </a:fld>
            <a:endParaRPr lang="en-IN"/>
          </a:p>
        </p:txBody>
      </p:sp>
      <p:sp>
        <p:nvSpPr>
          <p:cNvPr id="5" name="Footer Placeholder 4">
            <a:extLst>
              <a:ext uri="{FF2B5EF4-FFF2-40B4-BE49-F238E27FC236}">
                <a16:creationId xmlns:a16="http://schemas.microsoft.com/office/drawing/2014/main" id="{17A60D66-9B11-065E-0B62-1381AF8A2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21DC7-188F-A968-10DE-4E179CA4C2B1}"/>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396476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28350-B562-7FD3-F9E2-8A70E13A0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5CCEA6-FAB6-CA3D-6CA2-8E31A1B57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74486-B404-7246-3B2C-AC088EFBD3B3}"/>
              </a:ext>
            </a:extLst>
          </p:cNvPr>
          <p:cNvSpPr>
            <a:spLocks noGrp="1"/>
          </p:cNvSpPr>
          <p:nvPr>
            <p:ph type="dt" sz="half" idx="10"/>
          </p:nvPr>
        </p:nvSpPr>
        <p:spPr/>
        <p:txBody>
          <a:bodyPr/>
          <a:lstStyle/>
          <a:p>
            <a:fld id="{544C909A-E142-4045-83AC-F48949492BC4}" type="datetime1">
              <a:rPr lang="en-IN" smtClean="0"/>
              <a:t>30-09-2022</a:t>
            </a:fld>
            <a:endParaRPr lang="en-IN"/>
          </a:p>
        </p:txBody>
      </p:sp>
      <p:sp>
        <p:nvSpPr>
          <p:cNvPr id="5" name="Footer Placeholder 4">
            <a:extLst>
              <a:ext uri="{FF2B5EF4-FFF2-40B4-BE49-F238E27FC236}">
                <a16:creationId xmlns:a16="http://schemas.microsoft.com/office/drawing/2014/main" id="{777842BB-BEFA-A703-547A-A1E615FE1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CCB27-07AA-4BD0-505B-5CEB78929D12}"/>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95669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F490-FEDC-CFE5-9AE6-7A46E7DA72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82D3B-4F4A-71B1-8D05-D81F3C15C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C0417-67CA-E77E-D22D-3D2C96E59D29}"/>
              </a:ext>
            </a:extLst>
          </p:cNvPr>
          <p:cNvSpPr>
            <a:spLocks noGrp="1"/>
          </p:cNvSpPr>
          <p:nvPr>
            <p:ph type="dt" sz="half" idx="10"/>
          </p:nvPr>
        </p:nvSpPr>
        <p:spPr/>
        <p:txBody>
          <a:bodyPr/>
          <a:lstStyle/>
          <a:p>
            <a:fld id="{4E775CB3-D9B2-48DD-B332-856D88683ACC}" type="datetime1">
              <a:rPr lang="en-IN" smtClean="0"/>
              <a:t>30-09-2022</a:t>
            </a:fld>
            <a:endParaRPr lang="en-IN"/>
          </a:p>
        </p:txBody>
      </p:sp>
      <p:sp>
        <p:nvSpPr>
          <p:cNvPr id="5" name="Footer Placeholder 4">
            <a:extLst>
              <a:ext uri="{FF2B5EF4-FFF2-40B4-BE49-F238E27FC236}">
                <a16:creationId xmlns:a16="http://schemas.microsoft.com/office/drawing/2014/main" id="{74D5F0FA-D206-AE3F-907A-E2FBD11D8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3FE1E-28D0-E1E8-6A11-37632B28F9B4}"/>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365310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F279-B302-ACE9-0EDC-F4F50C01D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F87BE5-CF06-BCA1-EAB8-F3F3F2377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DCC7C-782E-FAEF-9967-29AC1ECF7EEC}"/>
              </a:ext>
            </a:extLst>
          </p:cNvPr>
          <p:cNvSpPr>
            <a:spLocks noGrp="1"/>
          </p:cNvSpPr>
          <p:nvPr>
            <p:ph type="dt" sz="half" idx="10"/>
          </p:nvPr>
        </p:nvSpPr>
        <p:spPr/>
        <p:txBody>
          <a:bodyPr/>
          <a:lstStyle/>
          <a:p>
            <a:fld id="{9968B53E-AE21-4D4D-A976-EC6A39EFC6B2}" type="datetime1">
              <a:rPr lang="en-IN" smtClean="0"/>
              <a:t>30-09-2022</a:t>
            </a:fld>
            <a:endParaRPr lang="en-IN"/>
          </a:p>
        </p:txBody>
      </p:sp>
      <p:sp>
        <p:nvSpPr>
          <p:cNvPr id="5" name="Footer Placeholder 4">
            <a:extLst>
              <a:ext uri="{FF2B5EF4-FFF2-40B4-BE49-F238E27FC236}">
                <a16:creationId xmlns:a16="http://schemas.microsoft.com/office/drawing/2014/main" id="{45FA53F2-2AD9-2FB6-BF72-33E96B5A7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17891-EDC9-9AA5-7DD0-22E59948FEB0}"/>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13890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311-1BD2-18AB-FDD1-89DA8BEA7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B8976-35EC-9F34-F664-4BC73467C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32FA15-6566-7BC7-2B6C-6D66E293D2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866AD-4B8F-2086-4B02-B5835D933F89}"/>
              </a:ext>
            </a:extLst>
          </p:cNvPr>
          <p:cNvSpPr>
            <a:spLocks noGrp="1"/>
          </p:cNvSpPr>
          <p:nvPr>
            <p:ph type="dt" sz="half" idx="10"/>
          </p:nvPr>
        </p:nvSpPr>
        <p:spPr/>
        <p:txBody>
          <a:bodyPr/>
          <a:lstStyle/>
          <a:p>
            <a:fld id="{6B0513F7-481F-424C-8BD3-706870583C0A}" type="datetime1">
              <a:rPr lang="en-IN" smtClean="0"/>
              <a:t>30-09-2022</a:t>
            </a:fld>
            <a:endParaRPr lang="en-IN"/>
          </a:p>
        </p:txBody>
      </p:sp>
      <p:sp>
        <p:nvSpPr>
          <p:cNvPr id="6" name="Footer Placeholder 5">
            <a:extLst>
              <a:ext uri="{FF2B5EF4-FFF2-40B4-BE49-F238E27FC236}">
                <a16:creationId xmlns:a16="http://schemas.microsoft.com/office/drawing/2014/main" id="{CC81F476-9380-13AA-BC4E-3C6845874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460DAD-EA53-DCA4-F4AD-872CB6F4AE50}"/>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86082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4957-9730-B31A-3D9D-4897CEA21B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26AD4-B547-3B6F-63C1-740252229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9F204-759F-2F5D-4A44-B65DEADF8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F9065C-49AA-99FF-3943-2E5753483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FF2A5-3A6F-05EC-39CB-7FD8FF799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697C27-A684-B45E-1E6E-BFE2275C976E}"/>
              </a:ext>
            </a:extLst>
          </p:cNvPr>
          <p:cNvSpPr>
            <a:spLocks noGrp="1"/>
          </p:cNvSpPr>
          <p:nvPr>
            <p:ph type="dt" sz="half" idx="10"/>
          </p:nvPr>
        </p:nvSpPr>
        <p:spPr/>
        <p:txBody>
          <a:bodyPr/>
          <a:lstStyle/>
          <a:p>
            <a:fld id="{533A6D1C-6DA7-414A-A19F-85D3BB73C01D}" type="datetime1">
              <a:rPr lang="en-IN" smtClean="0"/>
              <a:t>30-09-2022</a:t>
            </a:fld>
            <a:endParaRPr lang="en-IN"/>
          </a:p>
        </p:txBody>
      </p:sp>
      <p:sp>
        <p:nvSpPr>
          <p:cNvPr id="8" name="Footer Placeholder 7">
            <a:extLst>
              <a:ext uri="{FF2B5EF4-FFF2-40B4-BE49-F238E27FC236}">
                <a16:creationId xmlns:a16="http://schemas.microsoft.com/office/drawing/2014/main" id="{5B8A0A7A-7408-8064-994D-506809A6EB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9D7E4-7A36-235D-C728-33A9EFFB3E1E}"/>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37108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6271-8208-20A4-E2DF-83A8AF2523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0885A6-F4A8-F854-CCCF-CB5559D5442E}"/>
              </a:ext>
            </a:extLst>
          </p:cNvPr>
          <p:cNvSpPr>
            <a:spLocks noGrp="1"/>
          </p:cNvSpPr>
          <p:nvPr>
            <p:ph type="dt" sz="half" idx="10"/>
          </p:nvPr>
        </p:nvSpPr>
        <p:spPr/>
        <p:txBody>
          <a:bodyPr/>
          <a:lstStyle/>
          <a:p>
            <a:fld id="{C5CAB8F4-C80A-425B-9091-F21C1C327BAC}" type="datetime1">
              <a:rPr lang="en-IN" smtClean="0"/>
              <a:t>30-09-2022</a:t>
            </a:fld>
            <a:endParaRPr lang="en-IN"/>
          </a:p>
        </p:txBody>
      </p:sp>
      <p:sp>
        <p:nvSpPr>
          <p:cNvPr id="4" name="Footer Placeholder 3">
            <a:extLst>
              <a:ext uri="{FF2B5EF4-FFF2-40B4-BE49-F238E27FC236}">
                <a16:creationId xmlns:a16="http://schemas.microsoft.com/office/drawing/2014/main" id="{279B0F12-9314-40C2-599D-FB6C1B86C5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6095E7-623E-ED28-3F7C-5D037BFDF151}"/>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219212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3D5EEF-C67C-5845-AFCB-B29A03883649}"/>
              </a:ext>
            </a:extLst>
          </p:cNvPr>
          <p:cNvSpPr>
            <a:spLocks noGrp="1"/>
          </p:cNvSpPr>
          <p:nvPr>
            <p:ph type="dt" sz="half" idx="10"/>
          </p:nvPr>
        </p:nvSpPr>
        <p:spPr/>
        <p:txBody>
          <a:bodyPr/>
          <a:lstStyle/>
          <a:p>
            <a:fld id="{174620CA-F33B-4B34-8842-408F3827EA28}" type="datetime1">
              <a:rPr lang="en-IN" smtClean="0"/>
              <a:t>30-09-2022</a:t>
            </a:fld>
            <a:endParaRPr lang="en-IN"/>
          </a:p>
        </p:txBody>
      </p:sp>
      <p:sp>
        <p:nvSpPr>
          <p:cNvPr id="3" name="Footer Placeholder 2">
            <a:extLst>
              <a:ext uri="{FF2B5EF4-FFF2-40B4-BE49-F238E27FC236}">
                <a16:creationId xmlns:a16="http://schemas.microsoft.com/office/drawing/2014/main" id="{F6F5C9BF-BCD1-533C-C6DA-E87DC7A27F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2C276E-60B3-9F82-6A25-CBD715890E89}"/>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265120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C4C6-1DBB-8E01-6E97-B5EB151A1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63720-1F32-2F90-5A03-B84BD97D4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55C5BA-8FA1-A488-9242-8755C3BE8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3AC92-3747-2B38-5728-D79D864DFB55}"/>
              </a:ext>
            </a:extLst>
          </p:cNvPr>
          <p:cNvSpPr>
            <a:spLocks noGrp="1"/>
          </p:cNvSpPr>
          <p:nvPr>
            <p:ph type="dt" sz="half" idx="10"/>
          </p:nvPr>
        </p:nvSpPr>
        <p:spPr/>
        <p:txBody>
          <a:bodyPr/>
          <a:lstStyle/>
          <a:p>
            <a:fld id="{DA1441EB-4BDE-4AEB-9D8A-A076DF7486FE}" type="datetime1">
              <a:rPr lang="en-IN" smtClean="0"/>
              <a:t>30-09-2022</a:t>
            </a:fld>
            <a:endParaRPr lang="en-IN"/>
          </a:p>
        </p:txBody>
      </p:sp>
      <p:sp>
        <p:nvSpPr>
          <p:cNvPr id="6" name="Footer Placeholder 5">
            <a:extLst>
              <a:ext uri="{FF2B5EF4-FFF2-40B4-BE49-F238E27FC236}">
                <a16:creationId xmlns:a16="http://schemas.microsoft.com/office/drawing/2014/main" id="{D2E54031-CF1E-9971-F537-FA6018FAF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31C986-3A06-4726-289B-55398BC08A42}"/>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266827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9C22-0D6B-F3BD-0D4E-F67046845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79200D-C266-AFCF-B924-4AEE0D7A4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2FCA43-7DBF-78B3-E3CF-52F8880E9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183E0-DAEA-905A-E636-5D918CCCAD97}"/>
              </a:ext>
            </a:extLst>
          </p:cNvPr>
          <p:cNvSpPr>
            <a:spLocks noGrp="1"/>
          </p:cNvSpPr>
          <p:nvPr>
            <p:ph type="dt" sz="half" idx="10"/>
          </p:nvPr>
        </p:nvSpPr>
        <p:spPr/>
        <p:txBody>
          <a:bodyPr/>
          <a:lstStyle/>
          <a:p>
            <a:fld id="{B699A091-8BC6-4D26-9A1C-509A79E7E4A9}" type="datetime1">
              <a:rPr lang="en-IN" smtClean="0"/>
              <a:t>30-09-2022</a:t>
            </a:fld>
            <a:endParaRPr lang="en-IN"/>
          </a:p>
        </p:txBody>
      </p:sp>
      <p:sp>
        <p:nvSpPr>
          <p:cNvPr id="6" name="Footer Placeholder 5">
            <a:extLst>
              <a:ext uri="{FF2B5EF4-FFF2-40B4-BE49-F238E27FC236}">
                <a16:creationId xmlns:a16="http://schemas.microsoft.com/office/drawing/2014/main" id="{290449CF-BF8F-236D-5908-B0B1D8A13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257CC1-1EA1-A6AC-FDC8-8C37AA7299C1}"/>
              </a:ext>
            </a:extLst>
          </p:cNvPr>
          <p:cNvSpPr>
            <a:spLocks noGrp="1"/>
          </p:cNvSpPr>
          <p:nvPr>
            <p:ph type="sldNum" sz="quarter" idx="12"/>
          </p:nvPr>
        </p:nvSpPr>
        <p:spPr/>
        <p:txBody>
          <a:bodyPr/>
          <a:lstStyle/>
          <a:p>
            <a:fld id="{A8C97744-2AF0-4F32-9AF6-D3BDC294BA13}" type="slidenum">
              <a:rPr lang="en-IN" smtClean="0"/>
              <a:t>‹#›</a:t>
            </a:fld>
            <a:endParaRPr lang="en-IN"/>
          </a:p>
        </p:txBody>
      </p:sp>
    </p:spTree>
    <p:extLst>
      <p:ext uri="{BB962C8B-B14F-4D97-AF65-F5344CB8AC3E}">
        <p14:creationId xmlns:p14="http://schemas.microsoft.com/office/powerpoint/2010/main" val="30290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31B5D-39D1-941E-2336-981A16A4E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45CE10-A9FB-9924-613C-7EC504007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06BCD-4962-E62C-D647-890C415C2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A3CF1-59A9-4333-82C4-CE8F9A027266}" type="datetime1">
              <a:rPr lang="en-IN" smtClean="0"/>
              <a:t>30-09-2022</a:t>
            </a:fld>
            <a:endParaRPr lang="en-IN"/>
          </a:p>
        </p:txBody>
      </p:sp>
      <p:sp>
        <p:nvSpPr>
          <p:cNvPr id="5" name="Footer Placeholder 4">
            <a:extLst>
              <a:ext uri="{FF2B5EF4-FFF2-40B4-BE49-F238E27FC236}">
                <a16:creationId xmlns:a16="http://schemas.microsoft.com/office/drawing/2014/main" id="{0111720D-F31B-9303-D87B-CE60D998B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C34AAC-EA5F-FECF-8851-A6D9C8B7CD12}"/>
              </a:ext>
            </a:extLst>
          </p:cNvPr>
          <p:cNvSpPr>
            <a:spLocks noGrp="1"/>
          </p:cNvSpPr>
          <p:nvPr>
            <p:ph type="sldNum" sz="quarter" idx="4"/>
          </p:nvPr>
        </p:nvSpPr>
        <p:spPr>
          <a:xfrm>
            <a:off x="10999303" y="6311900"/>
            <a:ext cx="821635" cy="409575"/>
          </a:xfrm>
          <a:prstGeom prst="rect">
            <a:avLst/>
          </a:prstGeom>
        </p:spPr>
        <p:txBody>
          <a:bodyPr vert="horz" lIns="91440" tIns="45720" rIns="91440" bIns="45720" rtlCol="0" anchor="ctr"/>
          <a:lstStyle>
            <a:lvl1pPr algn="r">
              <a:defRPr sz="2000" b="1">
                <a:solidFill>
                  <a:schemeClr val="tx1"/>
                </a:solidFill>
              </a:defRPr>
            </a:lvl1pPr>
          </a:lstStyle>
          <a:p>
            <a:fld id="{A8C97744-2AF0-4F32-9AF6-D3BDC294BA13}" type="slidenum">
              <a:rPr lang="en-IN" smtClean="0"/>
              <a:pPr/>
              <a:t>‹#›</a:t>
            </a:fld>
            <a:endParaRPr lang="en-IN" dirty="0"/>
          </a:p>
        </p:txBody>
      </p:sp>
    </p:spTree>
    <p:extLst>
      <p:ext uri="{BB962C8B-B14F-4D97-AF65-F5344CB8AC3E}">
        <p14:creationId xmlns:p14="http://schemas.microsoft.com/office/powerpoint/2010/main" val="2157088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CB64-1F39-6AC8-7DB0-7E520610E509}"/>
              </a:ext>
            </a:extLst>
          </p:cNvPr>
          <p:cNvSpPr>
            <a:spLocks noGrp="1"/>
          </p:cNvSpPr>
          <p:nvPr>
            <p:ph type="ctrTitle"/>
          </p:nvPr>
        </p:nvSpPr>
        <p:spPr>
          <a:xfrm>
            <a:off x="1524000" y="1122362"/>
            <a:ext cx="8884024" cy="1822543"/>
          </a:xfrm>
        </p:spPr>
        <p:txBody>
          <a:bodyPr>
            <a:normAutofit/>
          </a:bodyPr>
          <a:lstStyle/>
          <a:p>
            <a:r>
              <a:rPr lang="en-IN" sz="3600" b="1" u="sng" dirty="0">
                <a:latin typeface="Times New Roman" panose="02020603050405020304" pitchFamily="18" charset="0"/>
                <a:cs typeface="Times New Roman" panose="02020603050405020304" pitchFamily="18" charset="0"/>
              </a:rPr>
              <a:t>VOICE OF PUBLIC</a:t>
            </a:r>
          </a:p>
        </p:txBody>
      </p:sp>
      <p:sp>
        <p:nvSpPr>
          <p:cNvPr id="3" name="Subtitle 2">
            <a:extLst>
              <a:ext uri="{FF2B5EF4-FFF2-40B4-BE49-F238E27FC236}">
                <a16:creationId xmlns:a16="http://schemas.microsoft.com/office/drawing/2014/main" id="{28FBB83A-749B-8FC3-A52B-E067303F2853}"/>
              </a:ext>
            </a:extLst>
          </p:cNvPr>
          <p:cNvSpPr>
            <a:spLocks noGrp="1"/>
          </p:cNvSpPr>
          <p:nvPr>
            <p:ph type="subTitle" idx="1"/>
          </p:nvPr>
        </p:nvSpPr>
        <p:spPr>
          <a:xfrm>
            <a:off x="6252882" y="3765176"/>
            <a:ext cx="5939117" cy="2662518"/>
          </a:xfrm>
        </p:spPr>
        <p:txBody>
          <a:bodyPr>
            <a:noAutofit/>
          </a:bodyPr>
          <a:lstStyle/>
          <a:p>
            <a:pPr algn="just">
              <a:lnSpc>
                <a:spcPct val="100000"/>
              </a:lnSpc>
            </a:pPr>
            <a:r>
              <a:rPr lang="en-IN" dirty="0">
                <a:latin typeface="Times New Roman" panose="02020603050405020304" pitchFamily="18" charset="0"/>
                <a:cs typeface="Times New Roman" panose="02020603050405020304" pitchFamily="18" charset="0"/>
              </a:rPr>
              <a:t>Group Members:</a:t>
            </a:r>
          </a:p>
          <a:p>
            <a:pPr algn="just">
              <a:lnSpc>
                <a:spcPct val="100000"/>
              </a:lnSpc>
            </a:pPr>
            <a:r>
              <a:rPr lang="en-IN" dirty="0" err="1">
                <a:latin typeface="Times New Roman" panose="02020603050405020304" pitchFamily="18" charset="0"/>
                <a:cs typeface="Times New Roman" panose="02020603050405020304" pitchFamily="18" charset="0"/>
              </a:rPr>
              <a:t>Fariha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Ashir</a:t>
            </a:r>
            <a:r>
              <a:rPr lang="en-IN" dirty="0">
                <a:latin typeface="Times New Roman" panose="02020603050405020304" pitchFamily="18" charset="0"/>
                <a:cs typeface="Times New Roman" panose="02020603050405020304" pitchFamily="18" charset="0"/>
              </a:rPr>
              <a:t>          - CMA19CS021</a:t>
            </a:r>
          </a:p>
          <a:p>
            <a:pPr algn="just">
              <a:lnSpc>
                <a:spcPct val="100000"/>
              </a:lnSpc>
            </a:pPr>
            <a:r>
              <a:rPr lang="en-IN" dirty="0" err="1">
                <a:latin typeface="Times New Roman" panose="02020603050405020304" pitchFamily="18" charset="0"/>
                <a:cs typeface="Times New Roman" panose="02020603050405020304" pitchFamily="18" charset="0"/>
              </a:rPr>
              <a:t>Harigovind</a:t>
            </a:r>
            <a:r>
              <a:rPr lang="en-IN" dirty="0">
                <a:latin typeface="Times New Roman" panose="02020603050405020304" pitchFamily="18" charset="0"/>
                <a:cs typeface="Times New Roman" panose="02020603050405020304" pitchFamily="18" charset="0"/>
              </a:rPr>
              <a:t> S        - CMA19CS025   </a:t>
            </a:r>
          </a:p>
          <a:p>
            <a:pPr algn="just">
              <a:lnSpc>
                <a:spcPct val="100000"/>
              </a:lnSpc>
            </a:pPr>
            <a:r>
              <a:rPr lang="en-IN" dirty="0" err="1">
                <a:latin typeface="Times New Roman" panose="02020603050405020304" pitchFamily="18" charset="0"/>
                <a:cs typeface="Times New Roman" panose="02020603050405020304" pitchFamily="18" charset="0"/>
              </a:rPr>
              <a:t>Harikrishnan</a:t>
            </a:r>
            <a:r>
              <a:rPr lang="en-IN" dirty="0">
                <a:latin typeface="Times New Roman" panose="02020603050405020304" pitchFamily="18" charset="0"/>
                <a:cs typeface="Times New Roman" panose="02020603050405020304" pitchFamily="18" charset="0"/>
              </a:rPr>
              <a:t> E V  - CMA19CS026</a:t>
            </a:r>
          </a:p>
          <a:p>
            <a:pPr algn="just">
              <a:lnSpc>
                <a:spcPct val="100000"/>
              </a:lnSpc>
            </a:pPr>
            <a:r>
              <a:rPr lang="en-IN" dirty="0">
                <a:latin typeface="Times New Roman" panose="02020603050405020304" pitchFamily="18" charset="0"/>
                <a:cs typeface="Times New Roman" panose="02020603050405020304" pitchFamily="18" charset="0"/>
              </a:rPr>
              <a:t>Department Of CSE,CCET</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66E706-5790-18B0-7C77-D8F311B8692D}"/>
              </a:ext>
            </a:extLst>
          </p:cNvPr>
          <p:cNvSpPr>
            <a:spLocks noGrp="1"/>
          </p:cNvSpPr>
          <p:nvPr>
            <p:ph type="sldNum" sz="quarter" idx="12"/>
          </p:nvPr>
        </p:nvSpPr>
        <p:spPr/>
        <p:txBody>
          <a:bodyPr/>
          <a:lstStyle/>
          <a:p>
            <a:fld id="{A8C97744-2AF0-4F32-9AF6-D3BDC294BA13}" type="slidenum">
              <a:rPr lang="en-IN" smtClean="0"/>
              <a:pPr/>
              <a:t>1</a:t>
            </a:fld>
            <a:endParaRPr lang="en-IN" dirty="0"/>
          </a:p>
        </p:txBody>
      </p:sp>
    </p:spTree>
    <p:extLst>
      <p:ext uri="{BB962C8B-B14F-4D97-AF65-F5344CB8AC3E}">
        <p14:creationId xmlns:p14="http://schemas.microsoft.com/office/powerpoint/2010/main" val="302898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19CB-7ADD-6030-AF26-1CA15572FC6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6.</a:t>
            </a:r>
            <a:r>
              <a:rPr lang="en-IN" sz="3600" b="1" u="sng" dirty="0">
                <a:latin typeface="Times New Roman" panose="02020603050405020304" pitchFamily="18" charset="0"/>
                <a:cs typeface="Times New Roman" panose="02020603050405020304" pitchFamily="18" charset="0"/>
              </a:rPr>
              <a:t>SYSTEM SPECIFICATIONS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BB2E7-5699-4C6A-EE90-47C3B492FA03}"/>
              </a:ext>
            </a:extLst>
          </p:cNvPr>
          <p:cNvSpPr>
            <a:spLocks noGrp="1"/>
          </p:cNvSpPr>
          <p:nvPr>
            <p:ph idx="1"/>
          </p:nvPr>
        </p:nvSpPr>
        <p:spPr>
          <a:xfrm>
            <a:off x="537882" y="1825625"/>
            <a:ext cx="10815918" cy="4351338"/>
          </a:xfrm>
        </p:spPr>
        <p:txBody>
          <a:bodyPr/>
          <a:lstStyle/>
          <a:p>
            <a:pPr lvl="1">
              <a:lnSpc>
                <a:spcPct val="150000"/>
              </a:lnSpc>
              <a:spcAft>
                <a:spcPts val="800"/>
              </a:spcAft>
              <a:buFont typeface="Courier New" panose="02070309020205020404" pitchFamily="49" charset="0"/>
              <a:buChar char="o"/>
            </a:pPr>
            <a:r>
              <a:rPr lang="en-IN">
                <a:effectLst/>
                <a:latin typeface="Times New Roman" panose="02020603050405020304" pitchFamily="18" charset="0"/>
                <a:ea typeface="Calibri" panose="020F0502020204030204" pitchFamily="34" charset="0"/>
                <a:cs typeface="Times New Roman" panose="02020603050405020304" pitchFamily="18" charset="0"/>
              </a:rPr>
              <a:t>Front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end – HTML CSS </a:t>
            </a:r>
          </a:p>
          <a:p>
            <a:pPr lvl="1">
              <a:lnSpc>
                <a:spcPct val="150000"/>
              </a:lnSpc>
              <a:spcAft>
                <a:spcPts val="8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Times New Roman" panose="02020603050405020304" pitchFamily="18" charset="0"/>
              </a:rPr>
              <a:t>Back end – JAVASCRIPT(JS)</a:t>
            </a:r>
          </a:p>
          <a:p>
            <a:pPr lvl="1">
              <a:lnSpc>
                <a:spcPct val="150000"/>
              </a:lnSpc>
              <a:spcAft>
                <a:spcPts val="8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Times New Roman" panose="02020603050405020304" pitchFamily="18" charset="0"/>
              </a:rPr>
              <a:t>Database - Firebase</a:t>
            </a:r>
          </a:p>
          <a:p>
            <a:pPr lvl="1">
              <a:lnSpc>
                <a:spcPct val="106000"/>
              </a:lnSpc>
              <a:spcAft>
                <a:spcPts val="8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Times New Roman" panose="02020603050405020304" pitchFamily="18" charset="0"/>
              </a:rPr>
              <a:t> Tools used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vscode</a:t>
            </a:r>
            <a:r>
              <a:rPr lang="en-IN" dirty="0">
                <a:effectLst/>
                <a:latin typeface="Times New Roman" panose="02020603050405020304" pitchFamily="18" charset="0"/>
                <a:ea typeface="Calibri" panose="020F0502020204030204" pitchFamily="34" charset="0"/>
                <a:cs typeface="Times New Roman" panose="02020603050405020304" pitchFamily="18" charset="0"/>
              </a:rPr>
              <a:t>, google chrome or Microsoft edge </a:t>
            </a:r>
          </a:p>
          <a:p>
            <a:endParaRPr lang="en-IN" dirty="0"/>
          </a:p>
        </p:txBody>
      </p:sp>
      <p:sp>
        <p:nvSpPr>
          <p:cNvPr id="4" name="Slide Number Placeholder 3">
            <a:extLst>
              <a:ext uri="{FF2B5EF4-FFF2-40B4-BE49-F238E27FC236}">
                <a16:creationId xmlns:a16="http://schemas.microsoft.com/office/drawing/2014/main" id="{2187864D-2437-57B6-12B3-585F8C085969}"/>
              </a:ext>
            </a:extLst>
          </p:cNvPr>
          <p:cNvSpPr>
            <a:spLocks noGrp="1"/>
          </p:cNvSpPr>
          <p:nvPr>
            <p:ph type="sldNum" sz="quarter" idx="12"/>
          </p:nvPr>
        </p:nvSpPr>
        <p:spPr/>
        <p:txBody>
          <a:bodyPr/>
          <a:lstStyle/>
          <a:p>
            <a:fld id="{A8C97744-2AF0-4F32-9AF6-D3BDC294BA13}" type="slidenum">
              <a:rPr lang="en-IN" smtClean="0"/>
              <a:t>10</a:t>
            </a:fld>
            <a:endParaRPr lang="en-IN"/>
          </a:p>
        </p:txBody>
      </p:sp>
    </p:spTree>
    <p:extLst>
      <p:ext uri="{BB962C8B-B14F-4D97-AF65-F5344CB8AC3E}">
        <p14:creationId xmlns:p14="http://schemas.microsoft.com/office/powerpoint/2010/main" val="106859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12D4-7662-DAC6-B297-1F6B38216DB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7.PROPOSED ARCHITECHURE</a:t>
            </a:r>
          </a:p>
        </p:txBody>
      </p:sp>
      <p:sp>
        <p:nvSpPr>
          <p:cNvPr id="4" name="Slide Number Placeholder 3">
            <a:extLst>
              <a:ext uri="{FF2B5EF4-FFF2-40B4-BE49-F238E27FC236}">
                <a16:creationId xmlns:a16="http://schemas.microsoft.com/office/drawing/2014/main" id="{413FD947-5C1C-41D2-269D-81DB99AFB2C7}"/>
              </a:ext>
            </a:extLst>
          </p:cNvPr>
          <p:cNvSpPr>
            <a:spLocks noGrp="1"/>
          </p:cNvSpPr>
          <p:nvPr>
            <p:ph type="sldNum" sz="quarter" idx="12"/>
          </p:nvPr>
        </p:nvSpPr>
        <p:spPr/>
        <p:txBody>
          <a:bodyPr/>
          <a:lstStyle/>
          <a:p>
            <a:fld id="{A8C97744-2AF0-4F32-9AF6-D3BDC294BA13}" type="slidenum">
              <a:rPr lang="en-IN" smtClean="0"/>
              <a:t>11</a:t>
            </a:fld>
            <a:endParaRPr lang="en-IN"/>
          </a:p>
        </p:txBody>
      </p:sp>
      <p:pic>
        <p:nvPicPr>
          <p:cNvPr id="5" name="Content Placeholder 4">
            <a:extLst>
              <a:ext uri="{FF2B5EF4-FFF2-40B4-BE49-F238E27FC236}">
                <a16:creationId xmlns:a16="http://schemas.microsoft.com/office/drawing/2014/main" id="{0D6E4CD6-967C-8F56-CE03-5A48769F8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135" y="1825625"/>
            <a:ext cx="9389729" cy="4351338"/>
          </a:xfrm>
        </p:spPr>
      </p:pic>
    </p:spTree>
    <p:extLst>
      <p:ext uri="{BB962C8B-B14F-4D97-AF65-F5344CB8AC3E}">
        <p14:creationId xmlns:p14="http://schemas.microsoft.com/office/powerpoint/2010/main" val="327180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8A59-2CC7-A8DC-9312-B66CDCB88885}"/>
              </a:ext>
            </a:extLst>
          </p:cNvPr>
          <p:cNvSpPr>
            <a:spLocks noGrp="1"/>
          </p:cNvSpPr>
          <p:nvPr>
            <p:ph type="title"/>
          </p:nvPr>
        </p:nvSpPr>
        <p:spPr>
          <a:xfrm>
            <a:off x="699247" y="268942"/>
            <a:ext cx="10654553" cy="1169894"/>
          </a:xfrm>
        </p:spPr>
        <p:txBody>
          <a:bodyPr>
            <a:normAutofit/>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8.</a:t>
            </a: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SYSTEM DESCRIPTION</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F3641A-8C35-A4EC-C1AB-D2634944C618}"/>
              </a:ext>
            </a:extLst>
          </p:cNvPr>
          <p:cNvSpPr>
            <a:spLocks noGrp="1"/>
          </p:cNvSpPr>
          <p:nvPr>
            <p:ph idx="1"/>
          </p:nvPr>
        </p:nvSpPr>
        <p:spPr>
          <a:xfrm>
            <a:off x="699247" y="1331260"/>
            <a:ext cx="10936941" cy="4845704"/>
          </a:xfrm>
        </p:spPr>
        <p:txBody>
          <a:bodyPr>
            <a:normAutofit fontScale="25000" lnSpcReduction="20000"/>
          </a:bodyPr>
          <a:lstStyle/>
          <a:p>
            <a:pPr marL="0" indent="0">
              <a:lnSpc>
                <a:spcPct val="107000"/>
              </a:lnSpc>
              <a:spcAft>
                <a:spcPts val="800"/>
              </a:spcAft>
              <a:buNone/>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system comprises of 2 major modules with their sub-modules as follows</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IN" sz="9600" u="sng" dirty="0">
                <a:effectLst/>
                <a:latin typeface="Times New Roman" panose="02020603050405020304" pitchFamily="18" charset="0"/>
                <a:ea typeface="Calibri" panose="020F0502020204030204" pitchFamily="34" charset="0"/>
                <a:cs typeface="Times New Roman" panose="02020603050405020304" pitchFamily="18" charset="0"/>
              </a:rPr>
              <a:t>1.Officer Module</a:t>
            </a:r>
          </a:p>
          <a:p>
            <a:pPr marL="0" indent="0">
              <a:lnSpc>
                <a:spcPct val="150000"/>
              </a:lnSpc>
              <a:spcAft>
                <a:spcPts val="10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Login-officer can login into the system using username and password.</a:t>
            </a:r>
          </a:p>
          <a:p>
            <a:pPr marL="0" indent="0">
              <a:lnSpc>
                <a:spcPct val="150000"/>
              </a:lnSpc>
              <a:spcAft>
                <a:spcPts val="10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Signup – new user can signup by filling the details .</a:t>
            </a:r>
          </a:p>
          <a:p>
            <a:pPr marL="0" indent="0">
              <a:lnSpc>
                <a:spcPct val="150000"/>
              </a:lnSpc>
              <a:spcAft>
                <a:spcPts val="1000"/>
              </a:spcAft>
              <a:buNone/>
            </a:pPr>
            <a:r>
              <a:rPr lang="en-IN" sz="9600">
                <a:effectLst/>
                <a:latin typeface="Times New Roman" panose="02020603050405020304" pitchFamily="18" charset="0"/>
                <a:ea typeface="Calibri" panose="020F0502020204030204" pitchFamily="34" charset="0"/>
                <a:cs typeface="Times New Roman" panose="02020603050405020304" pitchFamily="18" charset="0"/>
              </a:rPr>
              <a:t>Update </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status – officer can update status.</a:t>
            </a:r>
          </a:p>
          <a:p>
            <a:pPr marL="0" indent="0">
              <a:lnSpc>
                <a:spcPct val="150000"/>
              </a:lnSpc>
              <a:spcAft>
                <a:spcPts val="10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Logout – officer can logout from the page.</a:t>
            </a:r>
          </a:p>
          <a:p>
            <a:endParaRPr lang="en-IN" dirty="0"/>
          </a:p>
        </p:txBody>
      </p:sp>
      <p:sp>
        <p:nvSpPr>
          <p:cNvPr id="4" name="Slide Number Placeholder 3">
            <a:extLst>
              <a:ext uri="{FF2B5EF4-FFF2-40B4-BE49-F238E27FC236}">
                <a16:creationId xmlns:a16="http://schemas.microsoft.com/office/drawing/2014/main" id="{3F3C229C-1E1C-57B1-B8C2-6BE34F77503A}"/>
              </a:ext>
            </a:extLst>
          </p:cNvPr>
          <p:cNvSpPr>
            <a:spLocks noGrp="1"/>
          </p:cNvSpPr>
          <p:nvPr>
            <p:ph type="sldNum" sz="quarter" idx="12"/>
          </p:nvPr>
        </p:nvSpPr>
        <p:spPr/>
        <p:txBody>
          <a:bodyPr/>
          <a:lstStyle/>
          <a:p>
            <a:fld id="{A8C97744-2AF0-4F32-9AF6-D3BDC294BA13}" type="slidenum">
              <a:rPr lang="en-IN" smtClean="0"/>
              <a:t>12</a:t>
            </a:fld>
            <a:endParaRPr lang="en-IN"/>
          </a:p>
        </p:txBody>
      </p:sp>
    </p:spTree>
    <p:extLst>
      <p:ext uri="{BB962C8B-B14F-4D97-AF65-F5344CB8AC3E}">
        <p14:creationId xmlns:p14="http://schemas.microsoft.com/office/powerpoint/2010/main" val="409985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7ED8F-7E1B-A8C5-2AF2-2CCBDC501DE3}"/>
              </a:ext>
            </a:extLst>
          </p:cNvPr>
          <p:cNvSpPr>
            <a:spLocks noGrp="1"/>
          </p:cNvSpPr>
          <p:nvPr>
            <p:ph idx="1"/>
          </p:nvPr>
        </p:nvSpPr>
        <p:spPr>
          <a:xfrm>
            <a:off x="838200" y="658906"/>
            <a:ext cx="10515600" cy="5518057"/>
          </a:xfrm>
        </p:spPr>
        <p:txBody>
          <a:bodyPr/>
          <a:lstStyle/>
          <a:p>
            <a:pPr marL="0" indent="0">
              <a:lnSpc>
                <a:spcPct val="150000"/>
              </a:lnSpc>
              <a:spcAft>
                <a:spcPts val="1000"/>
              </a:spcAft>
              <a:buNone/>
            </a:pP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2.Public Module</a:t>
            </a:r>
            <a:endParaRPr lang="en-IN" sz="24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Login –user can login into system using username and password.</a:t>
            </a:r>
          </a:p>
          <a:p>
            <a:pPr>
              <a:lnSpc>
                <a:spcPct val="150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Public can addresses their status</a:t>
            </a:r>
          </a:p>
          <a:p>
            <a:pPr>
              <a:lnSpc>
                <a:spcPct val="150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Signup – New public can signup </a:t>
            </a:r>
          </a:p>
          <a:p>
            <a:pPr>
              <a:lnSpc>
                <a:spcPct val="150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Registration process can be done by providing basic details and new user name and password      </a:t>
            </a:r>
          </a:p>
          <a:p>
            <a:pPr marL="450215" indent="0">
              <a:lnSpc>
                <a:spcPct val="150000"/>
              </a:lnSpc>
              <a:spcAft>
                <a:spcPts val="10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26CB4BC-BFB3-8B28-B0FE-049BC80A9B99}"/>
              </a:ext>
            </a:extLst>
          </p:cNvPr>
          <p:cNvSpPr>
            <a:spLocks noGrp="1"/>
          </p:cNvSpPr>
          <p:nvPr>
            <p:ph type="sldNum" sz="quarter" idx="12"/>
          </p:nvPr>
        </p:nvSpPr>
        <p:spPr/>
        <p:txBody>
          <a:bodyPr/>
          <a:lstStyle/>
          <a:p>
            <a:fld id="{A8C97744-2AF0-4F32-9AF6-D3BDC294BA13}" type="slidenum">
              <a:rPr lang="en-IN" smtClean="0"/>
              <a:t>13</a:t>
            </a:fld>
            <a:endParaRPr lang="en-IN"/>
          </a:p>
        </p:txBody>
      </p:sp>
    </p:spTree>
    <p:extLst>
      <p:ext uri="{BB962C8B-B14F-4D97-AF65-F5344CB8AC3E}">
        <p14:creationId xmlns:p14="http://schemas.microsoft.com/office/powerpoint/2010/main" val="47239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5419-20A1-2090-C0DE-E449AA26147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9</a:t>
            </a:r>
            <a:r>
              <a:rPr lang="en-IN" sz="3600" b="1">
                <a:latin typeface="Times New Roman" panose="02020603050405020304" pitchFamily="18" charset="0"/>
                <a:cs typeface="Times New Roman" panose="02020603050405020304" pitchFamily="18" charset="0"/>
              </a:rPr>
              <a:t>.USE CASE </a:t>
            </a:r>
            <a:r>
              <a:rPr lang="en-IN" sz="3600" b="1" dirty="0">
                <a:latin typeface="Times New Roman" panose="02020603050405020304" pitchFamily="18" charset="0"/>
                <a:cs typeface="Times New Roman" panose="02020603050405020304" pitchFamily="18" charset="0"/>
              </a:rPr>
              <a:t>DIAGRAM</a:t>
            </a:r>
          </a:p>
        </p:txBody>
      </p:sp>
      <p:pic>
        <p:nvPicPr>
          <p:cNvPr id="6" name="Content Placeholder 5">
            <a:extLst>
              <a:ext uri="{FF2B5EF4-FFF2-40B4-BE49-F238E27FC236}">
                <a16:creationId xmlns:a16="http://schemas.microsoft.com/office/drawing/2014/main" id="{E07ACFC3-6C8B-8A1A-4D0D-5C029056F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941" y="2003611"/>
            <a:ext cx="5033309" cy="3872753"/>
          </a:xfrm>
        </p:spPr>
      </p:pic>
      <p:sp>
        <p:nvSpPr>
          <p:cNvPr id="4" name="Slide Number Placeholder 3">
            <a:extLst>
              <a:ext uri="{FF2B5EF4-FFF2-40B4-BE49-F238E27FC236}">
                <a16:creationId xmlns:a16="http://schemas.microsoft.com/office/drawing/2014/main" id="{64EB9E24-E666-5521-04B6-CE47FE661999}"/>
              </a:ext>
            </a:extLst>
          </p:cNvPr>
          <p:cNvSpPr>
            <a:spLocks noGrp="1"/>
          </p:cNvSpPr>
          <p:nvPr>
            <p:ph type="sldNum" sz="quarter" idx="12"/>
          </p:nvPr>
        </p:nvSpPr>
        <p:spPr/>
        <p:txBody>
          <a:bodyPr/>
          <a:lstStyle/>
          <a:p>
            <a:fld id="{A8C97744-2AF0-4F32-9AF6-D3BDC294BA13}" type="slidenum">
              <a:rPr lang="en-IN" smtClean="0"/>
              <a:t>14</a:t>
            </a:fld>
            <a:endParaRPr lang="en-IN"/>
          </a:p>
        </p:txBody>
      </p:sp>
    </p:spTree>
    <p:extLst>
      <p:ext uri="{BB962C8B-B14F-4D97-AF65-F5344CB8AC3E}">
        <p14:creationId xmlns:p14="http://schemas.microsoft.com/office/powerpoint/2010/main" val="26885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84DF-5874-E724-FE44-973258C98A6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10.</a:t>
            </a:r>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739BE13-B06B-5E3E-F7C1-8E6949B203CC}"/>
              </a:ext>
            </a:extLst>
          </p:cNvPr>
          <p:cNvSpPr>
            <a:spLocks noGrp="1"/>
          </p:cNvSpPr>
          <p:nvPr>
            <p:ph idx="1"/>
          </p:nvPr>
        </p:nvSpPr>
        <p:spPr>
          <a:xfrm>
            <a:off x="838199" y="1438835"/>
            <a:ext cx="10515601" cy="47381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Here, we found a solution for above problem. we created a ‘VOICE OF PUBLIC’ platform where public can upload our grievances to platform. It encourages public to upload their problems as a post. Public can directly request their problems to concerned authority’s through online without going offices. Officers can respond to requests online immediately. Public can see their status of concerned problem easily. Our project must be an essential </a:t>
            </a:r>
            <a:r>
              <a:rPr lang="en-IN" sz="2400" b="0" i="0" dirty="0">
                <a:effectLst/>
                <a:latin typeface="Times New Roman" panose="02020603050405020304" pitchFamily="18" charset="0"/>
                <a:cs typeface="Times New Roman" panose="02020603050405020304" pitchFamily="18" charset="0"/>
              </a:rPr>
              <a:t>ingredient to the wealth of nation . In future ,it </a:t>
            </a:r>
            <a:r>
              <a:rPr lang="en-US" sz="2400" dirty="0">
                <a:latin typeface="Times New Roman" panose="02020603050405020304" pitchFamily="18" charset="0"/>
                <a:cs typeface="Times New Roman" panose="02020603050405020304" pitchFamily="18" charset="0"/>
              </a:rPr>
              <a:t>can be implemented higher levels which </a:t>
            </a:r>
            <a:r>
              <a:rPr lang="en-US" sz="2400">
                <a:latin typeface="Times New Roman" panose="02020603050405020304" pitchFamily="18" charset="0"/>
                <a:cs typeface="Times New Roman" panose="02020603050405020304" pitchFamily="18" charset="0"/>
              </a:rPr>
              <a:t>provide easy recovery </a:t>
            </a:r>
            <a:r>
              <a:rPr lang="en-US" sz="2400" dirty="0">
                <a:latin typeface="Times New Roman" panose="02020603050405020304" pitchFamily="18" charset="0"/>
                <a:cs typeface="Times New Roman" panose="02020603050405020304" pitchFamily="18" charset="0"/>
              </a:rPr>
              <a:t>to public issues by deeply studying their problems.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E4CCD8-2EA5-82C6-5757-5A927E8F0CB6}"/>
              </a:ext>
            </a:extLst>
          </p:cNvPr>
          <p:cNvSpPr>
            <a:spLocks noGrp="1"/>
          </p:cNvSpPr>
          <p:nvPr>
            <p:ph type="sldNum" sz="quarter" idx="12"/>
          </p:nvPr>
        </p:nvSpPr>
        <p:spPr/>
        <p:txBody>
          <a:bodyPr/>
          <a:lstStyle/>
          <a:p>
            <a:fld id="{A8C97744-2AF0-4F32-9AF6-D3BDC294BA13}" type="slidenum">
              <a:rPr lang="en-IN" smtClean="0"/>
              <a:t>15</a:t>
            </a:fld>
            <a:endParaRPr lang="en-IN"/>
          </a:p>
        </p:txBody>
      </p:sp>
    </p:spTree>
    <p:extLst>
      <p:ext uri="{BB962C8B-B14F-4D97-AF65-F5344CB8AC3E}">
        <p14:creationId xmlns:p14="http://schemas.microsoft.com/office/powerpoint/2010/main" val="294272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459E-1752-E360-E2EF-FD1B4DEC3632}"/>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MAIN PAGE</a:t>
            </a:r>
          </a:p>
        </p:txBody>
      </p:sp>
      <p:pic>
        <p:nvPicPr>
          <p:cNvPr id="6" name="Content Placeholder 5">
            <a:extLst>
              <a:ext uri="{FF2B5EF4-FFF2-40B4-BE49-F238E27FC236}">
                <a16:creationId xmlns:a16="http://schemas.microsoft.com/office/drawing/2014/main" id="{22CE158E-4308-791F-AA53-8D35FD683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155788" cy="4351338"/>
          </a:xfrm>
        </p:spPr>
      </p:pic>
      <p:sp>
        <p:nvSpPr>
          <p:cNvPr id="4" name="Slide Number Placeholder 3">
            <a:extLst>
              <a:ext uri="{FF2B5EF4-FFF2-40B4-BE49-F238E27FC236}">
                <a16:creationId xmlns:a16="http://schemas.microsoft.com/office/drawing/2014/main" id="{0D7B4D1A-75B1-CF99-6BD7-B2C2E2629437}"/>
              </a:ext>
            </a:extLst>
          </p:cNvPr>
          <p:cNvSpPr>
            <a:spLocks noGrp="1"/>
          </p:cNvSpPr>
          <p:nvPr>
            <p:ph type="sldNum" sz="quarter" idx="12"/>
          </p:nvPr>
        </p:nvSpPr>
        <p:spPr/>
        <p:txBody>
          <a:bodyPr/>
          <a:lstStyle/>
          <a:p>
            <a:fld id="{A8C97744-2AF0-4F32-9AF6-D3BDC294BA13}" type="slidenum">
              <a:rPr lang="en-IN" smtClean="0"/>
              <a:t>16</a:t>
            </a:fld>
            <a:endParaRPr lang="en-IN"/>
          </a:p>
        </p:txBody>
      </p:sp>
    </p:spTree>
    <p:extLst>
      <p:ext uri="{BB962C8B-B14F-4D97-AF65-F5344CB8AC3E}">
        <p14:creationId xmlns:p14="http://schemas.microsoft.com/office/powerpoint/2010/main" val="22162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6BFFE4-A83B-D7D9-D90A-5B8F6230C433}"/>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LOGIN PAGE</a:t>
            </a:r>
          </a:p>
        </p:txBody>
      </p:sp>
      <p:pic>
        <p:nvPicPr>
          <p:cNvPr id="6" name="Content Placeholder 5">
            <a:extLst>
              <a:ext uri="{FF2B5EF4-FFF2-40B4-BE49-F238E27FC236}">
                <a16:creationId xmlns:a16="http://schemas.microsoft.com/office/drawing/2014/main" id="{0235EC6B-6D1D-A084-A7A8-25F265272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10158476" cy="4351338"/>
          </a:xfrm>
        </p:spPr>
      </p:pic>
      <p:sp>
        <p:nvSpPr>
          <p:cNvPr id="4" name="Slide Number Placeholder 3">
            <a:extLst>
              <a:ext uri="{FF2B5EF4-FFF2-40B4-BE49-F238E27FC236}">
                <a16:creationId xmlns:a16="http://schemas.microsoft.com/office/drawing/2014/main" id="{204379C0-6438-7E4B-FB66-F4C0402793BE}"/>
              </a:ext>
            </a:extLst>
          </p:cNvPr>
          <p:cNvSpPr>
            <a:spLocks noGrp="1"/>
          </p:cNvSpPr>
          <p:nvPr>
            <p:ph type="sldNum" sz="quarter" idx="12"/>
          </p:nvPr>
        </p:nvSpPr>
        <p:spPr/>
        <p:txBody>
          <a:bodyPr/>
          <a:lstStyle/>
          <a:p>
            <a:fld id="{A8C97744-2AF0-4F32-9AF6-D3BDC294BA13}" type="slidenum">
              <a:rPr lang="en-IN" smtClean="0"/>
              <a:t>17</a:t>
            </a:fld>
            <a:endParaRPr lang="en-IN"/>
          </a:p>
        </p:txBody>
      </p:sp>
    </p:spTree>
    <p:extLst>
      <p:ext uri="{BB962C8B-B14F-4D97-AF65-F5344CB8AC3E}">
        <p14:creationId xmlns:p14="http://schemas.microsoft.com/office/powerpoint/2010/main" val="94176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7068-B2A4-5551-3A13-735BBC27F123}"/>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OFFICER SIGNUP</a:t>
            </a:r>
          </a:p>
        </p:txBody>
      </p:sp>
      <p:pic>
        <p:nvPicPr>
          <p:cNvPr id="6" name="Content Placeholder 5">
            <a:extLst>
              <a:ext uri="{FF2B5EF4-FFF2-40B4-BE49-F238E27FC236}">
                <a16:creationId xmlns:a16="http://schemas.microsoft.com/office/drawing/2014/main" id="{CEFA9C7B-C27F-BF25-613D-7E7B04C30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823842" cy="4351338"/>
          </a:xfrm>
        </p:spPr>
      </p:pic>
      <p:sp>
        <p:nvSpPr>
          <p:cNvPr id="4" name="Slide Number Placeholder 3">
            <a:extLst>
              <a:ext uri="{FF2B5EF4-FFF2-40B4-BE49-F238E27FC236}">
                <a16:creationId xmlns:a16="http://schemas.microsoft.com/office/drawing/2014/main" id="{0850BF0B-745D-4B24-3B30-8018165B96EA}"/>
              </a:ext>
            </a:extLst>
          </p:cNvPr>
          <p:cNvSpPr>
            <a:spLocks noGrp="1"/>
          </p:cNvSpPr>
          <p:nvPr>
            <p:ph type="sldNum" sz="quarter" idx="12"/>
          </p:nvPr>
        </p:nvSpPr>
        <p:spPr/>
        <p:txBody>
          <a:bodyPr/>
          <a:lstStyle/>
          <a:p>
            <a:fld id="{A8C97744-2AF0-4F32-9AF6-D3BDC294BA13}" type="slidenum">
              <a:rPr lang="en-IN" smtClean="0"/>
              <a:t>18</a:t>
            </a:fld>
            <a:endParaRPr lang="en-IN"/>
          </a:p>
        </p:txBody>
      </p:sp>
    </p:spTree>
    <p:extLst>
      <p:ext uri="{BB962C8B-B14F-4D97-AF65-F5344CB8AC3E}">
        <p14:creationId xmlns:p14="http://schemas.microsoft.com/office/powerpoint/2010/main" val="66165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D102-9883-83E1-8420-338021A9BA45}"/>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PUBLIC SIGNUP</a:t>
            </a:r>
          </a:p>
        </p:txBody>
      </p:sp>
      <p:pic>
        <p:nvPicPr>
          <p:cNvPr id="6" name="Content Placeholder 5">
            <a:extLst>
              <a:ext uri="{FF2B5EF4-FFF2-40B4-BE49-F238E27FC236}">
                <a16:creationId xmlns:a16="http://schemas.microsoft.com/office/drawing/2014/main" id="{D2BFA138-2E5F-B7B0-1DC6-6083D3108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653" y="1825625"/>
            <a:ext cx="9464694" cy="4351338"/>
          </a:xfrm>
        </p:spPr>
      </p:pic>
      <p:sp>
        <p:nvSpPr>
          <p:cNvPr id="4" name="Slide Number Placeholder 3">
            <a:extLst>
              <a:ext uri="{FF2B5EF4-FFF2-40B4-BE49-F238E27FC236}">
                <a16:creationId xmlns:a16="http://schemas.microsoft.com/office/drawing/2014/main" id="{0CB3752B-A02D-670D-FC89-40C720880BE1}"/>
              </a:ext>
            </a:extLst>
          </p:cNvPr>
          <p:cNvSpPr>
            <a:spLocks noGrp="1"/>
          </p:cNvSpPr>
          <p:nvPr>
            <p:ph type="sldNum" sz="quarter" idx="12"/>
          </p:nvPr>
        </p:nvSpPr>
        <p:spPr/>
        <p:txBody>
          <a:bodyPr/>
          <a:lstStyle/>
          <a:p>
            <a:fld id="{A8C97744-2AF0-4F32-9AF6-D3BDC294BA13}" type="slidenum">
              <a:rPr lang="en-IN" smtClean="0"/>
              <a:t>19</a:t>
            </a:fld>
            <a:endParaRPr lang="en-IN"/>
          </a:p>
        </p:txBody>
      </p:sp>
    </p:spTree>
    <p:extLst>
      <p:ext uri="{BB962C8B-B14F-4D97-AF65-F5344CB8AC3E}">
        <p14:creationId xmlns:p14="http://schemas.microsoft.com/office/powerpoint/2010/main" val="22181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4B01-0662-B50A-F413-B8D1AA67D612}"/>
              </a:ext>
            </a:extLst>
          </p:cNvPr>
          <p:cNvSpPr>
            <a:spLocks noGrp="1"/>
          </p:cNvSpPr>
          <p:nvPr>
            <p:ph type="title"/>
          </p:nvPr>
        </p:nvSpPr>
        <p:spPr>
          <a:xfrm>
            <a:off x="838200" y="365125"/>
            <a:ext cx="10515600" cy="697193"/>
          </a:xfrm>
        </p:spPr>
        <p:txBody>
          <a:bodyPr>
            <a:normAutofit/>
          </a:bodyPr>
          <a:lstStyle/>
          <a:p>
            <a:r>
              <a:rPr lang="en-IN" sz="3600" b="1" u="sng"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2314D24A-350A-E1D4-345A-648F53FFB6D4}"/>
              </a:ext>
            </a:extLst>
          </p:cNvPr>
          <p:cNvSpPr>
            <a:spLocks noGrp="1"/>
          </p:cNvSpPr>
          <p:nvPr>
            <p:ph idx="1"/>
          </p:nvPr>
        </p:nvSpPr>
        <p:spPr>
          <a:xfrm>
            <a:off x="838200" y="1062318"/>
            <a:ext cx="6288741" cy="5430557"/>
          </a:xfrm>
        </p:spPr>
        <p:txBody>
          <a:bodyPr>
            <a:normAutofit fontScale="9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  3</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  4</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Previous works  -  5-7</a:t>
            </a:r>
          </a:p>
          <a:p>
            <a:pPr marL="571500" indent="-571500" algn="ctr">
              <a:buFont typeface="+mj-lt"/>
              <a:buAutoNum type="romanLcPeriod"/>
            </a:pPr>
            <a:r>
              <a:rPr lang="en-IN" dirty="0">
                <a:latin typeface="Times New Roman" panose="02020603050405020304" pitchFamily="18" charset="0"/>
                <a:cs typeface="Times New Roman" panose="02020603050405020304" pitchFamily="18" charset="0"/>
              </a:rPr>
              <a:t>Problem statement  -  6      </a:t>
            </a:r>
          </a:p>
          <a:p>
            <a:pPr marL="571500" indent="-571500" algn="ctr">
              <a:buFont typeface="+mj-lt"/>
              <a:buAutoNum type="romanLcPeriod"/>
            </a:pPr>
            <a:r>
              <a:rPr lang="en-IN" dirty="0">
                <a:latin typeface="Times New Roman" panose="02020603050405020304" pitchFamily="18" charset="0"/>
                <a:cs typeface="Times New Roman" panose="02020603050405020304" pitchFamily="18" charset="0"/>
              </a:rPr>
              <a:t>System analysis  -  7</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Overview of the project  -  8</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Problem Definition  -  9</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System specifications  -  10</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Proposed architecture  -  11</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System description  -  12-13</a:t>
            </a:r>
          </a:p>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Use case diagram  -  14</a:t>
            </a:r>
          </a:p>
          <a:p>
            <a:pPr marL="514350" indent="-514350">
              <a:buFont typeface="+mj-lt"/>
              <a:buAutoNum type="arabicPeriod" startAt="10"/>
            </a:pPr>
            <a:r>
              <a:rPr lang="en-US" dirty="0">
                <a:latin typeface="Times New Roman" panose="02020603050405020304" pitchFamily="18" charset="0"/>
                <a:cs typeface="Times New Roman" panose="02020603050405020304" pitchFamily="18" charset="0"/>
              </a:rPr>
              <a:t>Conclusion  -  15</a:t>
            </a:r>
          </a:p>
          <a:p>
            <a:pPr marL="514350" indent="-514350">
              <a:buFont typeface="+mj-lt"/>
              <a:buAutoNum type="arabicPeriod" startAt="10"/>
            </a:pPr>
            <a:r>
              <a:rPr lang="en-US" dirty="0">
                <a:latin typeface="Times New Roman" panose="02020603050405020304" pitchFamily="18" charset="0"/>
                <a:cs typeface="Times New Roman" panose="02020603050405020304" pitchFamily="18" charset="0"/>
              </a:rPr>
              <a:t>References  -  22</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BA5D11-2D85-C676-AF52-6CEEA681A117}"/>
              </a:ext>
            </a:extLst>
          </p:cNvPr>
          <p:cNvSpPr>
            <a:spLocks noGrp="1"/>
          </p:cNvSpPr>
          <p:nvPr>
            <p:ph type="sldNum" sz="quarter" idx="12"/>
          </p:nvPr>
        </p:nvSpPr>
        <p:spPr/>
        <p:txBody>
          <a:bodyPr/>
          <a:lstStyle/>
          <a:p>
            <a:fld id="{A8C97744-2AF0-4F32-9AF6-D3BDC294BA13}" type="slidenum">
              <a:rPr lang="en-IN" smtClean="0"/>
              <a:t>2</a:t>
            </a:fld>
            <a:endParaRPr lang="en-IN"/>
          </a:p>
        </p:txBody>
      </p:sp>
    </p:spTree>
    <p:extLst>
      <p:ext uri="{BB962C8B-B14F-4D97-AF65-F5344CB8AC3E}">
        <p14:creationId xmlns:p14="http://schemas.microsoft.com/office/powerpoint/2010/main" val="274100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9DED-A1B8-4823-8AE0-EA37A46C3B7F}"/>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OFFICER MODULE</a:t>
            </a:r>
          </a:p>
        </p:txBody>
      </p:sp>
      <p:pic>
        <p:nvPicPr>
          <p:cNvPr id="6" name="Content Placeholder 5">
            <a:extLst>
              <a:ext uri="{FF2B5EF4-FFF2-40B4-BE49-F238E27FC236}">
                <a16:creationId xmlns:a16="http://schemas.microsoft.com/office/drawing/2014/main" id="{62ECB8A9-B866-F3FB-E36E-23C052495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925" y="1825625"/>
            <a:ext cx="10016149" cy="4351338"/>
          </a:xfrm>
        </p:spPr>
      </p:pic>
      <p:sp>
        <p:nvSpPr>
          <p:cNvPr id="4" name="Slide Number Placeholder 3">
            <a:extLst>
              <a:ext uri="{FF2B5EF4-FFF2-40B4-BE49-F238E27FC236}">
                <a16:creationId xmlns:a16="http://schemas.microsoft.com/office/drawing/2014/main" id="{A72F56FD-7D85-03A9-46C8-00799A7D6CBF}"/>
              </a:ext>
            </a:extLst>
          </p:cNvPr>
          <p:cNvSpPr>
            <a:spLocks noGrp="1"/>
          </p:cNvSpPr>
          <p:nvPr>
            <p:ph type="sldNum" sz="quarter" idx="12"/>
          </p:nvPr>
        </p:nvSpPr>
        <p:spPr/>
        <p:txBody>
          <a:bodyPr/>
          <a:lstStyle/>
          <a:p>
            <a:fld id="{A8C97744-2AF0-4F32-9AF6-D3BDC294BA13}" type="slidenum">
              <a:rPr lang="en-IN" smtClean="0"/>
              <a:t>20</a:t>
            </a:fld>
            <a:endParaRPr lang="en-IN"/>
          </a:p>
        </p:txBody>
      </p:sp>
    </p:spTree>
    <p:extLst>
      <p:ext uri="{BB962C8B-B14F-4D97-AF65-F5344CB8AC3E}">
        <p14:creationId xmlns:p14="http://schemas.microsoft.com/office/powerpoint/2010/main" val="140627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6F6B-3AC5-F365-B555-1F184B580A20}"/>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PUBLIC MODULE</a:t>
            </a:r>
          </a:p>
        </p:txBody>
      </p:sp>
      <p:pic>
        <p:nvPicPr>
          <p:cNvPr id="6" name="Content Placeholder 5">
            <a:extLst>
              <a:ext uri="{FF2B5EF4-FFF2-40B4-BE49-F238E27FC236}">
                <a16:creationId xmlns:a16="http://schemas.microsoft.com/office/drawing/2014/main" id="{3082E5C0-1F70-C529-F61C-992960520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797" y="1825625"/>
            <a:ext cx="9866406" cy="4351338"/>
          </a:xfrm>
        </p:spPr>
      </p:pic>
      <p:sp>
        <p:nvSpPr>
          <p:cNvPr id="4" name="Slide Number Placeholder 3">
            <a:extLst>
              <a:ext uri="{FF2B5EF4-FFF2-40B4-BE49-F238E27FC236}">
                <a16:creationId xmlns:a16="http://schemas.microsoft.com/office/drawing/2014/main" id="{0D31425C-1EFE-AFE5-7213-F23B00033A5E}"/>
              </a:ext>
            </a:extLst>
          </p:cNvPr>
          <p:cNvSpPr>
            <a:spLocks noGrp="1"/>
          </p:cNvSpPr>
          <p:nvPr>
            <p:ph type="sldNum" sz="quarter" idx="12"/>
          </p:nvPr>
        </p:nvSpPr>
        <p:spPr/>
        <p:txBody>
          <a:bodyPr/>
          <a:lstStyle/>
          <a:p>
            <a:fld id="{A8C97744-2AF0-4F32-9AF6-D3BDC294BA13}" type="slidenum">
              <a:rPr lang="en-IN" smtClean="0"/>
              <a:t>21</a:t>
            </a:fld>
            <a:endParaRPr lang="en-IN"/>
          </a:p>
        </p:txBody>
      </p:sp>
    </p:spTree>
    <p:extLst>
      <p:ext uri="{BB962C8B-B14F-4D97-AF65-F5344CB8AC3E}">
        <p14:creationId xmlns:p14="http://schemas.microsoft.com/office/powerpoint/2010/main" val="180515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A1C1-607D-B53A-4807-3C92F675E26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11</a:t>
            </a:r>
            <a:r>
              <a:rPr lang="en-IN" sz="3600" b="1">
                <a:latin typeface="Times New Roman" panose="02020603050405020304" pitchFamily="18" charset="0"/>
                <a:cs typeface="Times New Roman" panose="02020603050405020304" pitchFamily="18" charset="0"/>
              </a:rPr>
              <a:t>.</a:t>
            </a:r>
            <a:r>
              <a:rPr lang="en-IN" sz="3600" b="1" u="sng">
                <a:latin typeface="Times New Roman" panose="02020603050405020304" pitchFamily="18" charset="0"/>
                <a:cs typeface="Times New Roman" panose="02020603050405020304" pitchFamily="18" charset="0"/>
              </a:rPr>
              <a:t>REFERENCES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E6AEA-B22C-83EB-2F96-6685D7C01B2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1.Nevon Projects - </a:t>
            </a:r>
            <a:r>
              <a:rPr lang="en-US" sz="2400" dirty="0">
                <a:latin typeface="Times New Roman" panose="02020603050405020304" pitchFamily="18" charset="0"/>
                <a:cs typeface="Times New Roman" panose="02020603050405020304" pitchFamily="18" charset="0"/>
                <a:hlinkClick r:id="rId2" action="ppaction://hlinksldjump"/>
              </a:rPr>
              <a:t>https://nevonprojects.com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2.W3school - ▪ </a:t>
            </a:r>
            <a:r>
              <a:rPr lang="en-US" sz="2400" dirty="0">
                <a:latin typeface="Times New Roman" panose="02020603050405020304" pitchFamily="18" charset="0"/>
                <a:cs typeface="Times New Roman" panose="02020603050405020304" pitchFamily="18" charset="0"/>
                <a:hlinkClick r:id="rId2" action="ppaction://hlinksldjump"/>
              </a:rPr>
              <a:t>https://www.w3schools.com/html/html_intro.asp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hlinkClick r:id="rId2" action="ppaction://hlinksldjump"/>
              </a:rPr>
              <a:t>https://www.w3schools.com/css/css_intro.asp</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hlinkClick r:id="rId2" action="ppaction://hlinksldjump"/>
              </a:rPr>
              <a:t>https://www.w3schools.com/js/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C9021F-6BFC-1F5E-0E88-A2DF85364971}"/>
              </a:ext>
            </a:extLst>
          </p:cNvPr>
          <p:cNvSpPr>
            <a:spLocks noGrp="1"/>
          </p:cNvSpPr>
          <p:nvPr>
            <p:ph type="sldNum" sz="quarter" idx="12"/>
          </p:nvPr>
        </p:nvSpPr>
        <p:spPr/>
        <p:txBody>
          <a:bodyPr/>
          <a:lstStyle/>
          <a:p>
            <a:fld id="{A8C97744-2AF0-4F32-9AF6-D3BDC294BA13}" type="slidenum">
              <a:rPr lang="en-IN" smtClean="0"/>
              <a:t>22</a:t>
            </a:fld>
            <a:endParaRPr lang="en-IN"/>
          </a:p>
        </p:txBody>
      </p:sp>
    </p:spTree>
    <p:extLst>
      <p:ext uri="{BB962C8B-B14F-4D97-AF65-F5344CB8AC3E}">
        <p14:creationId xmlns:p14="http://schemas.microsoft.com/office/powerpoint/2010/main" val="348973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10FF-D005-7927-4828-56623E5EF5C6}"/>
              </a:ext>
            </a:extLst>
          </p:cNvPr>
          <p:cNvSpPr>
            <a:spLocks noGrp="1"/>
          </p:cNvSpPr>
          <p:nvPr>
            <p:ph type="title"/>
          </p:nvPr>
        </p:nvSpPr>
        <p:spPr>
          <a:xfrm>
            <a:off x="838200" y="2649071"/>
            <a:ext cx="10515600" cy="1680881"/>
          </a:xfrm>
        </p:spPr>
        <p:txBody>
          <a:bodyPr>
            <a:normAutofit/>
          </a:bodyPr>
          <a:lstStyle/>
          <a:p>
            <a:pPr algn="ctr"/>
            <a:r>
              <a:rPr lang="en-IN"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E69B0E1C-0EF5-B05B-EB52-F1D4EFDA1DD8}"/>
              </a:ext>
            </a:extLst>
          </p:cNvPr>
          <p:cNvSpPr>
            <a:spLocks noGrp="1"/>
          </p:cNvSpPr>
          <p:nvPr>
            <p:ph type="sldNum" sz="quarter" idx="12"/>
          </p:nvPr>
        </p:nvSpPr>
        <p:spPr/>
        <p:txBody>
          <a:bodyPr/>
          <a:lstStyle/>
          <a:p>
            <a:fld id="{A8C97744-2AF0-4F32-9AF6-D3BDC294BA13}" type="slidenum">
              <a:rPr lang="en-IN" smtClean="0"/>
              <a:t>23</a:t>
            </a:fld>
            <a:endParaRPr lang="en-IN"/>
          </a:p>
        </p:txBody>
      </p:sp>
    </p:spTree>
    <p:extLst>
      <p:ext uri="{BB962C8B-B14F-4D97-AF65-F5344CB8AC3E}">
        <p14:creationId xmlns:p14="http://schemas.microsoft.com/office/powerpoint/2010/main" val="22990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F682-82CA-10C6-7FE5-4DB07038DC9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1.</a:t>
            </a:r>
            <a:r>
              <a:rPr lang="en-IN" sz="36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255B4AB-91BC-B00E-6B04-0BE3E323D6D9}"/>
              </a:ext>
            </a:extLst>
          </p:cNvPr>
          <p:cNvSpPr>
            <a:spLocks noGrp="1"/>
          </p:cNvSpPr>
          <p:nvPr>
            <p:ph idx="1"/>
          </p:nvPr>
        </p:nvSpPr>
        <p:spPr/>
        <p:txBody>
          <a:bodyPr/>
          <a:lstStyle/>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project titled “</a:t>
            </a:r>
            <a:r>
              <a:rPr lang="en-US" sz="2400" b="1" dirty="0">
                <a:latin typeface="Times New Roman" panose="02020603050405020304" pitchFamily="18" charset="0"/>
                <a:cs typeface="Times New Roman" panose="02020603050405020304" pitchFamily="18" charset="0"/>
              </a:rPr>
              <a:t>VOICE OF PUBLIC</a:t>
            </a:r>
            <a:r>
              <a:rPr lang="en-US" sz="2400" dirty="0">
                <a:latin typeface="Times New Roman" panose="02020603050405020304" pitchFamily="18" charset="0"/>
                <a:cs typeface="Times New Roman" panose="02020603050405020304" pitchFamily="18" charset="0"/>
              </a:rPr>
              <a:t>” is a public service system for informing the grievances of public to government. </a:t>
            </a:r>
          </a:p>
          <a:p>
            <a:pPr algn="just">
              <a:lnSpc>
                <a:spcPct val="150000"/>
              </a:lnSpc>
              <a:buFont typeface="Courier New" panose="02070309020205020404" pitchFamily="49" charset="0"/>
              <a:buChar char="o"/>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main aim of introducing this web application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VOICE OF PUBLIC</a:t>
            </a:r>
            <a:r>
              <a:rPr lang="en-IN" sz="2400" b="1" dirty="0">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to easier the public services</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Web App allows the public</a:t>
            </a: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directly request their problems to concerned authority’s through online without going offices</a:t>
            </a: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4" name="Slide Number Placeholder 3">
            <a:extLst>
              <a:ext uri="{FF2B5EF4-FFF2-40B4-BE49-F238E27FC236}">
                <a16:creationId xmlns:a16="http://schemas.microsoft.com/office/drawing/2014/main" id="{8697CA3A-6ECC-CBF3-3714-8168ECE01D00}"/>
              </a:ext>
            </a:extLst>
          </p:cNvPr>
          <p:cNvSpPr>
            <a:spLocks noGrp="1"/>
          </p:cNvSpPr>
          <p:nvPr>
            <p:ph type="sldNum" sz="quarter" idx="12"/>
          </p:nvPr>
        </p:nvSpPr>
        <p:spPr/>
        <p:txBody>
          <a:bodyPr/>
          <a:lstStyle/>
          <a:p>
            <a:fld id="{A8C97744-2AF0-4F32-9AF6-D3BDC294BA13}" type="slidenum">
              <a:rPr lang="en-IN" smtClean="0"/>
              <a:t>3</a:t>
            </a:fld>
            <a:endParaRPr lang="en-IN"/>
          </a:p>
        </p:txBody>
      </p:sp>
    </p:spTree>
    <p:extLst>
      <p:ext uri="{BB962C8B-B14F-4D97-AF65-F5344CB8AC3E}">
        <p14:creationId xmlns:p14="http://schemas.microsoft.com/office/powerpoint/2010/main" val="37522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BBB-0FB1-F7FB-5958-00728A0D810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2.</a:t>
            </a:r>
            <a:r>
              <a:rPr lang="en-IN" sz="3600" b="1" u="s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DF597FC-7687-DD5B-7452-D333908EE4C2}"/>
              </a:ext>
            </a:extLst>
          </p:cNvPr>
          <p:cNvSpPr>
            <a:spLocks noGrp="1"/>
          </p:cNvSpPr>
          <p:nvPr>
            <p:ph idx="1"/>
          </p:nvPr>
        </p:nvSpPr>
        <p:spPr>
          <a:xfrm>
            <a:off x="838200" y="1532965"/>
            <a:ext cx="10515600" cy="4643998"/>
          </a:xfrm>
        </p:spPr>
        <p:txBody>
          <a:bodyPr/>
          <a:lstStyle/>
          <a:p>
            <a:pPr>
              <a:lnSpc>
                <a:spcPct val="150000"/>
              </a:lnSpc>
            </a:pPr>
            <a:r>
              <a:rPr lang="en-IN" sz="2400" dirty="0">
                <a:latin typeface="Times New Roman" panose="02020603050405020304" pitchFamily="18" charset="0"/>
                <a:cs typeface="Times New Roman" panose="02020603050405020304" pitchFamily="18" charset="0"/>
              </a:rPr>
              <a:t>The main objective of this  project is to solve public grievances easily.</a:t>
            </a:r>
          </a:p>
          <a:p>
            <a:pPr>
              <a:lnSpc>
                <a:spcPct val="150000"/>
              </a:lnSpc>
            </a:pPr>
            <a:r>
              <a:rPr lang="en-IN" sz="2400" dirty="0">
                <a:latin typeface="Times New Roman" panose="02020603050405020304" pitchFamily="18" charset="0"/>
                <a:cs typeface="Times New Roman" panose="02020603050405020304" pitchFamily="18" charset="0"/>
              </a:rPr>
              <a:t>It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helps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Public</a:t>
            </a: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directly request their grievances to concerned authority’s through online without going offices.</a:t>
            </a:r>
          </a:p>
          <a:p>
            <a:pPr>
              <a:lnSpc>
                <a:spcPct val="150000"/>
              </a:lnSpc>
            </a:pP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can save their valuable time by using this application.</a:t>
            </a:r>
          </a:p>
          <a:p>
            <a:pPr>
              <a:lnSpc>
                <a:spcPct val="150000"/>
              </a:lnSpc>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Public can see their current status of request easily.</a:t>
            </a:r>
          </a:p>
          <a:p>
            <a:pPr>
              <a:lnSpc>
                <a:spcPct val="150000"/>
              </a:lnSpc>
            </a:pP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very user fr</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iendly </a:t>
            </a: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public.</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8D7141-81D0-46B8-8C33-A05649F65CD5}"/>
              </a:ext>
            </a:extLst>
          </p:cNvPr>
          <p:cNvSpPr>
            <a:spLocks noGrp="1"/>
          </p:cNvSpPr>
          <p:nvPr>
            <p:ph type="sldNum" sz="quarter" idx="12"/>
          </p:nvPr>
        </p:nvSpPr>
        <p:spPr/>
        <p:txBody>
          <a:bodyPr/>
          <a:lstStyle/>
          <a:p>
            <a:fld id="{A8C97744-2AF0-4F32-9AF6-D3BDC294BA13}" type="slidenum">
              <a:rPr lang="en-IN" smtClean="0"/>
              <a:t>4</a:t>
            </a:fld>
            <a:endParaRPr lang="en-IN"/>
          </a:p>
        </p:txBody>
      </p:sp>
    </p:spTree>
    <p:extLst>
      <p:ext uri="{BB962C8B-B14F-4D97-AF65-F5344CB8AC3E}">
        <p14:creationId xmlns:p14="http://schemas.microsoft.com/office/powerpoint/2010/main" val="343855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A254-DF54-0EEA-147C-18EB51D7BD7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3.</a:t>
            </a:r>
            <a:r>
              <a:rPr lang="en-IN" sz="3600" b="1" u="sng" dirty="0">
                <a:latin typeface="Times New Roman" panose="02020603050405020304" pitchFamily="18" charset="0"/>
                <a:cs typeface="Times New Roman" panose="02020603050405020304" pitchFamily="18" charset="0"/>
              </a:rPr>
              <a:t>PREVIOUS WORKS</a:t>
            </a:r>
          </a:p>
        </p:txBody>
      </p:sp>
      <p:sp>
        <p:nvSpPr>
          <p:cNvPr id="3" name="Content Placeholder 2">
            <a:extLst>
              <a:ext uri="{FF2B5EF4-FFF2-40B4-BE49-F238E27FC236}">
                <a16:creationId xmlns:a16="http://schemas.microsoft.com/office/drawing/2014/main" id="{D1DD4E36-478F-D85E-4A63-968822512EED}"/>
              </a:ext>
            </a:extLst>
          </p:cNvPr>
          <p:cNvSpPr>
            <a:spLocks noGrp="1"/>
          </p:cNvSpPr>
          <p:nvPr>
            <p:ph idx="1"/>
          </p:nvPr>
        </p:nvSpPr>
        <p:spPr/>
        <p:txBody>
          <a:bodyPr>
            <a:normAutofit/>
          </a:bodyPr>
          <a:lstStyle/>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Student Grievance System is a web application to maintain the dignity of the college or institute by ensuring a conflict-free atmosphere by promoting good student-teacher relationships. The students can lodge their complaints through this system which will be redressed by the institute and  Admin can view the resolving status of all grievance</a:t>
            </a:r>
          </a:p>
          <a:p>
            <a:pPr marL="0" indent="0">
              <a:buNone/>
            </a:pPr>
            <a:r>
              <a:rPr lang="en-US" sz="2400" u="heavy" spc="-10" dirty="0">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https://docs.google.com/document/d/1-x21f1Lc_dtwQ7daHD323LcG6HyKYTsx/ </a:t>
            </a:r>
            <a:r>
              <a:rPr lang="en-US" sz="2400" spc="-395" dirty="0">
                <a:solidFill>
                  <a:srgbClr val="0562C1"/>
                </a:solidFill>
                <a:latin typeface="Times New Roman" panose="02020603050405020304" pitchFamily="18" charset="0"/>
                <a:cs typeface="Times New Roman" panose="02020603050405020304" pitchFamily="18" charset="0"/>
                <a:hlinkClick r:id="rId2" action="ppaction://hlinksldjump"/>
              </a:rPr>
              <a:t> </a:t>
            </a:r>
            <a:r>
              <a:rPr lang="en-US" sz="2400" u="heavy" spc="-5" dirty="0" err="1">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edit?usp</a:t>
            </a:r>
            <a:r>
              <a:rPr lang="en-US" sz="2400" u="heavy" spc="-5" dirty="0">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a:t>
            </a:r>
            <a:r>
              <a:rPr lang="en-US" sz="2400" u="heavy" spc="-5" dirty="0" err="1">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drivesdk&amp;ouid</a:t>
            </a:r>
            <a:r>
              <a:rPr lang="en-US" sz="2400" u="heavy" spc="-5" dirty="0">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=115818951295144682307&amp;rtpof=</a:t>
            </a:r>
            <a:r>
              <a:rPr lang="en-US" sz="2400" u="heavy" spc="-5" dirty="0" err="1">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true&amp;sd</a:t>
            </a:r>
            <a:r>
              <a:rPr lang="en-US" sz="2400" u="heavy" spc="-5" dirty="0">
                <a:solidFill>
                  <a:srgbClr val="0562C1"/>
                </a:solidFill>
                <a:uFill>
                  <a:solidFill>
                    <a:srgbClr val="0562C1"/>
                  </a:solidFill>
                </a:uFill>
                <a:latin typeface="Times New Roman" panose="02020603050405020304" pitchFamily="18" charset="0"/>
                <a:cs typeface="Times New Roman" panose="02020603050405020304" pitchFamily="18" charset="0"/>
                <a:hlinkClick r:id="rId2" action="ppaction://hlinksldjump"/>
              </a:rPr>
              <a:t>=true</a:t>
            </a:r>
            <a:endParaRPr lang="en-US" sz="2400" u="heavy" spc="-5" dirty="0">
              <a:solidFill>
                <a:srgbClr val="0562C1"/>
              </a:solidFill>
              <a:uFill>
                <a:solidFill>
                  <a:srgbClr val="0562C1"/>
                </a:solidFill>
              </a:uFill>
              <a:latin typeface="Times New Roman" panose="02020603050405020304" pitchFamily="18" charset="0"/>
              <a:cs typeface="Times New Roman" panose="02020603050405020304" pitchFamily="18" charset="0"/>
            </a:endParaRPr>
          </a:p>
          <a:p>
            <a:pPr marL="0" indent="0">
              <a:buNone/>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3728D1-1B44-2E83-3C44-1872B3D370C3}"/>
              </a:ext>
            </a:extLst>
          </p:cNvPr>
          <p:cNvSpPr>
            <a:spLocks noGrp="1"/>
          </p:cNvSpPr>
          <p:nvPr>
            <p:ph type="sldNum" sz="quarter" idx="12"/>
          </p:nvPr>
        </p:nvSpPr>
        <p:spPr/>
        <p:txBody>
          <a:bodyPr/>
          <a:lstStyle/>
          <a:p>
            <a:fld id="{A8C97744-2AF0-4F32-9AF6-D3BDC294BA13}" type="slidenum">
              <a:rPr lang="en-IN" smtClean="0"/>
              <a:t>5</a:t>
            </a:fld>
            <a:endParaRPr lang="en-IN"/>
          </a:p>
        </p:txBody>
      </p:sp>
    </p:spTree>
    <p:extLst>
      <p:ext uri="{BB962C8B-B14F-4D97-AF65-F5344CB8AC3E}">
        <p14:creationId xmlns:p14="http://schemas.microsoft.com/office/powerpoint/2010/main" val="239288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FD18-D1F6-A2B1-2C09-3AB8AB8277A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3.</a:t>
            </a:r>
            <a:br>
              <a:rPr lang="en-IN" sz="2400" b="1" u="sng" dirty="0">
                <a:latin typeface="Times New Roman" panose="02020603050405020304" pitchFamily="18" charset="0"/>
                <a:cs typeface="Times New Roman" panose="02020603050405020304" pitchFamily="18" charset="0"/>
              </a:rPr>
            </a:br>
            <a:r>
              <a:rPr lang="en-IN" sz="3600" b="1" dirty="0" err="1">
                <a:latin typeface="Times New Roman" panose="02020603050405020304" pitchFamily="18" charset="0"/>
                <a:cs typeface="Times New Roman" panose="02020603050405020304" pitchFamily="18" charset="0"/>
              </a:rPr>
              <a:t>i</a:t>
            </a:r>
            <a:r>
              <a:rPr lang="en-IN" sz="3600" b="1" dirty="0">
                <a:latin typeface="Times New Roman" panose="02020603050405020304" pitchFamily="18" charset="0"/>
                <a:cs typeface="Times New Roman" panose="02020603050405020304" pitchFamily="18" charset="0"/>
              </a:rPr>
              <a:t> ) </a:t>
            </a:r>
            <a:r>
              <a:rPr lang="en-IN" sz="36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90E3248-9FF8-111E-280D-47B723A80A13}"/>
              </a:ext>
            </a:extLst>
          </p:cNvPr>
          <p:cNvSpPr>
            <a:spLocks noGrp="1"/>
          </p:cNvSpPr>
          <p:nvPr>
            <p:ph idx="1"/>
          </p:nvPr>
        </p:nvSpPr>
        <p:spPr/>
        <p:txBody>
          <a:bodyPr>
            <a:normAutofit/>
          </a:bodyPr>
          <a:lstStyle/>
          <a:p>
            <a:pPr marL="0" indent="0" algn="just" rtl="0">
              <a:spcBef>
                <a:spcPts val="0"/>
              </a:spcBef>
              <a:spcAft>
                <a:spcPts val="800"/>
              </a:spcAft>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Student satisfaction is a major concern for any educational institute. However, many a time the students fail to express their concerns &amp; issues or fail to reach out for proper support from the organization. Neither is there any system to address the conflicts or issues faced by the students. This eventually leads to students' dissatisfaction. Hence, to maintain the dignity of the college or institute by ensuring a conflict-free atmosphere by promoting good student-teacher relationships we have developed a Student Grievance System that will address the students' issues &amp; grievances. The students can lodge their complaints through this system which will be redressed by the institute. This python-based student grievance cell will also look into matters of harassment thus creating a protective environment for students.</a:t>
            </a:r>
            <a:endParaRPr lang="en-US" sz="2400" b="0" dirty="0">
              <a:effectLst/>
              <a:latin typeface="Times New Roman" panose="02020603050405020304" pitchFamily="18" charset="0"/>
              <a:cs typeface="Times New Roman" panose="02020603050405020304" pitchFamily="18" charset="0"/>
            </a:endParaRPr>
          </a:p>
          <a:p>
            <a:pPr marL="0" indent="0">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BAF99E-DCCE-2EC2-737C-9CE2304978BC}"/>
              </a:ext>
            </a:extLst>
          </p:cNvPr>
          <p:cNvSpPr>
            <a:spLocks noGrp="1"/>
          </p:cNvSpPr>
          <p:nvPr>
            <p:ph type="sldNum" sz="quarter" idx="12"/>
          </p:nvPr>
        </p:nvSpPr>
        <p:spPr/>
        <p:txBody>
          <a:bodyPr/>
          <a:lstStyle/>
          <a:p>
            <a:fld id="{A8C97744-2AF0-4F32-9AF6-D3BDC294BA13}" type="slidenum">
              <a:rPr lang="en-IN" smtClean="0"/>
              <a:t>6</a:t>
            </a:fld>
            <a:endParaRPr lang="en-IN"/>
          </a:p>
        </p:txBody>
      </p:sp>
    </p:spTree>
    <p:extLst>
      <p:ext uri="{BB962C8B-B14F-4D97-AF65-F5344CB8AC3E}">
        <p14:creationId xmlns:p14="http://schemas.microsoft.com/office/powerpoint/2010/main" val="386057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D5B5-71B4-A110-CE86-BC052830EFE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3.</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ii ) </a:t>
            </a:r>
            <a:r>
              <a:rPr lang="en-IN" sz="3600" b="1" u="sng"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B82814C6-8483-AED9-444C-68922BCA8B5B}"/>
              </a:ext>
            </a:extLst>
          </p:cNvPr>
          <p:cNvSpPr>
            <a:spLocks noGrp="1"/>
          </p:cNvSpPr>
          <p:nvPr>
            <p:ph idx="1"/>
          </p:nvPr>
        </p:nvSpPr>
        <p:spPr>
          <a:xfrm>
            <a:off x="894520" y="1825625"/>
            <a:ext cx="10515600" cy="4351338"/>
          </a:xfrm>
        </p:spPr>
        <p:txBody>
          <a:bodyPr/>
          <a:lstStyle/>
          <a:p>
            <a:pPr marL="0" indent="0">
              <a:buNone/>
            </a:pPr>
            <a:r>
              <a:rPr lang="en-IN" sz="2400" u="sng" dirty="0">
                <a:latin typeface="Times New Roman" panose="02020603050405020304" pitchFamily="18" charset="0"/>
                <a:cs typeface="Times New Roman" panose="02020603050405020304" pitchFamily="18" charset="0"/>
              </a:rPr>
              <a:t>Advantages</a:t>
            </a:r>
          </a:p>
          <a:p>
            <a:pPr marL="221615" rtl="0" fontAlgn="base">
              <a:spcBef>
                <a:spcPts val="0"/>
              </a:spcBef>
              <a:spcAft>
                <a:spcPts val="1000"/>
              </a:spcAf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It provides a fair and speedy means of grievance handling.</a:t>
            </a:r>
          </a:p>
          <a:p>
            <a:pPr marL="221615" rtl="0" fontAlgn="base">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 affected person need not consult grievance cell members directly to register complaints.</a:t>
            </a:r>
          </a:p>
          <a:p>
            <a:pPr marL="221615" rtl="0" fontAlgn="base">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Saves time of affected person and cell members</a:t>
            </a:r>
          </a:p>
          <a:p>
            <a:pPr marL="221615" rtl="0" fontAlgn="base">
              <a:spcBef>
                <a:spcPts val="0"/>
              </a:spcBef>
              <a:spcAft>
                <a:spcPts val="450"/>
              </a:spcAf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Builds harmonious education atmosphere in campus</a:t>
            </a:r>
          </a:p>
          <a:p>
            <a:pPr marL="0" indent="0" rtl="0" fontAlgn="base">
              <a:spcBef>
                <a:spcPts val="0"/>
              </a:spcBef>
              <a:spcAft>
                <a:spcPts val="450"/>
              </a:spcAft>
              <a:buNone/>
            </a:pPr>
            <a:r>
              <a:rPr lang="en-US" sz="2400" u="sng" dirty="0">
                <a:latin typeface="Times New Roman" panose="02020603050405020304" pitchFamily="18" charset="0"/>
                <a:cs typeface="Times New Roman" panose="02020603050405020304" pitchFamily="18" charset="0"/>
              </a:rPr>
              <a:t>Disadvantages</a:t>
            </a:r>
            <a:endParaRPr lang="en-US" sz="2400" i="0" u="sng" strike="noStrike" dirty="0">
              <a:effectLst/>
              <a:latin typeface="Times New Roman" panose="02020603050405020304" pitchFamily="18" charset="0"/>
              <a:cs typeface="Times New Roman" panose="02020603050405020304" pitchFamily="18" charset="0"/>
            </a:endParaRPr>
          </a:p>
          <a:p>
            <a:pPr marL="0" indent="0">
              <a:buNone/>
            </a:pPr>
            <a:r>
              <a:rPr lang="en-US" sz="2400" b="0" i="0" u="none" strike="noStrike" dirty="0">
                <a:effectLst/>
                <a:latin typeface="Times New Roman" panose="02020603050405020304" pitchFamily="18" charset="0"/>
                <a:cs typeface="Times New Roman" panose="02020603050405020304" pitchFamily="18" charset="0"/>
              </a:rPr>
              <a:t>Visual effect of product during manually purchasing the product is different from viewing the product in your device </a:t>
            </a:r>
            <a:endParaRPr lang="en-US" sz="2400" b="1" i="1" u="sng" dirty="0">
              <a:effectLst/>
              <a:latin typeface="Times New Roman" panose="02020603050405020304" pitchFamily="18" charset="0"/>
              <a:cs typeface="Times New Roman" panose="02020603050405020304" pitchFamily="18" charset="0"/>
            </a:endParaRPr>
          </a:p>
          <a:p>
            <a:pPr marL="0" indent="0">
              <a:buNone/>
            </a:pPr>
            <a:endParaRPr lang="en-IN" u="sng" dirty="0"/>
          </a:p>
        </p:txBody>
      </p:sp>
      <p:sp>
        <p:nvSpPr>
          <p:cNvPr id="4" name="Slide Number Placeholder 3">
            <a:extLst>
              <a:ext uri="{FF2B5EF4-FFF2-40B4-BE49-F238E27FC236}">
                <a16:creationId xmlns:a16="http://schemas.microsoft.com/office/drawing/2014/main" id="{205DF65C-0003-D4C0-7227-8EE55CDEA707}"/>
              </a:ext>
            </a:extLst>
          </p:cNvPr>
          <p:cNvSpPr>
            <a:spLocks noGrp="1"/>
          </p:cNvSpPr>
          <p:nvPr>
            <p:ph type="sldNum" sz="quarter" idx="12"/>
          </p:nvPr>
        </p:nvSpPr>
        <p:spPr/>
        <p:txBody>
          <a:bodyPr/>
          <a:lstStyle/>
          <a:p>
            <a:fld id="{A8C97744-2AF0-4F32-9AF6-D3BDC294BA13}" type="slidenum">
              <a:rPr lang="en-IN" smtClean="0"/>
              <a:t>7</a:t>
            </a:fld>
            <a:endParaRPr lang="en-IN"/>
          </a:p>
        </p:txBody>
      </p:sp>
    </p:spTree>
    <p:extLst>
      <p:ext uri="{BB962C8B-B14F-4D97-AF65-F5344CB8AC3E}">
        <p14:creationId xmlns:p14="http://schemas.microsoft.com/office/powerpoint/2010/main" val="322338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A61A-44DF-DF3C-04E7-1CE2A7E52736}"/>
              </a:ext>
            </a:extLst>
          </p:cNvPr>
          <p:cNvSpPr>
            <a:spLocks noGrp="1"/>
          </p:cNvSpPr>
          <p:nvPr>
            <p:ph type="title"/>
          </p:nvPr>
        </p:nvSpPr>
        <p:spPr>
          <a:xfrm>
            <a:off x="591671" y="136526"/>
            <a:ext cx="10762129" cy="1248522"/>
          </a:xfrm>
        </p:spPr>
        <p:txBody>
          <a:bodyPr>
            <a:normAutofit/>
          </a:bodyPr>
          <a:lstStyle/>
          <a:p>
            <a:r>
              <a:rPr lang="en-IN" sz="3600" b="1" dirty="0">
                <a:latin typeface="Times New Roman" panose="02020603050405020304" pitchFamily="18" charset="0"/>
                <a:cs typeface="Times New Roman" panose="02020603050405020304" pitchFamily="18" charset="0"/>
              </a:rPr>
              <a:t>4.</a:t>
            </a:r>
            <a:r>
              <a:rPr lang="en-IN" sz="3600" b="1" u="sng" dirty="0">
                <a:latin typeface="Times New Roman" panose="02020603050405020304" pitchFamily="18" charset="0"/>
                <a:cs typeface="Times New Roman" panose="02020603050405020304" pitchFamily="18" charset="0"/>
              </a:rPr>
              <a:t>OVERVIEW OF THE PROJECT</a:t>
            </a:r>
          </a:p>
        </p:txBody>
      </p:sp>
      <p:sp>
        <p:nvSpPr>
          <p:cNvPr id="3" name="Content Placeholder 2">
            <a:extLst>
              <a:ext uri="{FF2B5EF4-FFF2-40B4-BE49-F238E27FC236}">
                <a16:creationId xmlns:a16="http://schemas.microsoft.com/office/drawing/2014/main" id="{E5872E7D-13EA-3354-A4FB-2E5032C471AC}"/>
              </a:ext>
            </a:extLst>
          </p:cNvPr>
          <p:cNvSpPr>
            <a:spLocks noGrp="1"/>
          </p:cNvSpPr>
          <p:nvPr>
            <p:ph idx="1"/>
          </p:nvPr>
        </p:nvSpPr>
        <p:spPr>
          <a:xfrm>
            <a:off x="416859" y="1116106"/>
            <a:ext cx="10936941" cy="5060857"/>
          </a:xfrm>
        </p:spPr>
        <p:txBody>
          <a:bodyPr>
            <a:noAutofit/>
          </a:bodyPr>
          <a:lstStyle/>
          <a:p>
            <a:pPr marL="354965" marR="5080" indent="-342900" algn="just">
              <a:lnSpc>
                <a:spcPct val="149300"/>
              </a:lnSpc>
              <a:spcBef>
                <a:spcPts val="100"/>
              </a:spcBef>
              <a:tabLst>
                <a:tab pos="344805" algn="l"/>
              </a:tabLst>
            </a:pPr>
            <a:r>
              <a:rPr lang="en-US" sz="2400" b="1" spc="-20" dirty="0">
                <a:latin typeface="Times New Roman" panose="02020603050405020304" pitchFamily="18" charset="0"/>
                <a:cs typeface="Times New Roman" panose="02020603050405020304" pitchFamily="18" charset="0"/>
              </a:rPr>
              <a:t>‘VOICE</a:t>
            </a:r>
            <a:r>
              <a:rPr lang="en-US" sz="2400" b="1" spc="-1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OF</a:t>
            </a:r>
            <a:r>
              <a:rPr lang="en-US" sz="2400" b="1"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PUBLIC’</a:t>
            </a:r>
            <a:r>
              <a:rPr lang="en-US" sz="2400" b="1"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web</a:t>
            </a:r>
            <a:r>
              <a:rPr lang="en-US" sz="2400" spc="-5" dirty="0">
                <a:latin typeface="Times New Roman" panose="02020603050405020304" pitchFamily="18" charset="0"/>
                <a:cs typeface="Times New Roman" panose="02020603050405020304" pitchFamily="18" charset="0"/>
              </a:rPr>
              <a:t> based</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platform</a:t>
            </a:r>
            <a:r>
              <a:rPr lang="en-US" sz="2400" spc="-10" dirty="0">
                <a:latin typeface="Times New Roman" panose="02020603050405020304" pitchFamily="18" charset="0"/>
                <a:cs typeface="Times New Roman" panose="02020603050405020304" pitchFamily="18" charset="0"/>
              </a:rPr>
              <a:t> where</a:t>
            </a:r>
            <a:r>
              <a:rPr lang="en-US" sz="2400" spc="-5" dirty="0">
                <a:latin typeface="Times New Roman" panose="02020603050405020304" pitchFamily="18" charset="0"/>
                <a:cs typeface="Times New Roman" panose="02020603050405020304" pitchFamily="18" charset="0"/>
              </a:rPr>
              <a:t> public</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a:t>
            </a:r>
            <a:r>
              <a:rPr lang="en-US" sz="2400" spc="-5" dirty="0">
                <a:latin typeface="Times New Roman" panose="02020603050405020304" pitchFamily="18" charset="0"/>
                <a:cs typeface="Times New Roman" panose="02020603050405020304" pitchFamily="18" charset="0"/>
              </a:rPr>
              <a:t> addresses</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there </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grievances</a:t>
            </a:r>
            <a:r>
              <a:rPr lang="en-US" sz="2400" spc="-1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through</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a:t>
            </a:r>
            <a:r>
              <a:rPr lang="en-US" sz="2400" spc="7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platform.</a:t>
            </a:r>
            <a:endParaRPr lang="en-US" sz="2400" dirty="0">
              <a:latin typeface="Times New Roman" panose="02020603050405020304" pitchFamily="18" charset="0"/>
              <a:cs typeface="Times New Roman" panose="02020603050405020304" pitchFamily="18" charset="0"/>
            </a:endParaRPr>
          </a:p>
          <a:p>
            <a:pPr marL="354965" marR="5080" indent="-342900" algn="just">
              <a:lnSpc>
                <a:spcPct val="149300"/>
              </a:lnSpc>
              <a:spcBef>
                <a:spcPts val="1050"/>
              </a:spcBef>
              <a:tabLst>
                <a:tab pos="344805" algn="l"/>
              </a:tabLst>
            </a:pPr>
            <a:r>
              <a:rPr lang="en-US" sz="2400" spc="-5" dirty="0">
                <a:latin typeface="Times New Roman" panose="02020603050405020304" pitchFamily="18" charset="0"/>
                <a:cs typeface="Times New Roman" panose="02020603050405020304" pitchFamily="18" charset="0"/>
              </a:rPr>
              <a:t>Public </a:t>
            </a:r>
            <a:r>
              <a:rPr lang="en-US" sz="2400" spc="-10" dirty="0">
                <a:latin typeface="Times New Roman" panose="02020603050405020304" pitchFamily="18" charset="0"/>
                <a:cs typeface="Times New Roman" panose="02020603050405020304" pitchFamily="18" charset="0"/>
              </a:rPr>
              <a:t>can directly request </a:t>
            </a:r>
            <a:r>
              <a:rPr lang="en-US" sz="2400" spc="-5" dirty="0">
                <a:latin typeface="Times New Roman" panose="02020603050405020304" pitchFamily="18" charset="0"/>
                <a:cs typeface="Times New Roman" panose="02020603050405020304" pitchFamily="18" charset="0"/>
              </a:rPr>
              <a:t>their </a:t>
            </a:r>
            <a:r>
              <a:rPr lang="en-US" sz="2400" spc="-10" dirty="0">
                <a:latin typeface="Times New Roman" panose="02020603050405020304" pitchFamily="18" charset="0"/>
                <a:cs typeface="Times New Roman" panose="02020603050405020304" pitchFamily="18" charset="0"/>
              </a:rPr>
              <a:t>grievance </a:t>
            </a:r>
            <a:r>
              <a:rPr lang="en-US" sz="2400" spc="-15" dirty="0">
                <a:latin typeface="Times New Roman" panose="02020603050405020304" pitchFamily="18" charset="0"/>
                <a:cs typeface="Times New Roman" panose="02020603050405020304" pitchFamily="18" charset="0"/>
              </a:rPr>
              <a:t>to </a:t>
            </a:r>
            <a:r>
              <a:rPr lang="en-US" sz="2400" spc="-5" dirty="0">
                <a:latin typeface="Times New Roman" panose="02020603050405020304" pitchFamily="18" charset="0"/>
                <a:cs typeface="Times New Roman" panose="02020603050405020304" pitchFamily="18" charset="0"/>
              </a:rPr>
              <a:t>concerned </a:t>
            </a:r>
            <a:r>
              <a:rPr lang="en-US" sz="2400" spc="-10" dirty="0">
                <a:latin typeface="Times New Roman" panose="02020603050405020304" pitchFamily="18" charset="0"/>
                <a:cs typeface="Times New Roman" panose="02020603050405020304" pitchFamily="18" charset="0"/>
              </a:rPr>
              <a:t>authority’s through </a:t>
            </a:r>
            <a:r>
              <a:rPr lang="en-US" sz="2400" spc="-5" dirty="0">
                <a:latin typeface="Times New Roman" panose="02020603050405020304" pitchFamily="18" charset="0"/>
                <a:cs typeface="Times New Roman" panose="02020603050405020304" pitchFamily="18" charset="0"/>
              </a:rPr>
              <a:t>online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without</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going</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government</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offices</a:t>
            </a:r>
            <a:r>
              <a:rPr lang="en-US" sz="2400" spc="5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3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public</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see the</a:t>
            </a:r>
            <a:r>
              <a:rPr lang="en-US" sz="2400" spc="-4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status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requested</a:t>
            </a:r>
            <a:r>
              <a:rPr lang="en-US" sz="2400" spc="-7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issue.</a:t>
            </a:r>
            <a:endParaRPr lang="en-US" sz="2400" dirty="0">
              <a:latin typeface="Times New Roman" panose="02020603050405020304" pitchFamily="18" charset="0"/>
              <a:cs typeface="Times New Roman" panose="02020603050405020304" pitchFamily="18" charset="0"/>
            </a:endParaRPr>
          </a:p>
          <a:p>
            <a:pPr marL="354965" marR="19050" indent="-342900" algn="just">
              <a:lnSpc>
                <a:spcPct val="149300"/>
              </a:lnSpc>
              <a:spcBef>
                <a:spcPts val="1045"/>
              </a:spcBef>
              <a:tabLst>
                <a:tab pos="344805" algn="l"/>
              </a:tabLst>
            </a:pPr>
            <a:r>
              <a:rPr lang="en-US" sz="2400" spc="-10" dirty="0">
                <a:latin typeface="Times New Roman" panose="02020603050405020304" pitchFamily="18" charset="0"/>
                <a:cs typeface="Times New Roman" panose="02020603050405020304" pitchFamily="18" charset="0"/>
              </a:rPr>
              <a:t>Officers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 respond </a:t>
            </a:r>
            <a:r>
              <a:rPr lang="en-US" sz="2400" spc="-15" dirty="0">
                <a:latin typeface="Times New Roman" panose="02020603050405020304" pitchFamily="18" charset="0"/>
                <a:cs typeface="Times New Roman" panose="02020603050405020304" pitchFamily="18" charset="0"/>
              </a:rPr>
              <a:t>to </a:t>
            </a:r>
            <a:r>
              <a:rPr lang="en-US" sz="2400" spc="-10" dirty="0">
                <a:latin typeface="Times New Roman" panose="02020603050405020304" pitchFamily="18" charset="0"/>
                <a:cs typeface="Times New Roman" panose="02020603050405020304" pitchFamily="18" charset="0"/>
              </a:rPr>
              <a:t>requests</a:t>
            </a:r>
            <a:r>
              <a:rPr lang="en-US" sz="2400" spc="5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online </a:t>
            </a:r>
            <a:r>
              <a:rPr lang="en-US" sz="2400" spc="-10" dirty="0">
                <a:latin typeface="Times New Roman" panose="02020603050405020304" pitchFamily="18" charset="0"/>
                <a:cs typeface="Times New Roman" panose="02020603050405020304" pitchFamily="18" charset="0"/>
              </a:rPr>
              <a:t>immediately </a:t>
            </a:r>
            <a:r>
              <a:rPr lang="en-US" sz="2400" spc="-5"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officers</a:t>
            </a:r>
            <a:r>
              <a:rPr lang="en-US" sz="2400" spc="49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 </a:t>
            </a:r>
            <a:r>
              <a:rPr lang="en-US" sz="2400" spc="-50" dirty="0">
                <a:latin typeface="Times New Roman" panose="02020603050405020304" pitchFamily="18" charset="0"/>
                <a:cs typeface="Times New Roman" panose="02020603050405020304" pitchFamily="18" charset="0"/>
              </a:rPr>
              <a:t>view, </a:t>
            </a:r>
            <a:r>
              <a:rPr lang="en-US" sz="2400" spc="-10" dirty="0">
                <a:latin typeface="Times New Roman" panose="02020603050405020304" pitchFamily="18" charset="0"/>
                <a:cs typeface="Times New Roman" panose="02020603050405020304" pitchFamily="18" charset="0"/>
              </a:rPr>
              <a:t>respond </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to</a:t>
            </a:r>
            <a:r>
              <a:rPr lang="en-US" sz="2400" spc="-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public</a:t>
            </a:r>
            <a:r>
              <a:rPr lang="en-US" sz="2400" spc="2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request,</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update</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5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status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4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public</a:t>
            </a:r>
            <a:r>
              <a:rPr lang="en-US" sz="2400" spc="2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request.</a:t>
            </a:r>
            <a:endParaRPr lang="en-US" sz="2400" dirty="0">
              <a:latin typeface="Times New Roman" panose="02020603050405020304" pitchFamily="18" charset="0"/>
              <a:cs typeface="Times New Roman" panose="02020603050405020304" pitchFamily="18" charset="0"/>
            </a:endParaRPr>
          </a:p>
          <a:p>
            <a:pPr marL="354965" marR="10795" indent="-342900" algn="just">
              <a:lnSpc>
                <a:spcPct val="149300"/>
              </a:lnSpc>
              <a:spcBef>
                <a:spcPts val="1050"/>
              </a:spcBef>
              <a:tabLst>
                <a:tab pos="344805" algn="l"/>
              </a:tabLst>
            </a:pPr>
            <a:r>
              <a:rPr lang="en-US" sz="2400" spc="-15" dirty="0">
                <a:latin typeface="Times New Roman" panose="02020603050405020304" pitchFamily="18" charset="0"/>
                <a:cs typeface="Times New Roman" panose="02020603050405020304" pitchFamily="18" charset="0"/>
              </a:rPr>
              <a:t>Requests </a:t>
            </a:r>
            <a:r>
              <a:rPr lang="en-US" sz="2400" spc="-5" dirty="0">
                <a:latin typeface="Times New Roman" panose="02020603050405020304" pitchFamily="18" charset="0"/>
                <a:cs typeface="Times New Roman" panose="02020603050405020304" pitchFamily="18" charset="0"/>
              </a:rPr>
              <a:t>send </a:t>
            </a:r>
            <a:r>
              <a:rPr lang="en-US" sz="2400" spc="-10" dirty="0">
                <a:latin typeface="Times New Roman" panose="02020603050405020304" pitchFamily="18" charset="0"/>
                <a:cs typeface="Times New Roman" panose="02020603050405020304" pitchFamily="18" charset="0"/>
              </a:rPr>
              <a:t>by </a:t>
            </a:r>
            <a:r>
              <a:rPr lang="en-US" sz="2400" spc="-5" dirty="0">
                <a:latin typeface="Times New Roman" panose="02020603050405020304" pitchFamily="18" charset="0"/>
                <a:cs typeface="Times New Roman" panose="02020603050405020304" pitchFamily="18" charset="0"/>
              </a:rPr>
              <a:t>public </a:t>
            </a:r>
            <a:r>
              <a:rPr lang="en-US" sz="2400" spc="-15" dirty="0">
                <a:latin typeface="Times New Roman" panose="02020603050405020304" pitchFamily="18" charset="0"/>
                <a:cs typeface="Times New Roman" panose="02020603050405020304" pitchFamily="18" charset="0"/>
              </a:rPr>
              <a:t>are </a:t>
            </a:r>
            <a:r>
              <a:rPr lang="en-US" sz="2400" spc="-10" dirty="0">
                <a:latin typeface="Times New Roman" panose="02020603050405020304" pitchFamily="18" charset="0"/>
                <a:cs typeface="Times New Roman" panose="02020603050405020304" pitchFamily="18" charset="0"/>
              </a:rPr>
              <a:t>received by </a:t>
            </a:r>
            <a:r>
              <a:rPr lang="en-US" sz="2400" spc="-5" dirty="0">
                <a:latin typeface="Times New Roman" panose="02020603050405020304" pitchFamily="18" charset="0"/>
                <a:cs typeface="Times New Roman" panose="02020603050405020304" pitchFamily="18" charset="0"/>
              </a:rPr>
              <a:t>concerned </a:t>
            </a:r>
            <a:r>
              <a:rPr lang="en-US" sz="2400" spc="-10" dirty="0">
                <a:latin typeface="Times New Roman" panose="02020603050405020304" pitchFamily="18" charset="0"/>
                <a:cs typeface="Times New Roman" panose="02020603050405020304" pitchFamily="18" charset="0"/>
              </a:rPr>
              <a:t>government officer </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most </a:t>
            </a:r>
            <a:r>
              <a:rPr lang="en-US" sz="2400" spc="-5" dirty="0">
                <a:latin typeface="Times New Roman" panose="02020603050405020304" pitchFamily="18" charset="0"/>
                <a:cs typeface="Times New Roman" panose="02020603050405020304" pitchFamily="18" charset="0"/>
              </a:rPr>
              <a:t>of the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similar </a:t>
            </a:r>
            <a:r>
              <a:rPr lang="en-US" sz="2400" spc="-10" dirty="0">
                <a:latin typeface="Times New Roman" panose="02020603050405020304" pitchFamily="18" charset="0"/>
                <a:cs typeface="Times New Roman" panose="02020603050405020304" pitchFamily="18" charset="0"/>
              </a:rPr>
              <a:t>requests </a:t>
            </a:r>
            <a:r>
              <a:rPr lang="en-US" sz="2400" spc="-15" dirty="0">
                <a:latin typeface="Times New Roman" panose="02020603050405020304" pitchFamily="18" charset="0"/>
                <a:cs typeface="Times New Roman" panose="02020603050405020304" pitchFamily="18" charset="0"/>
              </a:rPr>
              <a:t>from </a:t>
            </a:r>
            <a:r>
              <a:rPr lang="en-US" sz="2400" spc="-5"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side will</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be </a:t>
            </a:r>
            <a:r>
              <a:rPr lang="en-US" sz="2400" spc="-10" dirty="0">
                <a:latin typeface="Times New Roman" panose="02020603050405020304" pitchFamily="18" charset="0"/>
                <a:cs typeface="Times New Roman" panose="02020603050405020304" pitchFamily="18" charset="0"/>
              </a:rPr>
              <a:t>considered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by officer</a:t>
            </a:r>
            <a:r>
              <a:rPr lang="en-US" sz="2400" spc="5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with </a:t>
            </a:r>
            <a:r>
              <a:rPr lang="en-US" sz="2400" spc="-10" dirty="0">
                <a:latin typeface="Times New Roman" panose="02020603050405020304" pitchFamily="18" charset="0"/>
                <a:cs typeface="Times New Roman" panose="02020603050405020304" pitchFamily="18" charset="0"/>
              </a:rPr>
              <a:t>highest </a:t>
            </a:r>
            <a:r>
              <a:rPr lang="en-US" sz="2400" spc="-5" dirty="0">
                <a:latin typeface="Times New Roman" panose="02020603050405020304" pitchFamily="18" charset="0"/>
                <a:cs typeface="Times New Roman" panose="02020603050405020304" pitchFamily="18" charset="0"/>
              </a:rPr>
              <a:t>priority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respond</a:t>
            </a:r>
            <a:r>
              <a:rPr lang="en-US" sz="2400" spc="2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to</a:t>
            </a:r>
            <a:r>
              <a:rPr lang="en-US" sz="2400" spc="-8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a:t>
            </a:r>
            <a:r>
              <a:rPr lang="en-US" sz="2400" spc="8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immediately.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586399C-74B5-B6D3-656F-232622D1EFE5}"/>
              </a:ext>
            </a:extLst>
          </p:cNvPr>
          <p:cNvSpPr>
            <a:spLocks noGrp="1"/>
          </p:cNvSpPr>
          <p:nvPr>
            <p:ph type="sldNum" sz="quarter" idx="12"/>
          </p:nvPr>
        </p:nvSpPr>
        <p:spPr/>
        <p:txBody>
          <a:bodyPr/>
          <a:lstStyle/>
          <a:p>
            <a:fld id="{A8C97744-2AF0-4F32-9AF6-D3BDC294BA13}" type="slidenum">
              <a:rPr lang="en-IN" smtClean="0"/>
              <a:t>8</a:t>
            </a:fld>
            <a:endParaRPr lang="en-IN"/>
          </a:p>
        </p:txBody>
      </p:sp>
    </p:spTree>
    <p:extLst>
      <p:ext uri="{BB962C8B-B14F-4D97-AF65-F5344CB8AC3E}">
        <p14:creationId xmlns:p14="http://schemas.microsoft.com/office/powerpoint/2010/main" val="206489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FA89-7248-A891-1E92-03FC23D61104}"/>
              </a:ext>
            </a:extLst>
          </p:cNvPr>
          <p:cNvSpPr>
            <a:spLocks noGrp="1"/>
          </p:cNvSpPr>
          <p:nvPr>
            <p:ph type="title"/>
          </p:nvPr>
        </p:nvSpPr>
        <p:spPr>
          <a:xfrm>
            <a:off x="838200" y="537882"/>
            <a:ext cx="10515600" cy="1152806"/>
          </a:xfrm>
        </p:spPr>
        <p:txBody>
          <a:bodyPr>
            <a:normAutofit/>
          </a:bodyPr>
          <a:lstStyle/>
          <a:p>
            <a:r>
              <a:rPr lang="en-IN" sz="3600" b="1" dirty="0">
                <a:latin typeface="Times New Roman" panose="02020603050405020304" pitchFamily="18" charset="0"/>
                <a:cs typeface="Times New Roman" panose="02020603050405020304" pitchFamily="18" charset="0"/>
              </a:rPr>
              <a:t>5.</a:t>
            </a:r>
            <a:r>
              <a:rPr lang="en-IN" sz="3600" b="1" u="sng"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5BCA9ECC-88A8-A1F7-27C4-B7D081DC4561}"/>
              </a:ext>
            </a:extLst>
          </p:cNvPr>
          <p:cNvSpPr>
            <a:spLocks noGrp="1"/>
          </p:cNvSpPr>
          <p:nvPr>
            <p:ph idx="1"/>
          </p:nvPr>
        </p:nvSpPr>
        <p:spPr>
          <a:xfrm>
            <a:off x="672353" y="1690688"/>
            <a:ext cx="10681447" cy="4486275"/>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Finding best effective way to solve public grievances easily using web technology.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There are lot of areas that in our State need to be developed by solving their problems. If we take a particular rural area , we can see many problems that haven't been solved still. It may because of the problems may haven't notified to the related authority’s or they purposefully hide the problem . So ,the people in rural area will not get a development and they may have to live through this problem. </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95638C0-EDB0-98D7-D82B-22272EB05A77}"/>
              </a:ext>
            </a:extLst>
          </p:cNvPr>
          <p:cNvSpPr>
            <a:spLocks noGrp="1"/>
          </p:cNvSpPr>
          <p:nvPr>
            <p:ph type="sldNum" sz="quarter" idx="12"/>
          </p:nvPr>
        </p:nvSpPr>
        <p:spPr/>
        <p:txBody>
          <a:bodyPr/>
          <a:lstStyle/>
          <a:p>
            <a:fld id="{A8C97744-2AF0-4F32-9AF6-D3BDC294BA13}" type="slidenum">
              <a:rPr lang="en-IN" smtClean="0"/>
              <a:t>9</a:t>
            </a:fld>
            <a:endParaRPr lang="en-IN"/>
          </a:p>
        </p:txBody>
      </p:sp>
    </p:spTree>
    <p:extLst>
      <p:ext uri="{BB962C8B-B14F-4D97-AF65-F5344CB8AC3E}">
        <p14:creationId xmlns:p14="http://schemas.microsoft.com/office/powerpoint/2010/main" val="192755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1057</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Times New Roman</vt:lpstr>
      <vt:lpstr>Office Theme</vt:lpstr>
      <vt:lpstr>VOICE OF PUBLIC</vt:lpstr>
      <vt:lpstr>INDEX</vt:lpstr>
      <vt:lpstr>1.INTRODUCTION</vt:lpstr>
      <vt:lpstr>2.OBJECTIVES</vt:lpstr>
      <vt:lpstr>3.PREVIOUS WORKS</vt:lpstr>
      <vt:lpstr>3. i ) PROBLEM STATEMENT</vt:lpstr>
      <vt:lpstr>3. ii ) SYSTEM ANALYSIS</vt:lpstr>
      <vt:lpstr>4.OVERVIEW OF THE PROJECT</vt:lpstr>
      <vt:lpstr>5.PROBLEM DEFINITION</vt:lpstr>
      <vt:lpstr>6.SYSTEM SPECIFICATIONS</vt:lpstr>
      <vt:lpstr>7.PROPOSED ARCHITECHURE</vt:lpstr>
      <vt:lpstr>8.SYSTEM DESCRIPTION</vt:lpstr>
      <vt:lpstr>PowerPoint Presentation</vt:lpstr>
      <vt:lpstr>9.USE CASE DIAGRAM</vt:lpstr>
      <vt:lpstr>10.CONCLUSION</vt:lpstr>
      <vt:lpstr>MAIN PAGE</vt:lpstr>
      <vt:lpstr>LOGIN PAGE</vt:lpstr>
      <vt:lpstr>OFFICER SIGNUP</vt:lpstr>
      <vt:lpstr>PUBLIC SIGNUP</vt:lpstr>
      <vt:lpstr>OFFICER MODULE</vt:lpstr>
      <vt:lpstr>PUBLIC MODULE</vt:lpstr>
      <vt:lpstr>11.REFERENCES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OF PUBLIC</dc:title>
  <dc:creator>HARIGOVIND S</dc:creator>
  <cp:lastModifiedBy>HARIGOVIND S</cp:lastModifiedBy>
  <cp:revision>18</cp:revision>
  <dcterms:created xsi:type="dcterms:W3CDTF">2022-08-04T10:34:50Z</dcterms:created>
  <dcterms:modified xsi:type="dcterms:W3CDTF">2022-09-30T14:32:54Z</dcterms:modified>
</cp:coreProperties>
</file>