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Harigowshick 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Aspiring Web Developer</a:t>
            </a:r>
          </a:p>
          <a:p>
            <a:r>
              <a:t>Chennai, Tamil Nadu</a:t>
            </a:r>
          </a:p>
          <a:p>
            <a:r>
              <a:t>📞 +91 7826910951 | ✉️ Harigowshickk@srmasc.ac.in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 want to be a successful web developer.</a:t>
            </a:r>
          </a:p>
          <a:p>
            <a:r>
              <a:t>Currently pursuing B.Sc. Computer Science with AI.</a:t>
            </a:r>
          </a:p>
          <a:p>
            <a:r>
              <a:t>I enjoy building clean UIs and solving real-world problems with code.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HTML (88%)</a:t>
            </a:r>
          </a:p>
          <a:p>
            <a:r>
              <a:t>• CSS (78%)</a:t>
            </a:r>
          </a:p>
          <a:p>
            <a:r>
              <a:t>• Java (60%)</a:t>
            </a:r>
          </a:p>
          <a:p>
            <a:r>
              <a:t>• Python (72%)</a:t>
            </a:r>
          </a:p>
          <a:p>
            <a:r>
              <a:t>• Excel (70%)</a:t>
            </a:r>
          </a:p>
          <a:p>
            <a:r>
              <a:t>• MS Word (80%)</a:t>
            </a:r>
          </a:p>
          <a:p>
            <a:r>
              <a:t>• Video Editing (65%)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Video Editing Project (In Progress)</a:t>
            </a:r>
          </a:p>
          <a:p>
            <a:r>
              <a:t>   - Role: Editor &amp; Developer</a:t>
            </a:r>
          </a:p>
          <a:p>
            <a:r>
              <a:t>   - End-to-end workflow for short-form content.</a:t>
            </a:r>
          </a:p>
          <a:p/>
          <a:p>
            <a:r>
              <a:t>2. Personal Portfolio (this page)</a:t>
            </a:r>
          </a:p>
          <a:p>
            <a:r>
              <a:t>   - Role: Front-end</a:t>
            </a:r>
          </a:p>
          <a:p>
            <a:r>
              <a:t>   - Responsive, print-ready resume/portfolio.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B.Sc. Computer Science with Artificial Intelligence</a:t>
            </a:r>
          </a:p>
          <a:p>
            <a:r>
              <a:t>Ongoing — Chennai, Tamil Nadu</a:t>
            </a:r>
          </a:p>
          <a:p>
            <a:r>
              <a:t>Core interests: web development, problem solving, UI building, automation.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Strengths &amp; Interests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Strengths:</a:t>
            </a:r>
          </a:p>
          <a:p>
            <a:r>
              <a:t>• Fast learner</a:t>
            </a:r>
          </a:p>
          <a:p>
            <a:r>
              <a:t>• Team player</a:t>
            </a:r>
          </a:p>
          <a:p>
            <a:r>
              <a:t>• Problem solving</a:t>
            </a:r>
          </a:p>
          <a:p>
            <a:r>
              <a:t>• Clean UI</a:t>
            </a:r>
          </a:p>
          <a:p/>
          <a:p>
            <a:r>
              <a:t>Interests:</a:t>
            </a:r>
          </a:p>
          <a:p>
            <a:r>
              <a:t>• Web Apps</a:t>
            </a:r>
          </a:p>
          <a:p>
            <a:r>
              <a:t>• Automation</a:t>
            </a:r>
          </a:p>
          <a:p>
            <a:r>
              <a:t>• Design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