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  <pc:docChgLst>
    <pc:chgData name="HARIHARA RAJAN" userId="89597b36ae38b69d" providerId="LiveId" clId="{14D4E7CE-E3F2-4AE6-8399-34A3FC8B8692}"/>
    <pc:docChg chg="undo custSel modSld">
      <pc:chgData name="HARIHARA RAJAN" userId="89597b36ae38b69d" providerId="LiveId" clId="{14D4E7CE-E3F2-4AE6-8399-34A3FC8B8692}" dt="2024-08-31T07:40:31.215" v="135" actId="1076"/>
      <pc:docMkLst>
        <pc:docMk/>
      </pc:docMkLst>
      <pc:sldChg chg="modSp mod">
        <pc:chgData name="HARIHARA RAJAN" userId="89597b36ae38b69d" providerId="LiveId" clId="{14D4E7CE-E3F2-4AE6-8399-34A3FC8B8692}" dt="2024-08-29T17:46:12.577" v="129" actId="20577"/>
        <pc:sldMkLst>
          <pc:docMk/>
          <pc:sldMk cId="0" sldId="256"/>
        </pc:sldMkLst>
        <pc:spChg chg="mod">
          <ac:chgData name="HARIHARA RAJAN" userId="89597b36ae38b69d" providerId="LiveId" clId="{14D4E7CE-E3F2-4AE6-8399-34A3FC8B8692}" dt="2024-08-29T17:38:54.184" v="1"/>
          <ac:spMkLst>
            <pc:docMk/>
            <pc:sldMk cId="0" sldId="256"/>
            <ac:spMk id="11" creationId="{00000000-0000-0000-0000-000000000000}"/>
          </ac:spMkLst>
        </pc:spChg>
        <pc:spChg chg="mod">
          <ac:chgData name="HARIHARA RAJAN" userId="89597b36ae38b69d" providerId="LiveId" clId="{14D4E7CE-E3F2-4AE6-8399-34A3FC8B8692}" dt="2024-08-29T17:46:12.577" v="129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">
        <pc:chgData name="HARIHARA RAJAN" userId="89597b36ae38b69d" providerId="LiveId" clId="{14D4E7CE-E3F2-4AE6-8399-34A3FC8B8692}" dt="2024-08-29T17:38:54.184" v="1"/>
        <pc:sldMkLst>
          <pc:docMk/>
          <pc:sldMk cId="0" sldId="257"/>
        </pc:sldMkLst>
        <pc:spChg chg="mod">
          <ac:chgData name="HARIHARA RAJAN" userId="89597b36ae38b69d" providerId="LiveId" clId="{14D4E7CE-E3F2-4AE6-8399-34A3FC8B8692}" dt="2024-08-29T17:38:54.184" v="1"/>
          <ac:spMkLst>
            <pc:docMk/>
            <pc:sldMk cId="0" sldId="257"/>
            <ac:spMk id="22" creationId="{00000000-0000-0000-0000-000000000000}"/>
          </ac:spMkLst>
        </pc:spChg>
      </pc:sldChg>
      <pc:sldChg chg="modSp">
        <pc:chgData name="HARIHARA RAJAN" userId="89597b36ae38b69d" providerId="LiveId" clId="{14D4E7CE-E3F2-4AE6-8399-34A3FC8B8692}" dt="2024-08-29T17:38:54.184" v="1"/>
        <pc:sldMkLst>
          <pc:docMk/>
          <pc:sldMk cId="0" sldId="258"/>
        </pc:sldMkLst>
        <pc:spChg chg="mod">
          <ac:chgData name="HARIHARA RAJAN" userId="89597b36ae38b69d" providerId="LiveId" clId="{14D4E7CE-E3F2-4AE6-8399-34A3FC8B8692}" dt="2024-08-29T17:38:54.184" v="1"/>
          <ac:spMkLst>
            <pc:docMk/>
            <pc:sldMk cId="0" sldId="258"/>
            <ac:spMk id="22" creationId="{00000000-0000-0000-0000-000000000000}"/>
          </ac:spMkLst>
        </pc:spChg>
      </pc:sldChg>
      <pc:sldChg chg="modSp mod">
        <pc:chgData name="HARIHARA RAJAN" userId="89597b36ae38b69d" providerId="LiveId" clId="{14D4E7CE-E3F2-4AE6-8399-34A3FC8B8692}" dt="2024-08-31T07:40:31.215" v="135" actId="1076"/>
        <pc:sldMkLst>
          <pc:docMk/>
          <pc:sldMk cId="0" sldId="259"/>
        </pc:sldMkLst>
        <pc:spChg chg="mod">
          <ac:chgData name="HARIHARA RAJAN" userId="89597b36ae38b69d" providerId="LiveId" clId="{14D4E7CE-E3F2-4AE6-8399-34A3FC8B8692}" dt="2024-08-29T17:38:54.184" v="1"/>
          <ac:spMkLst>
            <pc:docMk/>
            <pc:sldMk cId="0" sldId="259"/>
            <ac:spMk id="10" creationId="{00000000-0000-0000-0000-000000000000}"/>
          </ac:spMkLst>
        </pc:spChg>
        <pc:picChg chg="mod">
          <ac:chgData name="HARIHARA RAJAN" userId="89597b36ae38b69d" providerId="LiveId" clId="{14D4E7CE-E3F2-4AE6-8399-34A3FC8B8692}" dt="2024-08-31T07:40:31.215" v="135" actId="1076"/>
          <ac:picMkLst>
            <pc:docMk/>
            <pc:sldMk cId="0" sldId="259"/>
            <ac:picMk id="8" creationId="{00000000-0000-0000-0000-000000000000}"/>
          </ac:picMkLst>
        </pc:picChg>
      </pc:sldChg>
      <pc:sldChg chg="modSp">
        <pc:chgData name="HARIHARA RAJAN" userId="89597b36ae38b69d" providerId="LiveId" clId="{14D4E7CE-E3F2-4AE6-8399-34A3FC8B8692}" dt="2024-08-29T17:38:54.184" v="1"/>
        <pc:sldMkLst>
          <pc:docMk/>
          <pc:sldMk cId="0" sldId="260"/>
        </pc:sldMkLst>
        <pc:spChg chg="mod">
          <ac:chgData name="HARIHARA RAJAN" userId="89597b36ae38b69d" providerId="LiveId" clId="{14D4E7CE-E3F2-4AE6-8399-34A3FC8B8692}" dt="2024-08-29T17:38:54.184" v="1"/>
          <ac:spMkLst>
            <pc:docMk/>
            <pc:sldMk cId="0" sldId="260"/>
            <ac:spMk id="10" creationId="{00000000-0000-0000-0000-000000000000}"/>
          </ac:spMkLst>
        </pc:spChg>
      </pc:sldChg>
      <pc:sldChg chg="modSp">
        <pc:chgData name="HARIHARA RAJAN" userId="89597b36ae38b69d" providerId="LiveId" clId="{14D4E7CE-E3F2-4AE6-8399-34A3FC8B8692}" dt="2024-08-29T17:38:54.184" v="1"/>
        <pc:sldMkLst>
          <pc:docMk/>
          <pc:sldMk cId="0" sldId="261"/>
        </pc:sldMkLst>
        <pc:spChg chg="mod">
          <ac:chgData name="HARIHARA RAJAN" userId="89597b36ae38b69d" providerId="LiveId" clId="{14D4E7CE-E3F2-4AE6-8399-34A3FC8B8692}" dt="2024-08-29T17:38:54.184" v="1"/>
          <ac:spMkLst>
            <pc:docMk/>
            <pc:sldMk cId="0" sldId="261"/>
            <ac:spMk id="8" creationId="{00000000-0000-0000-0000-000000000000}"/>
          </ac:spMkLst>
        </pc:spChg>
      </pc:sldChg>
      <pc:sldChg chg="modSp">
        <pc:chgData name="HARIHARA RAJAN" userId="89597b36ae38b69d" providerId="LiveId" clId="{14D4E7CE-E3F2-4AE6-8399-34A3FC8B8692}" dt="2024-08-29T17:38:54.184" v="1"/>
        <pc:sldMkLst>
          <pc:docMk/>
          <pc:sldMk cId="0" sldId="262"/>
        </pc:sldMkLst>
        <pc:spChg chg="mod">
          <ac:chgData name="HARIHARA RAJAN" userId="89597b36ae38b69d" providerId="LiveId" clId="{14D4E7CE-E3F2-4AE6-8399-34A3FC8B8692}" dt="2024-08-29T17:38:54.184" v="1"/>
          <ac:spMkLst>
            <pc:docMk/>
            <pc:sldMk cId="0" sldId="262"/>
            <ac:spMk id="9" creationId="{00000000-0000-0000-0000-000000000000}"/>
          </ac:spMkLst>
        </pc:spChg>
      </pc:sldChg>
      <pc:sldChg chg="modSp">
        <pc:chgData name="HARIHARA RAJAN" userId="89597b36ae38b69d" providerId="LiveId" clId="{14D4E7CE-E3F2-4AE6-8399-34A3FC8B8692}" dt="2024-08-29T17:38:54.184" v="1"/>
        <pc:sldMkLst>
          <pc:docMk/>
          <pc:sldMk cId="2986442291" sldId="268"/>
        </pc:sldMkLst>
        <pc:spChg chg="mod">
          <ac:chgData name="HARIHARA RAJAN" userId="89597b36ae38b69d" providerId="LiveId" clId="{14D4E7CE-E3F2-4AE6-8399-34A3FC8B8692}" dt="2024-08-29T17:38:54.184" v="1"/>
          <ac:spMkLst>
            <pc:docMk/>
            <pc:sldMk cId="2986442291" sldId="268"/>
            <ac:spMk id="2" creationId="{F9A5CB5B-BDD0-5A64-1A7C-37D3C88F8F9E}"/>
          </ac:spMkLst>
        </pc:spChg>
      </pc:sldChg>
      <pc:sldChg chg="modSp">
        <pc:chgData name="HARIHARA RAJAN" userId="89597b36ae38b69d" providerId="LiveId" clId="{14D4E7CE-E3F2-4AE6-8399-34A3FC8B8692}" dt="2024-08-29T17:38:54.184" v="1"/>
        <pc:sldMkLst>
          <pc:docMk/>
          <pc:sldMk cId="2720660618" sldId="269"/>
        </pc:sldMkLst>
        <pc:spChg chg="mod">
          <ac:chgData name="HARIHARA RAJAN" userId="89597b36ae38b69d" providerId="LiveId" clId="{14D4E7CE-E3F2-4AE6-8399-34A3FC8B8692}" dt="2024-08-29T17:38:54.184" v="1"/>
          <ac:spMkLst>
            <pc:docMk/>
            <pc:sldMk cId="2720660618" sldId="269"/>
            <ac:spMk id="2" creationId="{6E06195E-16D6-79D8-7A9F-F8EB1FE9E2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023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D.HARIHARA RAJAN</a:t>
            </a:r>
          </a:p>
          <a:p>
            <a:r>
              <a:rPr lang="en-US" sz="2400" dirty="0"/>
              <a:t>REGISTER NO: 312205670 , asunm289312205670</a:t>
            </a:r>
          </a:p>
          <a:p>
            <a:r>
              <a:rPr lang="en-US" sz="2400" dirty="0"/>
              <a:t>DEPARTMENT: B.COM ACCOUNTING AND FINANCE</a:t>
            </a:r>
          </a:p>
          <a:p>
            <a:r>
              <a:rPr lang="en-US" sz="2400"/>
              <a:t>COLLEGE: MEENAKSHI AMMAL ARTS AND SCIENCE COLLEGE      UTHIRAMERUR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186</TotalTime>
  <Words>111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HARIHARA RAJAN</cp:lastModifiedBy>
  <cp:revision>12</cp:revision>
  <dcterms:created xsi:type="dcterms:W3CDTF">2024-03-29T15:07:22Z</dcterms:created>
  <dcterms:modified xsi:type="dcterms:W3CDTF">2024-08-31T07:40:33Z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