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66" r:id="rId15"/>
    <p:sldId id="267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6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0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1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29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4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9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14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2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3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7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27-Oct-22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8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27-Oct-22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5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E-Medicare Application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1-RLL-Project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0060" y="2605177"/>
            <a:ext cx="1011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 wise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Login &amp; Admin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Back-End: Specifically defined functions for user login and admin login for Controller, Repository ,Entity and Service classes.</a:t>
            </a:r>
          </a:p>
          <a:p>
            <a:r>
              <a:rPr lang="en-US" dirty="0" smtClean="0"/>
              <a:t>Front-End : Webpage creation for user and admin login</a:t>
            </a:r>
          </a:p>
          <a:p>
            <a:r>
              <a:rPr lang="en-US" dirty="0" smtClean="0"/>
              <a:t>Handled by Rose </a:t>
            </a:r>
            <a:r>
              <a:rPr lang="en-US" dirty="0"/>
              <a:t>M</a:t>
            </a:r>
            <a:r>
              <a:rPr lang="en-US" dirty="0" smtClean="0"/>
              <a:t>ary</a:t>
            </a:r>
          </a:p>
        </p:txBody>
      </p:sp>
    </p:spTree>
    <p:extLst>
      <p:ext uri="{BB962C8B-B14F-4D97-AF65-F5344CB8AC3E}">
        <p14:creationId xmlns:p14="http://schemas.microsoft.com/office/powerpoint/2010/main" val="17085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Back-End: Specifically defined functions for user login </a:t>
            </a:r>
            <a:r>
              <a:rPr lang="en-US" dirty="0" smtClean="0"/>
              <a:t>for </a:t>
            </a:r>
            <a:r>
              <a:rPr lang="en-US" dirty="0"/>
              <a:t>Controller, Repository ,Entity and Service classes.</a:t>
            </a:r>
          </a:p>
          <a:p>
            <a:r>
              <a:rPr lang="en-US" dirty="0"/>
              <a:t>Front-End : Webpage creation for </a:t>
            </a:r>
            <a:r>
              <a:rPr lang="en-US" dirty="0" smtClean="0"/>
              <a:t>user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Medicine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Back-End: Specifically defined functions for user login for Controller, Repository ,Entity and Service classes.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Phase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7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659" y="759123"/>
            <a:ext cx="6585666" cy="44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54" y="662020"/>
            <a:ext cx="7929672" cy="53074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67" y="4632385"/>
            <a:ext cx="5719311" cy="11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982768"/>
            <a:ext cx="9426757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08" y="641386"/>
            <a:ext cx="7821408" cy="55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3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the E-Medicare System is to automate the current manual system with the use of </a:t>
            </a:r>
            <a:r>
              <a:rPr lang="en-US" dirty="0" smtClean="0"/>
              <a:t>computerized </a:t>
            </a:r>
            <a:r>
              <a:rPr lang="en-US" dirty="0"/>
              <a:t>equipment and comprehensive computer software, meeting their criteria, in order to retain their important data and information for a longer period of time with simple access and manipulation.</a:t>
            </a:r>
          </a:p>
          <a:p>
            <a:r>
              <a:rPr lang="en-US" dirty="0" smtClean="0"/>
              <a:t>As </a:t>
            </a:r>
            <a:r>
              <a:rPr lang="en-US" dirty="0"/>
              <a:t>stated earlier, the e-Medicare System can result in an error-free, secure, dependable, and quick management system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522123" cy="898426"/>
          </a:xfrm>
        </p:spPr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27536"/>
            <a:ext cx="9601196" cy="33189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Application was developed in the span of 5 days, with the support of proper planning, implementation and teamwork.</a:t>
            </a:r>
          </a:p>
          <a:p>
            <a:r>
              <a:rPr lang="en-US" dirty="0" smtClean="0"/>
              <a:t>The Application was developed in four phases: analysis, design, implementation, testing.</a:t>
            </a:r>
          </a:p>
          <a:p>
            <a:r>
              <a:rPr lang="en-US" dirty="0" smtClean="0"/>
              <a:t>The Software project was developed using Agile Development model including daily sprints and frequent iterations.</a:t>
            </a:r>
          </a:p>
          <a:p>
            <a:r>
              <a:rPr lang="en-US" dirty="0" smtClean="0"/>
              <a:t>The development model’s problem solving was inspired from a Divide &amp; Conquer approach and adopts the agile methodology for planning and scheduling. </a:t>
            </a:r>
          </a:p>
        </p:txBody>
      </p:sp>
    </p:spTree>
    <p:extLst>
      <p:ext uri="{BB962C8B-B14F-4D97-AF65-F5344CB8AC3E}">
        <p14:creationId xmlns:p14="http://schemas.microsoft.com/office/powerpoint/2010/main" val="1024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Phase &amp;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time:21</a:t>
            </a:r>
            <a:r>
              <a:rPr lang="en-US" baseline="30000" dirty="0" smtClean="0"/>
              <a:t>st</a:t>
            </a:r>
            <a:r>
              <a:rPr lang="en-US" dirty="0" smtClean="0"/>
              <a:t> Oct</a:t>
            </a:r>
          </a:p>
          <a:p>
            <a:r>
              <a:rPr lang="en-US" dirty="0" smtClean="0"/>
              <a:t>End time : 22</a:t>
            </a:r>
            <a:r>
              <a:rPr lang="en-US" baseline="30000" dirty="0" smtClean="0"/>
              <a:t>nd</a:t>
            </a:r>
            <a:r>
              <a:rPr lang="en-US" dirty="0" smtClean="0"/>
              <a:t> Oct</a:t>
            </a:r>
          </a:p>
          <a:p>
            <a:r>
              <a:rPr lang="en-US" dirty="0" smtClean="0"/>
              <a:t>Consisting of the modularization of the whole problem statement into 8 different modules, split up among each team member.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81" y="1682151"/>
            <a:ext cx="10080214" cy="3114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6875" y="4986068"/>
            <a:ext cx="904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1.1 Modularization of the 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605" y="645703"/>
            <a:ext cx="7839972" cy="4412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572" y="1224950"/>
            <a:ext cx="5087248" cy="4762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6096" y="5802815"/>
            <a:ext cx="450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  Class Diagram describing the DB design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49638" y="3019245"/>
            <a:ext cx="0" cy="86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phase &amp; Testing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Time: 23</a:t>
            </a:r>
            <a:r>
              <a:rPr lang="en-US" baseline="30000" dirty="0" smtClean="0"/>
              <a:t>rd</a:t>
            </a:r>
            <a:r>
              <a:rPr lang="en-US" dirty="0" smtClean="0"/>
              <a:t> Oct</a:t>
            </a:r>
          </a:p>
          <a:p>
            <a:r>
              <a:rPr lang="en-US" dirty="0" smtClean="0"/>
              <a:t>End Time: 26</a:t>
            </a:r>
            <a:r>
              <a:rPr lang="en-US" baseline="30000" dirty="0" smtClean="0"/>
              <a:t>th</a:t>
            </a:r>
            <a:r>
              <a:rPr lang="en-US" dirty="0" smtClean="0"/>
              <a:t> Oct</a:t>
            </a:r>
          </a:p>
          <a:p>
            <a:r>
              <a:rPr lang="en-US" dirty="0" smtClean="0"/>
              <a:t>Completion of Front-End operations.</a:t>
            </a:r>
          </a:p>
          <a:p>
            <a:r>
              <a:rPr lang="en-US" dirty="0" smtClean="0"/>
              <a:t>Challenges Faced: Searching and Change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489" y="464549"/>
            <a:ext cx="8722742" cy="7345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278" y="1345720"/>
            <a:ext cx="10325819" cy="4753155"/>
          </a:xfrm>
        </p:spPr>
        <p:txBody>
          <a:bodyPr>
            <a:noAutofit/>
          </a:bodyPr>
          <a:lstStyle/>
          <a:p>
            <a:r>
              <a:rPr lang="en-US" sz="1600" dirty="0"/>
              <a:t>HTML : Page layout has been designed in HTML</a:t>
            </a:r>
          </a:p>
          <a:p>
            <a:endParaRPr lang="en-US" sz="1600" dirty="0"/>
          </a:p>
          <a:p>
            <a:r>
              <a:rPr lang="en-US" sz="1600" dirty="0"/>
              <a:t>CSS : CSS has been used for all the designing part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JavaScript : All the validation task and animations has been developed </a:t>
            </a:r>
            <a:r>
              <a:rPr lang="en-US" sz="1600" dirty="0" smtClean="0"/>
              <a:t>by </a:t>
            </a:r>
            <a:r>
              <a:rPr lang="en-US" sz="1600" dirty="0" err="1" smtClean="0"/>
              <a:t>Javascript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Java </a:t>
            </a:r>
            <a:r>
              <a:rPr lang="en-US" sz="1600" dirty="0"/>
              <a:t>: All the business logic has been written in Java</a:t>
            </a:r>
          </a:p>
          <a:p>
            <a:endParaRPr lang="en-US" sz="1600" dirty="0"/>
          </a:p>
          <a:p>
            <a:r>
              <a:rPr lang="en-US" sz="1600" dirty="0"/>
              <a:t>MySQL : MySQL database has been used as database for the project</a:t>
            </a:r>
          </a:p>
          <a:p>
            <a:endParaRPr lang="en-US" sz="1600" dirty="0"/>
          </a:p>
          <a:p>
            <a:r>
              <a:rPr lang="en-US" sz="1600" dirty="0"/>
              <a:t>Angular CLI : Command-line interface tool that we use to initialize.</a:t>
            </a:r>
          </a:p>
        </p:txBody>
      </p:sp>
    </p:spTree>
    <p:extLst>
      <p:ext uri="{BB962C8B-B14F-4D97-AF65-F5344CB8AC3E}">
        <p14:creationId xmlns:p14="http://schemas.microsoft.com/office/powerpoint/2010/main" val="8896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579" y="491705"/>
            <a:ext cx="8558839" cy="681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 of E-Medicare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520" y="1444124"/>
            <a:ext cx="9996577" cy="4533981"/>
          </a:xfrm>
        </p:spPr>
        <p:txBody>
          <a:bodyPr/>
          <a:lstStyle/>
          <a:p>
            <a:r>
              <a:rPr lang="en-US" dirty="0" smtClean="0"/>
              <a:t>Admin Login: Managing admin Login credentials </a:t>
            </a:r>
          </a:p>
          <a:p>
            <a:r>
              <a:rPr lang="en-US" dirty="0" smtClean="0"/>
              <a:t>User Login: Managing registration of user and Logging user in with the registered credentials</a:t>
            </a:r>
          </a:p>
          <a:p>
            <a:r>
              <a:rPr lang="en-US" dirty="0" smtClean="0"/>
              <a:t>Cart Management: Managing and customizing whatever the user selects</a:t>
            </a:r>
          </a:p>
          <a:p>
            <a:r>
              <a:rPr lang="en-US" dirty="0" smtClean="0"/>
              <a:t>Admin functions: Add, Delete and update a user/medicine in the DB</a:t>
            </a:r>
          </a:p>
          <a:p>
            <a:r>
              <a:rPr lang="en-US" dirty="0" smtClean="0"/>
              <a:t> Search Filtering: Filtering the search according to the user’s choice.</a:t>
            </a:r>
          </a:p>
          <a:p>
            <a:r>
              <a:rPr lang="en-US" dirty="0" smtClean="0"/>
              <a:t>Medicine Management: Display the medicine for the user</a:t>
            </a:r>
          </a:p>
          <a:p>
            <a:r>
              <a:rPr lang="en-US" dirty="0" smtClean="0"/>
              <a:t>Feedback box: Updates the team on what is aspired by the user</a:t>
            </a:r>
          </a:p>
          <a:p>
            <a:r>
              <a:rPr lang="en-US" dirty="0" smtClean="0"/>
              <a:t>Change Password: Change the password of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2497</TotalTime>
  <Words>487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E-Medicare Application </vt:lpstr>
      <vt:lpstr>Introduction</vt:lpstr>
      <vt:lpstr>Development</vt:lpstr>
      <vt:lpstr>Planning Phase &amp; Design Phase</vt:lpstr>
      <vt:lpstr>PowerPoint Presentation</vt:lpstr>
      <vt:lpstr>Class diagram </vt:lpstr>
      <vt:lpstr>Implementation phase &amp; Testing phase</vt:lpstr>
      <vt:lpstr>Technology Used</vt:lpstr>
      <vt:lpstr>Modules of E-Medicare System</vt:lpstr>
      <vt:lpstr>Demo</vt:lpstr>
      <vt:lpstr>User Login &amp; Admin Login</vt:lpstr>
      <vt:lpstr>User registration</vt:lpstr>
      <vt:lpstr>Medicine CRUD</vt:lpstr>
      <vt:lpstr>Functional Testing Phase 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E-Medicare Application</dc:title>
  <dc:creator>HP</dc:creator>
  <cp:lastModifiedBy>HP</cp:lastModifiedBy>
  <cp:revision>22</cp:revision>
  <dcterms:created xsi:type="dcterms:W3CDTF">2022-10-25T11:18:15Z</dcterms:created>
  <dcterms:modified xsi:type="dcterms:W3CDTF">2022-10-27T10:36:30Z</dcterms:modified>
</cp:coreProperties>
</file>