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73" r:id="rId3"/>
    <p:sldId id="264" r:id="rId4"/>
    <p:sldId id="256" r:id="rId5"/>
    <p:sldId id="257" r:id="rId6"/>
    <p:sldId id="258" r:id="rId7"/>
    <p:sldId id="265" r:id="rId8"/>
    <p:sldId id="266" r:id="rId9"/>
    <p:sldId id="270" r:id="rId10"/>
    <p:sldId id="267" r:id="rId11"/>
    <p:sldId id="268" r:id="rId12"/>
    <p:sldId id="271"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68" autoAdjust="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60844-DAC9-4537-AA4D-74547B609B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38254FD-2B6E-481A-8148-331938B8FE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9726DE-97A9-4FAE-A9E6-726B50A104F9}"/>
              </a:ext>
            </a:extLst>
          </p:cNvPr>
          <p:cNvSpPr>
            <a:spLocks noGrp="1"/>
          </p:cNvSpPr>
          <p:nvPr>
            <p:ph type="dt" sz="half" idx="10"/>
          </p:nvPr>
        </p:nvSpPr>
        <p:spPr/>
        <p:txBody>
          <a:bodyPr/>
          <a:lstStyle/>
          <a:p>
            <a:fld id="{6901CC64-0C07-43B7-8E09-C271CEB326C8}" type="datetimeFigureOut">
              <a:rPr lang="en-IN" smtClean="0"/>
              <a:t>13-11-2018</a:t>
            </a:fld>
            <a:endParaRPr lang="en-IN"/>
          </a:p>
        </p:txBody>
      </p:sp>
      <p:sp>
        <p:nvSpPr>
          <p:cNvPr id="5" name="Footer Placeholder 4">
            <a:extLst>
              <a:ext uri="{FF2B5EF4-FFF2-40B4-BE49-F238E27FC236}">
                <a16:creationId xmlns:a16="http://schemas.microsoft.com/office/drawing/2014/main" id="{15AB4FD3-4FEC-4460-827C-ED75FDCB3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06AC9A-389E-4609-91A0-E764CCBC6147}"/>
              </a:ext>
            </a:extLst>
          </p:cNvPr>
          <p:cNvSpPr>
            <a:spLocks noGrp="1"/>
          </p:cNvSpPr>
          <p:nvPr>
            <p:ph type="sldNum" sz="quarter" idx="12"/>
          </p:nvPr>
        </p:nvSpPr>
        <p:spPr/>
        <p:txBody>
          <a:bodyPr/>
          <a:lstStyle/>
          <a:p>
            <a:fld id="{C3BFC1BE-7DD3-4572-8042-E10683BAE980}" type="slidenum">
              <a:rPr lang="en-IN" smtClean="0"/>
              <a:t>‹#›</a:t>
            </a:fld>
            <a:endParaRPr lang="en-IN"/>
          </a:p>
        </p:txBody>
      </p:sp>
    </p:spTree>
    <p:extLst>
      <p:ext uri="{BB962C8B-B14F-4D97-AF65-F5344CB8AC3E}">
        <p14:creationId xmlns:p14="http://schemas.microsoft.com/office/powerpoint/2010/main" val="3022843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B4346-B4A9-4406-8A0A-2AF2B5C57E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8D0BA7-86FF-4376-859B-C2F3E992D00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A2BE03-B0AF-492C-9923-50A608910B87}"/>
              </a:ext>
            </a:extLst>
          </p:cNvPr>
          <p:cNvSpPr>
            <a:spLocks noGrp="1"/>
          </p:cNvSpPr>
          <p:nvPr>
            <p:ph type="dt" sz="half" idx="10"/>
          </p:nvPr>
        </p:nvSpPr>
        <p:spPr/>
        <p:txBody>
          <a:bodyPr/>
          <a:lstStyle/>
          <a:p>
            <a:fld id="{6901CC64-0C07-43B7-8E09-C271CEB326C8}" type="datetimeFigureOut">
              <a:rPr lang="en-IN" smtClean="0"/>
              <a:t>13-11-2018</a:t>
            </a:fld>
            <a:endParaRPr lang="en-IN"/>
          </a:p>
        </p:txBody>
      </p:sp>
      <p:sp>
        <p:nvSpPr>
          <p:cNvPr id="5" name="Footer Placeholder 4">
            <a:extLst>
              <a:ext uri="{FF2B5EF4-FFF2-40B4-BE49-F238E27FC236}">
                <a16:creationId xmlns:a16="http://schemas.microsoft.com/office/drawing/2014/main" id="{96C8954B-0C66-4CE2-ABE7-0D0F7613AD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D2FC08-7D40-4D01-AB8E-5681693D8280}"/>
              </a:ext>
            </a:extLst>
          </p:cNvPr>
          <p:cNvSpPr>
            <a:spLocks noGrp="1"/>
          </p:cNvSpPr>
          <p:nvPr>
            <p:ph type="sldNum" sz="quarter" idx="12"/>
          </p:nvPr>
        </p:nvSpPr>
        <p:spPr/>
        <p:txBody>
          <a:bodyPr/>
          <a:lstStyle/>
          <a:p>
            <a:fld id="{C3BFC1BE-7DD3-4572-8042-E10683BAE980}" type="slidenum">
              <a:rPr lang="en-IN" smtClean="0"/>
              <a:t>‹#›</a:t>
            </a:fld>
            <a:endParaRPr lang="en-IN"/>
          </a:p>
        </p:txBody>
      </p:sp>
    </p:spTree>
    <p:extLst>
      <p:ext uri="{BB962C8B-B14F-4D97-AF65-F5344CB8AC3E}">
        <p14:creationId xmlns:p14="http://schemas.microsoft.com/office/powerpoint/2010/main" val="2641060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AD440D-3094-4234-84F3-06F2E4EDE8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6ACC30-4A62-4AEF-972D-C288584D681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153AF4-CD53-4CB4-BA62-CD6DFF16D0D2}"/>
              </a:ext>
            </a:extLst>
          </p:cNvPr>
          <p:cNvSpPr>
            <a:spLocks noGrp="1"/>
          </p:cNvSpPr>
          <p:nvPr>
            <p:ph type="dt" sz="half" idx="10"/>
          </p:nvPr>
        </p:nvSpPr>
        <p:spPr/>
        <p:txBody>
          <a:bodyPr/>
          <a:lstStyle/>
          <a:p>
            <a:fld id="{6901CC64-0C07-43B7-8E09-C271CEB326C8}" type="datetimeFigureOut">
              <a:rPr lang="en-IN" smtClean="0"/>
              <a:t>13-11-2018</a:t>
            </a:fld>
            <a:endParaRPr lang="en-IN"/>
          </a:p>
        </p:txBody>
      </p:sp>
      <p:sp>
        <p:nvSpPr>
          <p:cNvPr id="5" name="Footer Placeholder 4">
            <a:extLst>
              <a:ext uri="{FF2B5EF4-FFF2-40B4-BE49-F238E27FC236}">
                <a16:creationId xmlns:a16="http://schemas.microsoft.com/office/drawing/2014/main" id="{FD97D9A7-05CF-4784-87D4-DBD5AEB7A8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F616CC-E24A-4142-8474-89F55E3FB93B}"/>
              </a:ext>
            </a:extLst>
          </p:cNvPr>
          <p:cNvSpPr>
            <a:spLocks noGrp="1"/>
          </p:cNvSpPr>
          <p:nvPr>
            <p:ph type="sldNum" sz="quarter" idx="12"/>
          </p:nvPr>
        </p:nvSpPr>
        <p:spPr/>
        <p:txBody>
          <a:bodyPr/>
          <a:lstStyle/>
          <a:p>
            <a:fld id="{C3BFC1BE-7DD3-4572-8042-E10683BAE980}" type="slidenum">
              <a:rPr lang="en-IN" smtClean="0"/>
              <a:t>‹#›</a:t>
            </a:fld>
            <a:endParaRPr lang="en-IN"/>
          </a:p>
        </p:txBody>
      </p:sp>
    </p:spTree>
    <p:extLst>
      <p:ext uri="{BB962C8B-B14F-4D97-AF65-F5344CB8AC3E}">
        <p14:creationId xmlns:p14="http://schemas.microsoft.com/office/powerpoint/2010/main" val="2015574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9578B-2E5E-44B2-B950-4B8B238D65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EAD94F-0D19-48C2-8004-76198D59297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3EE491-1AD0-4DE2-A721-DAD9622F5CCC}"/>
              </a:ext>
            </a:extLst>
          </p:cNvPr>
          <p:cNvSpPr>
            <a:spLocks noGrp="1"/>
          </p:cNvSpPr>
          <p:nvPr>
            <p:ph type="dt" sz="half" idx="10"/>
          </p:nvPr>
        </p:nvSpPr>
        <p:spPr/>
        <p:txBody>
          <a:bodyPr/>
          <a:lstStyle/>
          <a:p>
            <a:fld id="{6901CC64-0C07-43B7-8E09-C271CEB326C8}" type="datetimeFigureOut">
              <a:rPr lang="en-IN" smtClean="0"/>
              <a:t>13-11-2018</a:t>
            </a:fld>
            <a:endParaRPr lang="en-IN"/>
          </a:p>
        </p:txBody>
      </p:sp>
      <p:sp>
        <p:nvSpPr>
          <p:cNvPr id="5" name="Footer Placeholder 4">
            <a:extLst>
              <a:ext uri="{FF2B5EF4-FFF2-40B4-BE49-F238E27FC236}">
                <a16:creationId xmlns:a16="http://schemas.microsoft.com/office/drawing/2014/main" id="{53064442-D8A4-435E-B8E5-F136990956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177831-7D79-4FB5-8E38-740014B0B253}"/>
              </a:ext>
            </a:extLst>
          </p:cNvPr>
          <p:cNvSpPr>
            <a:spLocks noGrp="1"/>
          </p:cNvSpPr>
          <p:nvPr>
            <p:ph type="sldNum" sz="quarter" idx="12"/>
          </p:nvPr>
        </p:nvSpPr>
        <p:spPr/>
        <p:txBody>
          <a:bodyPr/>
          <a:lstStyle/>
          <a:p>
            <a:fld id="{C3BFC1BE-7DD3-4572-8042-E10683BAE980}" type="slidenum">
              <a:rPr lang="en-IN" smtClean="0"/>
              <a:t>‹#›</a:t>
            </a:fld>
            <a:endParaRPr lang="en-IN"/>
          </a:p>
        </p:txBody>
      </p:sp>
    </p:spTree>
    <p:extLst>
      <p:ext uri="{BB962C8B-B14F-4D97-AF65-F5344CB8AC3E}">
        <p14:creationId xmlns:p14="http://schemas.microsoft.com/office/powerpoint/2010/main" val="3051954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78FE9-9D76-493D-99B7-E3B870DF4D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5D33B5-AC9E-428F-B78B-1905F865A2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4EAD80E-3B22-4FE4-AEF5-0436FD53E7BF}"/>
              </a:ext>
            </a:extLst>
          </p:cNvPr>
          <p:cNvSpPr>
            <a:spLocks noGrp="1"/>
          </p:cNvSpPr>
          <p:nvPr>
            <p:ph type="dt" sz="half" idx="10"/>
          </p:nvPr>
        </p:nvSpPr>
        <p:spPr/>
        <p:txBody>
          <a:bodyPr/>
          <a:lstStyle/>
          <a:p>
            <a:fld id="{6901CC64-0C07-43B7-8E09-C271CEB326C8}" type="datetimeFigureOut">
              <a:rPr lang="en-IN" smtClean="0"/>
              <a:t>13-11-2018</a:t>
            </a:fld>
            <a:endParaRPr lang="en-IN"/>
          </a:p>
        </p:txBody>
      </p:sp>
      <p:sp>
        <p:nvSpPr>
          <p:cNvPr id="5" name="Footer Placeholder 4">
            <a:extLst>
              <a:ext uri="{FF2B5EF4-FFF2-40B4-BE49-F238E27FC236}">
                <a16:creationId xmlns:a16="http://schemas.microsoft.com/office/drawing/2014/main" id="{82921A4B-D6E5-4DE8-A874-CB335ADF40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B5B036-4D10-47E2-A9E6-8604438D27C3}"/>
              </a:ext>
            </a:extLst>
          </p:cNvPr>
          <p:cNvSpPr>
            <a:spLocks noGrp="1"/>
          </p:cNvSpPr>
          <p:nvPr>
            <p:ph type="sldNum" sz="quarter" idx="12"/>
          </p:nvPr>
        </p:nvSpPr>
        <p:spPr/>
        <p:txBody>
          <a:bodyPr/>
          <a:lstStyle/>
          <a:p>
            <a:fld id="{C3BFC1BE-7DD3-4572-8042-E10683BAE980}" type="slidenum">
              <a:rPr lang="en-IN" smtClean="0"/>
              <a:t>‹#›</a:t>
            </a:fld>
            <a:endParaRPr lang="en-IN"/>
          </a:p>
        </p:txBody>
      </p:sp>
    </p:spTree>
    <p:extLst>
      <p:ext uri="{BB962C8B-B14F-4D97-AF65-F5344CB8AC3E}">
        <p14:creationId xmlns:p14="http://schemas.microsoft.com/office/powerpoint/2010/main" val="388285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BCBE3-EB9D-4540-BE68-13ADAD689D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F70FD5-ED5C-4744-8907-6DEC92B9002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1336E5-4049-4B0A-9BF9-D3B619D6190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B13334A-F373-4FE6-922C-60F3B33D4BC9}"/>
              </a:ext>
            </a:extLst>
          </p:cNvPr>
          <p:cNvSpPr>
            <a:spLocks noGrp="1"/>
          </p:cNvSpPr>
          <p:nvPr>
            <p:ph type="dt" sz="half" idx="10"/>
          </p:nvPr>
        </p:nvSpPr>
        <p:spPr/>
        <p:txBody>
          <a:bodyPr/>
          <a:lstStyle/>
          <a:p>
            <a:fld id="{6901CC64-0C07-43B7-8E09-C271CEB326C8}" type="datetimeFigureOut">
              <a:rPr lang="en-IN" smtClean="0"/>
              <a:t>13-11-2018</a:t>
            </a:fld>
            <a:endParaRPr lang="en-IN"/>
          </a:p>
        </p:txBody>
      </p:sp>
      <p:sp>
        <p:nvSpPr>
          <p:cNvPr id="6" name="Footer Placeholder 5">
            <a:extLst>
              <a:ext uri="{FF2B5EF4-FFF2-40B4-BE49-F238E27FC236}">
                <a16:creationId xmlns:a16="http://schemas.microsoft.com/office/drawing/2014/main" id="{69B30BA6-2953-4132-AD7B-35AD627837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20A435-B283-458F-AD9C-56BE6F4BF818}"/>
              </a:ext>
            </a:extLst>
          </p:cNvPr>
          <p:cNvSpPr>
            <a:spLocks noGrp="1"/>
          </p:cNvSpPr>
          <p:nvPr>
            <p:ph type="sldNum" sz="quarter" idx="12"/>
          </p:nvPr>
        </p:nvSpPr>
        <p:spPr/>
        <p:txBody>
          <a:bodyPr/>
          <a:lstStyle/>
          <a:p>
            <a:fld id="{C3BFC1BE-7DD3-4572-8042-E10683BAE980}" type="slidenum">
              <a:rPr lang="en-IN" smtClean="0"/>
              <a:t>‹#›</a:t>
            </a:fld>
            <a:endParaRPr lang="en-IN"/>
          </a:p>
        </p:txBody>
      </p:sp>
    </p:spTree>
    <p:extLst>
      <p:ext uri="{BB962C8B-B14F-4D97-AF65-F5344CB8AC3E}">
        <p14:creationId xmlns:p14="http://schemas.microsoft.com/office/powerpoint/2010/main" val="2552251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5CF55-94CD-4064-8A37-C0D134DF582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A8303D-AEB6-4D5A-B740-5E9CA32633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EADE22C-81C3-4867-A04B-52195A56AB4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5636CB-EABB-4077-B99D-5BBFCFF98C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90E278-D0F0-4F42-963B-F42BAD95B78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3FE5720-C071-4321-87A2-3B87F9B32446}"/>
              </a:ext>
            </a:extLst>
          </p:cNvPr>
          <p:cNvSpPr>
            <a:spLocks noGrp="1"/>
          </p:cNvSpPr>
          <p:nvPr>
            <p:ph type="dt" sz="half" idx="10"/>
          </p:nvPr>
        </p:nvSpPr>
        <p:spPr/>
        <p:txBody>
          <a:bodyPr/>
          <a:lstStyle/>
          <a:p>
            <a:fld id="{6901CC64-0C07-43B7-8E09-C271CEB326C8}" type="datetimeFigureOut">
              <a:rPr lang="en-IN" smtClean="0"/>
              <a:t>13-11-2018</a:t>
            </a:fld>
            <a:endParaRPr lang="en-IN"/>
          </a:p>
        </p:txBody>
      </p:sp>
      <p:sp>
        <p:nvSpPr>
          <p:cNvPr id="8" name="Footer Placeholder 7">
            <a:extLst>
              <a:ext uri="{FF2B5EF4-FFF2-40B4-BE49-F238E27FC236}">
                <a16:creationId xmlns:a16="http://schemas.microsoft.com/office/drawing/2014/main" id="{18CC1E80-CF0B-4538-8F66-8C00CC8B55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56DB84-5A1F-4953-9EE5-79F586C81B4C}"/>
              </a:ext>
            </a:extLst>
          </p:cNvPr>
          <p:cNvSpPr>
            <a:spLocks noGrp="1"/>
          </p:cNvSpPr>
          <p:nvPr>
            <p:ph type="sldNum" sz="quarter" idx="12"/>
          </p:nvPr>
        </p:nvSpPr>
        <p:spPr/>
        <p:txBody>
          <a:bodyPr/>
          <a:lstStyle/>
          <a:p>
            <a:fld id="{C3BFC1BE-7DD3-4572-8042-E10683BAE980}" type="slidenum">
              <a:rPr lang="en-IN" smtClean="0"/>
              <a:t>‹#›</a:t>
            </a:fld>
            <a:endParaRPr lang="en-IN"/>
          </a:p>
        </p:txBody>
      </p:sp>
    </p:spTree>
    <p:extLst>
      <p:ext uri="{BB962C8B-B14F-4D97-AF65-F5344CB8AC3E}">
        <p14:creationId xmlns:p14="http://schemas.microsoft.com/office/powerpoint/2010/main" val="1324657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62AEA-61EA-4FA3-880E-2114B60304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9D67C79-BD50-4D81-9C58-069EAEA4B1E1}"/>
              </a:ext>
            </a:extLst>
          </p:cNvPr>
          <p:cNvSpPr>
            <a:spLocks noGrp="1"/>
          </p:cNvSpPr>
          <p:nvPr>
            <p:ph type="dt" sz="half" idx="10"/>
          </p:nvPr>
        </p:nvSpPr>
        <p:spPr/>
        <p:txBody>
          <a:bodyPr/>
          <a:lstStyle/>
          <a:p>
            <a:fld id="{6901CC64-0C07-43B7-8E09-C271CEB326C8}" type="datetimeFigureOut">
              <a:rPr lang="en-IN" smtClean="0"/>
              <a:t>13-11-2018</a:t>
            </a:fld>
            <a:endParaRPr lang="en-IN"/>
          </a:p>
        </p:txBody>
      </p:sp>
      <p:sp>
        <p:nvSpPr>
          <p:cNvPr id="4" name="Footer Placeholder 3">
            <a:extLst>
              <a:ext uri="{FF2B5EF4-FFF2-40B4-BE49-F238E27FC236}">
                <a16:creationId xmlns:a16="http://schemas.microsoft.com/office/drawing/2014/main" id="{032D7323-D880-4977-A74D-F6DEDB15363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AF4A95-890E-4323-AB84-C336DC7005F8}"/>
              </a:ext>
            </a:extLst>
          </p:cNvPr>
          <p:cNvSpPr>
            <a:spLocks noGrp="1"/>
          </p:cNvSpPr>
          <p:nvPr>
            <p:ph type="sldNum" sz="quarter" idx="12"/>
          </p:nvPr>
        </p:nvSpPr>
        <p:spPr/>
        <p:txBody>
          <a:bodyPr/>
          <a:lstStyle/>
          <a:p>
            <a:fld id="{C3BFC1BE-7DD3-4572-8042-E10683BAE980}" type="slidenum">
              <a:rPr lang="en-IN" smtClean="0"/>
              <a:t>‹#›</a:t>
            </a:fld>
            <a:endParaRPr lang="en-IN"/>
          </a:p>
        </p:txBody>
      </p:sp>
    </p:spTree>
    <p:extLst>
      <p:ext uri="{BB962C8B-B14F-4D97-AF65-F5344CB8AC3E}">
        <p14:creationId xmlns:p14="http://schemas.microsoft.com/office/powerpoint/2010/main" val="230923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51B743-3209-4347-AF8C-41F5204FFB20}"/>
              </a:ext>
            </a:extLst>
          </p:cNvPr>
          <p:cNvSpPr>
            <a:spLocks noGrp="1"/>
          </p:cNvSpPr>
          <p:nvPr>
            <p:ph type="dt" sz="half" idx="10"/>
          </p:nvPr>
        </p:nvSpPr>
        <p:spPr/>
        <p:txBody>
          <a:bodyPr/>
          <a:lstStyle/>
          <a:p>
            <a:fld id="{6901CC64-0C07-43B7-8E09-C271CEB326C8}" type="datetimeFigureOut">
              <a:rPr lang="en-IN" smtClean="0"/>
              <a:t>13-11-2018</a:t>
            </a:fld>
            <a:endParaRPr lang="en-IN"/>
          </a:p>
        </p:txBody>
      </p:sp>
      <p:sp>
        <p:nvSpPr>
          <p:cNvPr id="3" name="Footer Placeholder 2">
            <a:extLst>
              <a:ext uri="{FF2B5EF4-FFF2-40B4-BE49-F238E27FC236}">
                <a16:creationId xmlns:a16="http://schemas.microsoft.com/office/drawing/2014/main" id="{910EAB4C-1D41-4573-8FF1-139712800B7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64B95B1-84B7-4918-81DD-BACE9F4D996D}"/>
              </a:ext>
            </a:extLst>
          </p:cNvPr>
          <p:cNvSpPr>
            <a:spLocks noGrp="1"/>
          </p:cNvSpPr>
          <p:nvPr>
            <p:ph type="sldNum" sz="quarter" idx="12"/>
          </p:nvPr>
        </p:nvSpPr>
        <p:spPr/>
        <p:txBody>
          <a:bodyPr/>
          <a:lstStyle/>
          <a:p>
            <a:fld id="{C3BFC1BE-7DD3-4572-8042-E10683BAE980}" type="slidenum">
              <a:rPr lang="en-IN" smtClean="0"/>
              <a:t>‹#›</a:t>
            </a:fld>
            <a:endParaRPr lang="en-IN"/>
          </a:p>
        </p:txBody>
      </p:sp>
    </p:spTree>
    <p:extLst>
      <p:ext uri="{BB962C8B-B14F-4D97-AF65-F5344CB8AC3E}">
        <p14:creationId xmlns:p14="http://schemas.microsoft.com/office/powerpoint/2010/main" val="1889137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ACDE5-251D-436C-BC92-76889E1AE5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165416-87D2-40E9-B608-93A92A79E8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88D04C-76D7-4DE6-8966-125B3FA2F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985870-12D5-419F-A273-3F55E39F03E1}"/>
              </a:ext>
            </a:extLst>
          </p:cNvPr>
          <p:cNvSpPr>
            <a:spLocks noGrp="1"/>
          </p:cNvSpPr>
          <p:nvPr>
            <p:ph type="dt" sz="half" idx="10"/>
          </p:nvPr>
        </p:nvSpPr>
        <p:spPr/>
        <p:txBody>
          <a:bodyPr/>
          <a:lstStyle/>
          <a:p>
            <a:fld id="{6901CC64-0C07-43B7-8E09-C271CEB326C8}" type="datetimeFigureOut">
              <a:rPr lang="en-IN" smtClean="0"/>
              <a:t>13-11-2018</a:t>
            </a:fld>
            <a:endParaRPr lang="en-IN"/>
          </a:p>
        </p:txBody>
      </p:sp>
      <p:sp>
        <p:nvSpPr>
          <p:cNvPr id="6" name="Footer Placeholder 5">
            <a:extLst>
              <a:ext uri="{FF2B5EF4-FFF2-40B4-BE49-F238E27FC236}">
                <a16:creationId xmlns:a16="http://schemas.microsoft.com/office/drawing/2014/main" id="{B6542975-91FF-4B11-88BA-D452A7D963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D9F39F-6109-4BE5-BA50-ACFA1AAF609A}"/>
              </a:ext>
            </a:extLst>
          </p:cNvPr>
          <p:cNvSpPr>
            <a:spLocks noGrp="1"/>
          </p:cNvSpPr>
          <p:nvPr>
            <p:ph type="sldNum" sz="quarter" idx="12"/>
          </p:nvPr>
        </p:nvSpPr>
        <p:spPr/>
        <p:txBody>
          <a:bodyPr/>
          <a:lstStyle/>
          <a:p>
            <a:fld id="{C3BFC1BE-7DD3-4572-8042-E10683BAE980}" type="slidenum">
              <a:rPr lang="en-IN" smtClean="0"/>
              <a:t>‹#›</a:t>
            </a:fld>
            <a:endParaRPr lang="en-IN"/>
          </a:p>
        </p:txBody>
      </p:sp>
    </p:spTree>
    <p:extLst>
      <p:ext uri="{BB962C8B-B14F-4D97-AF65-F5344CB8AC3E}">
        <p14:creationId xmlns:p14="http://schemas.microsoft.com/office/powerpoint/2010/main" val="183936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5C63-DB0A-40E1-964C-A066BEA17D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C6F0DE-D139-4414-9E1A-E96B12674A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2F8B1C-EA40-47F6-B39B-E1BFFBF4A3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19FB88-6C6C-4BC6-B9BA-D19959E72C55}"/>
              </a:ext>
            </a:extLst>
          </p:cNvPr>
          <p:cNvSpPr>
            <a:spLocks noGrp="1"/>
          </p:cNvSpPr>
          <p:nvPr>
            <p:ph type="dt" sz="half" idx="10"/>
          </p:nvPr>
        </p:nvSpPr>
        <p:spPr/>
        <p:txBody>
          <a:bodyPr/>
          <a:lstStyle/>
          <a:p>
            <a:fld id="{6901CC64-0C07-43B7-8E09-C271CEB326C8}" type="datetimeFigureOut">
              <a:rPr lang="en-IN" smtClean="0"/>
              <a:t>13-11-2018</a:t>
            </a:fld>
            <a:endParaRPr lang="en-IN"/>
          </a:p>
        </p:txBody>
      </p:sp>
      <p:sp>
        <p:nvSpPr>
          <p:cNvPr id="6" name="Footer Placeholder 5">
            <a:extLst>
              <a:ext uri="{FF2B5EF4-FFF2-40B4-BE49-F238E27FC236}">
                <a16:creationId xmlns:a16="http://schemas.microsoft.com/office/drawing/2014/main" id="{B27ED16B-04E7-4EDA-9C8A-52B8B30DB0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80F9D4-8489-4E1C-BA0F-3296B0A3C0E7}"/>
              </a:ext>
            </a:extLst>
          </p:cNvPr>
          <p:cNvSpPr>
            <a:spLocks noGrp="1"/>
          </p:cNvSpPr>
          <p:nvPr>
            <p:ph type="sldNum" sz="quarter" idx="12"/>
          </p:nvPr>
        </p:nvSpPr>
        <p:spPr/>
        <p:txBody>
          <a:bodyPr/>
          <a:lstStyle/>
          <a:p>
            <a:fld id="{C3BFC1BE-7DD3-4572-8042-E10683BAE980}" type="slidenum">
              <a:rPr lang="en-IN" smtClean="0"/>
              <a:t>‹#›</a:t>
            </a:fld>
            <a:endParaRPr lang="en-IN"/>
          </a:p>
        </p:txBody>
      </p:sp>
    </p:spTree>
    <p:extLst>
      <p:ext uri="{BB962C8B-B14F-4D97-AF65-F5344CB8AC3E}">
        <p14:creationId xmlns:p14="http://schemas.microsoft.com/office/powerpoint/2010/main" val="583866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DA25AD-7C07-4F83-9574-C6BC4DE87E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1DD5D9-A8AE-4909-A42C-0883BC8C97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F6BA1-DE6F-4AE6-9692-72040909DD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1CC64-0C07-43B7-8E09-C271CEB326C8}" type="datetimeFigureOut">
              <a:rPr lang="en-IN" smtClean="0"/>
              <a:t>13-11-2018</a:t>
            </a:fld>
            <a:endParaRPr lang="en-IN"/>
          </a:p>
        </p:txBody>
      </p:sp>
      <p:sp>
        <p:nvSpPr>
          <p:cNvPr id="5" name="Footer Placeholder 4">
            <a:extLst>
              <a:ext uri="{FF2B5EF4-FFF2-40B4-BE49-F238E27FC236}">
                <a16:creationId xmlns:a16="http://schemas.microsoft.com/office/drawing/2014/main" id="{B8926C1C-4FBB-42F2-8D41-8440AF6C62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7E8EE16-8340-43B0-98B0-E081D5D8CE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BFC1BE-7DD3-4572-8042-E10683BAE980}" type="slidenum">
              <a:rPr lang="en-IN" smtClean="0"/>
              <a:t>‹#›</a:t>
            </a:fld>
            <a:endParaRPr lang="en-IN"/>
          </a:p>
        </p:txBody>
      </p:sp>
    </p:spTree>
    <p:extLst>
      <p:ext uri="{BB962C8B-B14F-4D97-AF65-F5344CB8AC3E}">
        <p14:creationId xmlns:p14="http://schemas.microsoft.com/office/powerpoint/2010/main" val="1841301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2570C69-EF60-4333-B6FB-4FA1FB0A8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275A676-4F85-44A9-B4FB-2CCD7DAFA9EF}"/>
              </a:ext>
            </a:extLst>
          </p:cNvPr>
          <p:cNvSpPr>
            <a:spLocks noGrp="1"/>
          </p:cNvSpPr>
          <p:nvPr>
            <p:ph type="title"/>
          </p:nvPr>
        </p:nvSpPr>
        <p:spPr>
          <a:xfrm>
            <a:off x="1367161" y="2831976"/>
            <a:ext cx="8788893" cy="3222594"/>
          </a:xfrm>
        </p:spPr>
        <p:txBody>
          <a:bodyPr>
            <a:normAutofit/>
          </a:bodyPr>
          <a:lstStyle/>
          <a:p>
            <a:r>
              <a:rPr lang="en-IN" sz="2800" dirty="0"/>
              <a:t>Name: </a:t>
            </a:r>
            <a:r>
              <a:rPr lang="en-IN" sz="2800" b="1" dirty="0"/>
              <a:t>Abhinav A.S</a:t>
            </a:r>
            <a:br>
              <a:rPr lang="en-IN" sz="2800" dirty="0"/>
            </a:br>
            <a:r>
              <a:rPr lang="en-IN" sz="2800" dirty="0"/>
              <a:t>Reg. No.: </a:t>
            </a:r>
            <a:r>
              <a:rPr lang="en-IN" sz="2800" b="1" dirty="0"/>
              <a:t>17BCE0673</a:t>
            </a:r>
            <a:br>
              <a:rPr lang="en-IN" sz="2800" dirty="0"/>
            </a:br>
            <a:r>
              <a:rPr lang="en-IN" sz="2800" dirty="0"/>
              <a:t>Type: </a:t>
            </a:r>
            <a:r>
              <a:rPr lang="en-IN" sz="2800" b="1" dirty="0"/>
              <a:t>Hackathon</a:t>
            </a:r>
            <a:br>
              <a:rPr lang="en-IN" sz="2800" dirty="0"/>
            </a:br>
            <a:r>
              <a:rPr lang="en-IN" sz="2800" dirty="0"/>
              <a:t>Position: </a:t>
            </a:r>
            <a:r>
              <a:rPr lang="en-IN" sz="2800" b="1" u="sng" dirty="0"/>
              <a:t>Qualified in top 10</a:t>
            </a:r>
            <a:br>
              <a:rPr lang="en-IN" sz="2800" dirty="0"/>
            </a:br>
            <a:r>
              <a:rPr lang="en-IN" sz="2800" dirty="0"/>
              <a:t>Product Name:</a:t>
            </a:r>
            <a:r>
              <a:rPr lang="en-IN" sz="2800" b="1" dirty="0"/>
              <a:t> Pari </a:t>
            </a:r>
            <a:r>
              <a:rPr lang="en-IN" sz="2800" dirty="0"/>
              <a:t>(A web app with both backend and front-end completed which helps during coordination of relief materials after a disaster.</a:t>
            </a:r>
            <a:br>
              <a:rPr lang="en-IN" sz="2800" dirty="0"/>
            </a:br>
            <a:r>
              <a:rPr lang="en-IN" sz="2800" dirty="0"/>
              <a:t>Certificate Attached in next page.</a:t>
            </a:r>
          </a:p>
        </p:txBody>
      </p:sp>
      <p:sp>
        <p:nvSpPr>
          <p:cNvPr id="4" name="TextBox 3">
            <a:extLst>
              <a:ext uri="{FF2B5EF4-FFF2-40B4-BE49-F238E27FC236}">
                <a16:creationId xmlns:a16="http://schemas.microsoft.com/office/drawing/2014/main" id="{D882A147-B2FE-43EB-A293-A7E0EE283ACF}"/>
              </a:ext>
            </a:extLst>
          </p:cNvPr>
          <p:cNvSpPr txBox="1"/>
          <p:nvPr/>
        </p:nvSpPr>
        <p:spPr>
          <a:xfrm>
            <a:off x="1447060" y="1429305"/>
            <a:ext cx="8957569" cy="707886"/>
          </a:xfrm>
          <a:prstGeom prst="rect">
            <a:avLst/>
          </a:prstGeom>
          <a:noFill/>
        </p:spPr>
        <p:txBody>
          <a:bodyPr wrap="square" rtlCol="0">
            <a:spAutoFit/>
          </a:bodyPr>
          <a:lstStyle/>
          <a:p>
            <a:pPr algn="ctr"/>
            <a:r>
              <a:rPr lang="en-IN" sz="4000" dirty="0"/>
              <a:t>Additional Learning</a:t>
            </a:r>
          </a:p>
        </p:txBody>
      </p:sp>
    </p:spTree>
    <p:extLst>
      <p:ext uri="{BB962C8B-B14F-4D97-AF65-F5344CB8AC3E}">
        <p14:creationId xmlns:p14="http://schemas.microsoft.com/office/powerpoint/2010/main" val="793192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60A8A09-95BB-48DB-A955-7C25AFFA8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E45C00F-36E1-4B98-AABB-51FB4EB138DF}"/>
              </a:ext>
            </a:extLst>
          </p:cNvPr>
          <p:cNvSpPr>
            <a:spLocks noGrp="1"/>
          </p:cNvSpPr>
          <p:nvPr>
            <p:ph type="title"/>
          </p:nvPr>
        </p:nvSpPr>
        <p:spPr>
          <a:xfrm>
            <a:off x="5159312" y="1026195"/>
            <a:ext cx="6540716" cy="1325563"/>
          </a:xfrm>
        </p:spPr>
        <p:txBody>
          <a:bodyPr/>
          <a:lstStyle/>
          <a:p>
            <a:pPr algn="ctr"/>
            <a:r>
              <a:rPr lang="en-IN" dirty="0"/>
              <a:t>Donations made Easy!</a:t>
            </a:r>
          </a:p>
        </p:txBody>
      </p:sp>
      <p:sp>
        <p:nvSpPr>
          <p:cNvPr id="15" name="TextBox 14">
            <a:extLst>
              <a:ext uri="{FF2B5EF4-FFF2-40B4-BE49-F238E27FC236}">
                <a16:creationId xmlns:a16="http://schemas.microsoft.com/office/drawing/2014/main" id="{731B76E3-AD62-4D5D-BE48-5F20EAB43805}"/>
              </a:ext>
            </a:extLst>
          </p:cNvPr>
          <p:cNvSpPr txBox="1"/>
          <p:nvPr/>
        </p:nvSpPr>
        <p:spPr>
          <a:xfrm>
            <a:off x="5193437" y="2965142"/>
            <a:ext cx="6347534" cy="3046988"/>
          </a:xfrm>
          <a:prstGeom prst="rect">
            <a:avLst/>
          </a:prstGeom>
          <a:noFill/>
        </p:spPr>
        <p:txBody>
          <a:bodyPr wrap="square" rtlCol="0">
            <a:spAutoFit/>
          </a:bodyPr>
          <a:lstStyle/>
          <a:p>
            <a:r>
              <a:rPr lang="en-IN" sz="2400" dirty="0"/>
              <a:t>You scan donate money or you can just share the reference code of the order of relief materials with us.</a:t>
            </a:r>
          </a:p>
          <a:p>
            <a:endParaRPr lang="en-IN" sz="2400" dirty="0"/>
          </a:p>
          <a:p>
            <a:r>
              <a:rPr lang="en-IN" sz="2400" dirty="0"/>
              <a:t>You can also shop for relief items through our portal!</a:t>
            </a:r>
          </a:p>
          <a:p>
            <a:endParaRPr lang="en-IN" sz="2400" dirty="0"/>
          </a:p>
          <a:p>
            <a:r>
              <a:rPr lang="en-IN" sz="2400" dirty="0"/>
              <a:t>All these donations are directed to NGOs</a:t>
            </a:r>
          </a:p>
        </p:txBody>
      </p:sp>
      <p:grpSp>
        <p:nvGrpSpPr>
          <p:cNvPr id="7" name="Group 6">
            <a:extLst>
              <a:ext uri="{FF2B5EF4-FFF2-40B4-BE49-F238E27FC236}">
                <a16:creationId xmlns:a16="http://schemas.microsoft.com/office/drawing/2014/main" id="{ECCC6C7F-322D-49A4-BED8-820508EDB91E}"/>
              </a:ext>
            </a:extLst>
          </p:cNvPr>
          <p:cNvGrpSpPr/>
          <p:nvPr/>
        </p:nvGrpSpPr>
        <p:grpSpPr>
          <a:xfrm>
            <a:off x="0" y="1305016"/>
            <a:ext cx="4418121" cy="4620781"/>
            <a:chOff x="4065973" y="1398973"/>
            <a:chExt cx="5011352" cy="5011352"/>
          </a:xfrm>
        </p:grpSpPr>
        <p:pic>
          <p:nvPicPr>
            <p:cNvPr id="4" name="Picture 3">
              <a:extLst>
                <a:ext uri="{FF2B5EF4-FFF2-40B4-BE49-F238E27FC236}">
                  <a16:creationId xmlns:a16="http://schemas.microsoft.com/office/drawing/2014/main" id="{2C0A6BFB-71BD-4116-ABC7-2BDA1672E0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5973" y="1398973"/>
              <a:ext cx="5011352" cy="5011352"/>
            </a:xfrm>
            <a:prstGeom prst="rect">
              <a:avLst/>
            </a:prstGeom>
          </p:spPr>
        </p:pic>
        <p:pic>
          <p:nvPicPr>
            <p:cNvPr id="6" name="Picture 5">
              <a:extLst>
                <a:ext uri="{FF2B5EF4-FFF2-40B4-BE49-F238E27FC236}">
                  <a16:creationId xmlns:a16="http://schemas.microsoft.com/office/drawing/2014/main" id="{F3CB9F57-07BF-4C49-A0C1-2ED9A36A75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280" y="2715659"/>
              <a:ext cx="3284738" cy="2060527"/>
            </a:xfrm>
            <a:prstGeom prst="rect">
              <a:avLst/>
            </a:prstGeom>
          </p:spPr>
        </p:pic>
      </p:grpSp>
    </p:spTree>
    <p:extLst>
      <p:ext uri="{BB962C8B-B14F-4D97-AF65-F5344CB8AC3E}">
        <p14:creationId xmlns:p14="http://schemas.microsoft.com/office/powerpoint/2010/main" val="3656368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2E030E8-D7C3-4032-8E55-122842E9D3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0E35E16-2027-4469-84C9-F71A8813F0F9}"/>
              </a:ext>
            </a:extLst>
          </p:cNvPr>
          <p:cNvSpPr>
            <a:spLocks noGrp="1"/>
          </p:cNvSpPr>
          <p:nvPr>
            <p:ph type="title"/>
          </p:nvPr>
        </p:nvSpPr>
        <p:spPr>
          <a:xfrm>
            <a:off x="4136994" y="365125"/>
            <a:ext cx="7216806" cy="1325563"/>
          </a:xfrm>
        </p:spPr>
        <p:txBody>
          <a:bodyPr/>
          <a:lstStyle/>
          <a:p>
            <a:pPr algn="ctr"/>
            <a:r>
              <a:rPr lang="en-IN" dirty="0"/>
              <a:t>Request Relief</a:t>
            </a:r>
          </a:p>
        </p:txBody>
      </p:sp>
      <p:grpSp>
        <p:nvGrpSpPr>
          <p:cNvPr id="14" name="Group 13">
            <a:extLst>
              <a:ext uri="{FF2B5EF4-FFF2-40B4-BE49-F238E27FC236}">
                <a16:creationId xmlns:a16="http://schemas.microsoft.com/office/drawing/2014/main" id="{72254538-9AD2-4C48-B2F7-810AEFCE3BE6}"/>
              </a:ext>
            </a:extLst>
          </p:cNvPr>
          <p:cNvGrpSpPr/>
          <p:nvPr/>
        </p:nvGrpSpPr>
        <p:grpSpPr>
          <a:xfrm>
            <a:off x="0" y="1010151"/>
            <a:ext cx="4447713" cy="4671558"/>
            <a:chOff x="3114675" y="421042"/>
            <a:chExt cx="5962650" cy="5962650"/>
          </a:xfrm>
        </p:grpSpPr>
        <p:pic>
          <p:nvPicPr>
            <p:cNvPr id="12" name="Picture 11">
              <a:extLst>
                <a:ext uri="{FF2B5EF4-FFF2-40B4-BE49-F238E27FC236}">
                  <a16:creationId xmlns:a16="http://schemas.microsoft.com/office/drawing/2014/main" id="{FA2104B7-B3AA-47E3-BABB-516D570C1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4675" y="421042"/>
              <a:ext cx="5962650" cy="5962650"/>
            </a:xfrm>
            <a:prstGeom prst="rect">
              <a:avLst/>
            </a:prstGeom>
          </p:spPr>
        </p:pic>
        <p:pic>
          <p:nvPicPr>
            <p:cNvPr id="13" name="Picture 12">
              <a:extLst>
                <a:ext uri="{FF2B5EF4-FFF2-40B4-BE49-F238E27FC236}">
                  <a16:creationId xmlns:a16="http://schemas.microsoft.com/office/drawing/2014/main" id="{E17B590E-1039-4240-B122-9B303C25F7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8210" y="1969962"/>
              <a:ext cx="3932713" cy="2477750"/>
            </a:xfrm>
            <a:prstGeom prst="rect">
              <a:avLst/>
            </a:prstGeom>
          </p:spPr>
        </p:pic>
      </p:grpSp>
      <p:sp>
        <p:nvSpPr>
          <p:cNvPr id="15" name="TextBox 14">
            <a:extLst>
              <a:ext uri="{FF2B5EF4-FFF2-40B4-BE49-F238E27FC236}">
                <a16:creationId xmlns:a16="http://schemas.microsoft.com/office/drawing/2014/main" id="{9C6EB0CD-1FC8-4EDF-8E15-A7BFCAA3F5EA}"/>
              </a:ext>
            </a:extLst>
          </p:cNvPr>
          <p:cNvSpPr txBox="1"/>
          <p:nvPr/>
        </p:nvSpPr>
        <p:spPr>
          <a:xfrm>
            <a:off x="5163845" y="3080551"/>
            <a:ext cx="6312023" cy="1938992"/>
          </a:xfrm>
          <a:prstGeom prst="rect">
            <a:avLst/>
          </a:prstGeom>
          <a:noFill/>
        </p:spPr>
        <p:txBody>
          <a:bodyPr wrap="square" rtlCol="0">
            <a:spAutoFit/>
          </a:bodyPr>
          <a:lstStyle/>
          <a:p>
            <a:r>
              <a:rPr lang="en-IN" sz="2400" dirty="0"/>
              <a:t>You can select from the list on our portal or you can let us know if you need anything else.</a:t>
            </a:r>
          </a:p>
          <a:p>
            <a:endParaRPr lang="en-IN" sz="2400" dirty="0"/>
          </a:p>
          <a:p>
            <a:r>
              <a:rPr lang="en-IN" sz="2400" dirty="0"/>
              <a:t>We’ll try our best to satisfy your needs..</a:t>
            </a:r>
          </a:p>
          <a:p>
            <a:endParaRPr lang="en-IN" sz="2400" dirty="0"/>
          </a:p>
        </p:txBody>
      </p:sp>
    </p:spTree>
    <p:extLst>
      <p:ext uri="{BB962C8B-B14F-4D97-AF65-F5344CB8AC3E}">
        <p14:creationId xmlns:p14="http://schemas.microsoft.com/office/powerpoint/2010/main" val="4283951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7EA535-3139-4E26-B938-0D9C1DCB2C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BD9CA88-BF72-4ABE-B271-5D788E9C78D4}"/>
              </a:ext>
            </a:extLst>
          </p:cNvPr>
          <p:cNvSpPr>
            <a:spLocks noGrp="1"/>
          </p:cNvSpPr>
          <p:nvPr>
            <p:ph type="title"/>
          </p:nvPr>
        </p:nvSpPr>
        <p:spPr>
          <a:xfrm>
            <a:off x="4385568" y="365125"/>
            <a:ext cx="6968232" cy="1325563"/>
          </a:xfrm>
        </p:spPr>
        <p:txBody>
          <a:bodyPr/>
          <a:lstStyle/>
          <a:p>
            <a:r>
              <a:rPr lang="en-IN" dirty="0"/>
              <a:t>Here comes our Unique Feature…</a:t>
            </a:r>
          </a:p>
        </p:txBody>
      </p:sp>
      <p:sp>
        <p:nvSpPr>
          <p:cNvPr id="3" name="Content Placeholder 2">
            <a:extLst>
              <a:ext uri="{FF2B5EF4-FFF2-40B4-BE49-F238E27FC236}">
                <a16:creationId xmlns:a16="http://schemas.microsoft.com/office/drawing/2014/main" id="{9C78631C-1813-489D-A333-4711D3DEB083}"/>
              </a:ext>
            </a:extLst>
          </p:cNvPr>
          <p:cNvSpPr>
            <a:spLocks noGrp="1"/>
          </p:cNvSpPr>
          <p:nvPr>
            <p:ph idx="1"/>
          </p:nvPr>
        </p:nvSpPr>
        <p:spPr>
          <a:xfrm>
            <a:off x="4385568" y="1376039"/>
            <a:ext cx="6968231" cy="2977318"/>
          </a:xfrm>
        </p:spPr>
        <p:txBody>
          <a:bodyPr>
            <a:normAutofit/>
          </a:bodyPr>
          <a:lstStyle/>
          <a:p>
            <a:pPr marL="0" indent="0" algn="ctr">
              <a:lnSpc>
                <a:spcPct val="150000"/>
              </a:lnSpc>
              <a:buNone/>
            </a:pPr>
            <a:endParaRPr lang="en-IN" sz="2400" dirty="0"/>
          </a:p>
          <a:p>
            <a:pPr marL="0" indent="0" algn="ctr">
              <a:buNone/>
            </a:pPr>
            <a:r>
              <a:rPr lang="en-IN" sz="2400" dirty="0"/>
              <a:t>We can understand that the internet access during a disaster is hard to… So we have an SMS relief feature which allows you to send an SMS regarding the relief material required and the location which will be geotagged and sent to the nearest NGO to you…!</a:t>
            </a:r>
          </a:p>
        </p:txBody>
      </p:sp>
      <p:grpSp>
        <p:nvGrpSpPr>
          <p:cNvPr id="10" name="Group 9">
            <a:extLst>
              <a:ext uri="{FF2B5EF4-FFF2-40B4-BE49-F238E27FC236}">
                <a16:creationId xmlns:a16="http://schemas.microsoft.com/office/drawing/2014/main" id="{C2FF7FF0-4B11-4469-A431-C09DF5C2D5B2}"/>
              </a:ext>
            </a:extLst>
          </p:cNvPr>
          <p:cNvGrpSpPr/>
          <p:nvPr/>
        </p:nvGrpSpPr>
        <p:grpSpPr>
          <a:xfrm>
            <a:off x="0" y="923278"/>
            <a:ext cx="4385568" cy="5161995"/>
            <a:chOff x="1398602" y="-594804"/>
            <a:chExt cx="8109382" cy="8109382"/>
          </a:xfrm>
        </p:grpSpPr>
        <p:pic>
          <p:nvPicPr>
            <p:cNvPr id="7" name="Picture 6">
              <a:extLst>
                <a:ext uri="{FF2B5EF4-FFF2-40B4-BE49-F238E27FC236}">
                  <a16:creationId xmlns:a16="http://schemas.microsoft.com/office/drawing/2014/main" id="{FB9FBADF-FDEA-4E5D-84AE-F5BD77F6E3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602" y="-594804"/>
              <a:ext cx="8109382" cy="8109382"/>
            </a:xfrm>
            <a:prstGeom prst="rect">
              <a:avLst/>
            </a:prstGeom>
          </p:spPr>
        </p:pic>
        <p:pic>
          <p:nvPicPr>
            <p:cNvPr id="9" name="Picture 8">
              <a:extLst>
                <a:ext uri="{FF2B5EF4-FFF2-40B4-BE49-F238E27FC236}">
                  <a16:creationId xmlns:a16="http://schemas.microsoft.com/office/drawing/2014/main" id="{862FC23A-6B0A-4A9E-B80B-9CD4248082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4648" y="816747"/>
              <a:ext cx="2947387" cy="5211191"/>
            </a:xfrm>
            <a:prstGeom prst="rect">
              <a:avLst/>
            </a:prstGeom>
          </p:spPr>
        </p:pic>
      </p:grpSp>
    </p:spTree>
    <p:extLst>
      <p:ext uri="{BB962C8B-B14F-4D97-AF65-F5344CB8AC3E}">
        <p14:creationId xmlns:p14="http://schemas.microsoft.com/office/powerpoint/2010/main" val="800790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CA62580-B530-43BA-85E3-8245F3C2D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8E961179-37DA-4F69-8216-21BF6AA240C4}"/>
              </a:ext>
            </a:extLst>
          </p:cNvPr>
          <p:cNvPicPr>
            <a:picLocks noChangeAspect="1"/>
          </p:cNvPicPr>
          <p:nvPr/>
        </p:nvPicPr>
        <p:blipFill rotWithShape="1">
          <a:blip r:embed="rId3"/>
          <a:srcRect t="657" b="1"/>
          <a:stretch/>
        </p:blipFill>
        <p:spPr>
          <a:xfrm>
            <a:off x="0" y="865880"/>
            <a:ext cx="12192000" cy="5992120"/>
          </a:xfrm>
          <a:prstGeom prst="rect">
            <a:avLst/>
          </a:prstGeom>
        </p:spPr>
      </p:pic>
    </p:spTree>
    <p:extLst>
      <p:ext uri="{BB962C8B-B14F-4D97-AF65-F5344CB8AC3E}">
        <p14:creationId xmlns:p14="http://schemas.microsoft.com/office/powerpoint/2010/main" val="2151974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A067D22-7DA1-4A41-84BD-DA5B9071ED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4500" y="736846"/>
            <a:ext cx="10475651" cy="542425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34222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8F9154-8A09-4FB1-8281-F5CAB98EA718}"/>
              </a:ext>
            </a:extLst>
          </p:cNvPr>
          <p:cNvSpPr txBox="1"/>
          <p:nvPr/>
        </p:nvSpPr>
        <p:spPr>
          <a:xfrm>
            <a:off x="4030462" y="905522"/>
            <a:ext cx="3133818" cy="369332"/>
          </a:xfrm>
          <a:prstGeom prst="rect">
            <a:avLst/>
          </a:prstGeom>
          <a:noFill/>
        </p:spPr>
        <p:txBody>
          <a:bodyPr wrap="square" rtlCol="0">
            <a:spAutoFit/>
          </a:bodyPr>
          <a:lstStyle/>
          <a:p>
            <a:endParaRPr lang="en-IN" dirty="0"/>
          </a:p>
        </p:txBody>
      </p:sp>
      <p:grpSp>
        <p:nvGrpSpPr>
          <p:cNvPr id="2" name="Group 1">
            <a:extLst>
              <a:ext uri="{FF2B5EF4-FFF2-40B4-BE49-F238E27FC236}">
                <a16:creationId xmlns:a16="http://schemas.microsoft.com/office/drawing/2014/main" id="{26908F7F-1792-45C2-A009-4E7A14F829FC}"/>
              </a:ext>
            </a:extLst>
          </p:cNvPr>
          <p:cNvGrpSpPr/>
          <p:nvPr/>
        </p:nvGrpSpPr>
        <p:grpSpPr>
          <a:xfrm>
            <a:off x="0" y="0"/>
            <a:ext cx="12192000" cy="6858000"/>
            <a:chOff x="0" y="0"/>
            <a:chExt cx="12192000" cy="6858000"/>
          </a:xfrm>
        </p:grpSpPr>
        <p:pic>
          <p:nvPicPr>
            <p:cNvPr id="5" name="Picture 4">
              <a:extLst>
                <a:ext uri="{FF2B5EF4-FFF2-40B4-BE49-F238E27FC236}">
                  <a16:creationId xmlns:a16="http://schemas.microsoft.com/office/drawing/2014/main" id="{165E1EAF-3556-4BB0-AF74-64CD017B1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0EB0F4EF-0DC7-4AF0-82E6-8E1429319E88}"/>
                </a:ext>
              </a:extLst>
            </p:cNvPr>
            <p:cNvPicPr>
              <a:picLocks noChangeAspect="1"/>
            </p:cNvPicPr>
            <p:nvPr/>
          </p:nvPicPr>
          <p:blipFill>
            <a:blip r:embed="rId3"/>
            <a:stretch>
              <a:fillRect/>
            </a:stretch>
          </p:blipFill>
          <p:spPr>
            <a:xfrm>
              <a:off x="4335308" y="550954"/>
              <a:ext cx="2524125" cy="1447800"/>
            </a:xfrm>
            <a:prstGeom prst="rect">
              <a:avLst/>
            </a:prstGeom>
          </p:spPr>
        </p:pic>
        <p:sp>
          <p:nvSpPr>
            <p:cNvPr id="8" name="TextBox 7">
              <a:extLst>
                <a:ext uri="{FF2B5EF4-FFF2-40B4-BE49-F238E27FC236}">
                  <a16:creationId xmlns:a16="http://schemas.microsoft.com/office/drawing/2014/main" id="{9667710B-ED73-4E06-A859-826C3F2BB5D0}"/>
                </a:ext>
              </a:extLst>
            </p:cNvPr>
            <p:cNvSpPr txBox="1"/>
            <p:nvPr/>
          </p:nvSpPr>
          <p:spPr>
            <a:xfrm>
              <a:off x="4030462" y="3142695"/>
              <a:ext cx="3027286" cy="861774"/>
            </a:xfrm>
            <a:prstGeom prst="rect">
              <a:avLst/>
            </a:prstGeom>
            <a:noFill/>
          </p:spPr>
          <p:txBody>
            <a:bodyPr wrap="square" rtlCol="0">
              <a:spAutoFit/>
            </a:bodyPr>
            <a:lstStyle/>
            <a:p>
              <a:pPr algn="ctr"/>
              <a:r>
                <a:rPr lang="en-IN" sz="2500" dirty="0"/>
                <a:t>A Perfect Saviour at the Right Time!</a:t>
              </a:r>
            </a:p>
          </p:txBody>
        </p:sp>
        <p:sp>
          <p:nvSpPr>
            <p:cNvPr id="9" name="TextBox 8">
              <a:extLst>
                <a:ext uri="{FF2B5EF4-FFF2-40B4-BE49-F238E27FC236}">
                  <a16:creationId xmlns:a16="http://schemas.microsoft.com/office/drawing/2014/main" id="{98424E7E-778F-4B39-8E7B-8AD5AD241638}"/>
                </a:ext>
              </a:extLst>
            </p:cNvPr>
            <p:cNvSpPr txBox="1"/>
            <p:nvPr/>
          </p:nvSpPr>
          <p:spPr>
            <a:xfrm>
              <a:off x="2321509" y="5633783"/>
              <a:ext cx="6551721" cy="477054"/>
            </a:xfrm>
            <a:prstGeom prst="rect">
              <a:avLst/>
            </a:prstGeom>
            <a:noFill/>
          </p:spPr>
          <p:txBody>
            <a:bodyPr wrap="square" rtlCol="0">
              <a:spAutoFit/>
            </a:bodyPr>
            <a:lstStyle/>
            <a:p>
              <a:pPr algn="ctr"/>
              <a:r>
                <a:rPr lang="en-IN" sz="2500" dirty="0"/>
                <a:t>Made with </a:t>
              </a:r>
              <a:r>
                <a:rPr lang="en-IN" sz="2500" dirty="0">
                  <a:solidFill>
                    <a:srgbClr val="FF0000"/>
                  </a:solidFill>
                </a:rPr>
                <a:t>♥</a:t>
              </a:r>
              <a:r>
                <a:rPr lang="en-IN" sz="2500" dirty="0"/>
                <a:t>  from Team Codemons</a:t>
              </a:r>
            </a:p>
          </p:txBody>
        </p:sp>
      </p:grpSp>
    </p:spTree>
    <p:extLst>
      <p:ext uri="{BB962C8B-B14F-4D97-AF65-F5344CB8AC3E}">
        <p14:creationId xmlns:p14="http://schemas.microsoft.com/office/powerpoint/2010/main" val="976762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8781AB3-C76B-40D9-8FF9-E15085D15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D79D56E-39CE-42F5-8F54-501EDF14227A}"/>
              </a:ext>
            </a:extLst>
          </p:cNvPr>
          <p:cNvSpPr>
            <a:spLocks noGrp="1"/>
          </p:cNvSpPr>
          <p:nvPr>
            <p:ph type="ctrTitle"/>
          </p:nvPr>
        </p:nvSpPr>
        <p:spPr>
          <a:xfrm>
            <a:off x="1524000" y="346229"/>
            <a:ext cx="9144000" cy="834501"/>
          </a:xfrm>
        </p:spPr>
        <p:txBody>
          <a:bodyPr>
            <a:normAutofit fontScale="90000"/>
          </a:bodyPr>
          <a:lstStyle/>
          <a:p>
            <a:r>
              <a:rPr lang="en-IN" dirty="0"/>
              <a:t>Natural Calamity</a:t>
            </a:r>
          </a:p>
        </p:txBody>
      </p:sp>
      <p:sp>
        <p:nvSpPr>
          <p:cNvPr id="3" name="Subtitle 2">
            <a:extLst>
              <a:ext uri="{FF2B5EF4-FFF2-40B4-BE49-F238E27FC236}">
                <a16:creationId xmlns:a16="http://schemas.microsoft.com/office/drawing/2014/main" id="{A32FFA29-2F3D-44AB-8702-6539B8E1E3FC}"/>
              </a:ext>
            </a:extLst>
          </p:cNvPr>
          <p:cNvSpPr>
            <a:spLocks noGrp="1"/>
          </p:cNvSpPr>
          <p:nvPr>
            <p:ph type="subTitle" idx="1"/>
          </p:nvPr>
        </p:nvSpPr>
        <p:spPr>
          <a:xfrm>
            <a:off x="1524000" y="2139518"/>
            <a:ext cx="9144000" cy="3775229"/>
          </a:xfrm>
        </p:spPr>
        <p:txBody>
          <a:bodyPr/>
          <a:lstStyle/>
          <a:p>
            <a:r>
              <a:rPr lang="en-IN" sz="3000" dirty="0"/>
              <a:t>Why is this a issue?</a:t>
            </a:r>
          </a:p>
          <a:p>
            <a:endParaRPr lang="en-IN" dirty="0"/>
          </a:p>
          <a:p>
            <a:r>
              <a:rPr lang="en-US" dirty="0"/>
              <a:t>Every year natural disasters kill around </a:t>
            </a:r>
            <a:r>
              <a:rPr lang="en-US" b="1" dirty="0"/>
              <a:t>90 000 people</a:t>
            </a:r>
            <a:r>
              <a:rPr lang="en-US" dirty="0"/>
              <a:t> and affect close to </a:t>
            </a:r>
            <a:r>
              <a:rPr lang="en-US" b="1" dirty="0"/>
              <a:t>160 million people</a:t>
            </a:r>
            <a:r>
              <a:rPr lang="en-US" dirty="0"/>
              <a:t> worldwide. Natural disasters include earthquakes, tsunamis, volcanic eruptions, landslides, hurricanes, floods, wildfires, heat waves and droughts.</a:t>
            </a:r>
            <a:endParaRPr lang="en-IN" dirty="0"/>
          </a:p>
          <a:p>
            <a:endParaRPr lang="en-IN" dirty="0"/>
          </a:p>
        </p:txBody>
      </p:sp>
    </p:spTree>
    <p:extLst>
      <p:ext uri="{BB962C8B-B14F-4D97-AF65-F5344CB8AC3E}">
        <p14:creationId xmlns:p14="http://schemas.microsoft.com/office/powerpoint/2010/main" val="4028221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899741-2C57-4B76-8D83-76C605B068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0FA2EF5-1098-4A51-A6E2-1E5DA371EBD6}"/>
              </a:ext>
            </a:extLst>
          </p:cNvPr>
          <p:cNvSpPr>
            <a:spLocks noGrp="1"/>
          </p:cNvSpPr>
          <p:nvPr>
            <p:ph type="ctrTitle"/>
          </p:nvPr>
        </p:nvSpPr>
        <p:spPr>
          <a:xfrm>
            <a:off x="1612777" y="612560"/>
            <a:ext cx="9144000" cy="1376038"/>
          </a:xfrm>
        </p:spPr>
        <p:txBody>
          <a:bodyPr>
            <a:normAutofit fontScale="90000"/>
          </a:bodyPr>
          <a:lstStyle/>
          <a:p>
            <a:r>
              <a:rPr lang="en-IN" dirty="0"/>
              <a:t>Is relief material actually reaching?</a:t>
            </a:r>
          </a:p>
        </p:txBody>
      </p:sp>
      <p:sp>
        <p:nvSpPr>
          <p:cNvPr id="3" name="Subtitle 2">
            <a:extLst>
              <a:ext uri="{FF2B5EF4-FFF2-40B4-BE49-F238E27FC236}">
                <a16:creationId xmlns:a16="http://schemas.microsoft.com/office/drawing/2014/main" id="{258A4131-B003-41B4-981A-CCBD64FF15FA}"/>
              </a:ext>
            </a:extLst>
          </p:cNvPr>
          <p:cNvSpPr>
            <a:spLocks noGrp="1"/>
          </p:cNvSpPr>
          <p:nvPr>
            <p:ph type="subTitle" idx="1"/>
          </p:nvPr>
        </p:nvSpPr>
        <p:spPr>
          <a:xfrm>
            <a:off x="1524000" y="2929631"/>
            <a:ext cx="9144000" cy="3100526"/>
          </a:xfrm>
        </p:spPr>
        <p:txBody>
          <a:bodyPr>
            <a:noAutofit/>
          </a:bodyPr>
          <a:lstStyle/>
          <a:p>
            <a:r>
              <a:rPr lang="en-US" cap="all" dirty="0"/>
              <a:t>RecENT ASSAM FLOODS</a:t>
            </a:r>
          </a:p>
          <a:p>
            <a:r>
              <a:rPr lang="en-US" dirty="0"/>
              <a:t>Close to 12 lakh people in 24 districts of Assam continued to reel under floods as the death toll reached 59 in the state.</a:t>
            </a:r>
          </a:p>
          <a:p>
            <a:r>
              <a:rPr lang="en-US" dirty="0"/>
              <a:t>Meanwhile, though the district administration has been claiming to have distributed sufficient relief material, there were reports from different flood hit areas regarding non receipt of adequate relief materials.</a:t>
            </a:r>
            <a:br>
              <a:rPr lang="en-US" dirty="0"/>
            </a:br>
            <a:br>
              <a:rPr lang="en-US" dirty="0"/>
            </a:br>
            <a:endParaRPr lang="en-IN" dirty="0"/>
          </a:p>
        </p:txBody>
      </p:sp>
    </p:spTree>
    <p:extLst>
      <p:ext uri="{BB962C8B-B14F-4D97-AF65-F5344CB8AC3E}">
        <p14:creationId xmlns:p14="http://schemas.microsoft.com/office/powerpoint/2010/main" val="2491686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E8296E-13FA-45D3-BFA3-FF749ECC83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2993237-8A59-402A-9007-D44810D671FF}"/>
              </a:ext>
            </a:extLst>
          </p:cNvPr>
          <p:cNvSpPr>
            <a:spLocks noGrp="1"/>
          </p:cNvSpPr>
          <p:nvPr>
            <p:ph type="title"/>
          </p:nvPr>
        </p:nvSpPr>
        <p:spPr/>
        <p:txBody>
          <a:bodyPr/>
          <a:lstStyle/>
          <a:p>
            <a:r>
              <a:rPr lang="en-IN" dirty="0"/>
              <a:t>	 How efficient is the system for sending  		            relief materials optimally?</a:t>
            </a:r>
          </a:p>
        </p:txBody>
      </p:sp>
      <p:sp>
        <p:nvSpPr>
          <p:cNvPr id="3" name="Content Placeholder 2">
            <a:extLst>
              <a:ext uri="{FF2B5EF4-FFF2-40B4-BE49-F238E27FC236}">
                <a16:creationId xmlns:a16="http://schemas.microsoft.com/office/drawing/2014/main" id="{517CFCF5-21AF-4A43-919D-38D76D512CAE}"/>
              </a:ext>
            </a:extLst>
          </p:cNvPr>
          <p:cNvSpPr>
            <a:spLocks noGrp="1"/>
          </p:cNvSpPr>
          <p:nvPr>
            <p:ph idx="1"/>
          </p:nvPr>
        </p:nvSpPr>
        <p:spPr>
          <a:xfrm>
            <a:off x="838200" y="3192787"/>
            <a:ext cx="10844814" cy="1965139"/>
          </a:xfrm>
        </p:spPr>
        <p:txBody>
          <a:bodyPr>
            <a:normAutofit/>
          </a:bodyPr>
          <a:lstStyle/>
          <a:p>
            <a:pPr marL="0" indent="0" fontAlgn="base">
              <a:buNone/>
            </a:pPr>
            <a:r>
              <a:rPr lang="en-US" dirty="0"/>
              <a:t>			         RECENT KERALA FLOODS</a:t>
            </a:r>
          </a:p>
          <a:p>
            <a:pPr marL="0" indent="0" fontAlgn="base">
              <a:buNone/>
            </a:pPr>
            <a:r>
              <a:rPr lang="en-US" dirty="0"/>
              <a:t>     </a:t>
            </a:r>
          </a:p>
          <a:p>
            <a:pPr marL="0" indent="0" algn="ctr" fontAlgn="base">
              <a:buNone/>
            </a:pPr>
            <a:r>
              <a:rPr lang="en-US" dirty="0"/>
              <a:t>Rescue teams are getting many fake messages and outdated information about incidents that have occurred many days ago.</a:t>
            </a:r>
          </a:p>
        </p:txBody>
      </p:sp>
    </p:spTree>
    <p:extLst>
      <p:ext uri="{BB962C8B-B14F-4D97-AF65-F5344CB8AC3E}">
        <p14:creationId xmlns:p14="http://schemas.microsoft.com/office/powerpoint/2010/main" val="1894401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3C36C7-B2F1-43B9-814A-C8678A23E1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41F18D7-0A1C-470F-924C-261533A242BB}"/>
              </a:ext>
            </a:extLst>
          </p:cNvPr>
          <p:cNvSpPr>
            <a:spLocks noGrp="1"/>
          </p:cNvSpPr>
          <p:nvPr>
            <p:ph type="title"/>
          </p:nvPr>
        </p:nvSpPr>
        <p:spPr>
          <a:xfrm>
            <a:off x="838199" y="2766218"/>
            <a:ext cx="10596239" cy="1717005"/>
          </a:xfrm>
        </p:spPr>
        <p:txBody>
          <a:bodyPr>
            <a:normAutofit fontScale="90000"/>
          </a:bodyPr>
          <a:lstStyle/>
          <a:p>
            <a:pPr algn="ctr"/>
            <a:r>
              <a:rPr lang="en-IN" dirty="0"/>
              <a:t>Here is where                 comes into the </a:t>
            </a:r>
            <a:br>
              <a:rPr lang="en-IN" dirty="0"/>
            </a:br>
            <a:br>
              <a:rPr lang="en-IN" dirty="0"/>
            </a:br>
            <a:r>
              <a:rPr lang="en-IN" dirty="0"/>
              <a:t>picture… </a:t>
            </a:r>
          </a:p>
        </p:txBody>
      </p:sp>
      <p:pic>
        <p:nvPicPr>
          <p:cNvPr id="6" name="Picture 5">
            <a:extLst>
              <a:ext uri="{FF2B5EF4-FFF2-40B4-BE49-F238E27FC236}">
                <a16:creationId xmlns:a16="http://schemas.microsoft.com/office/drawing/2014/main" id="{9CDDC005-A364-4072-80C3-1424018A4C6A}"/>
              </a:ext>
            </a:extLst>
          </p:cNvPr>
          <p:cNvPicPr>
            <a:picLocks noChangeAspect="1"/>
          </p:cNvPicPr>
          <p:nvPr/>
        </p:nvPicPr>
        <p:blipFill>
          <a:blip r:embed="rId3"/>
          <a:stretch>
            <a:fillRect/>
          </a:stretch>
        </p:blipFill>
        <p:spPr>
          <a:xfrm>
            <a:off x="5317724" y="2633254"/>
            <a:ext cx="1387320" cy="795746"/>
          </a:xfrm>
          <a:prstGeom prst="rect">
            <a:avLst/>
          </a:prstGeom>
        </p:spPr>
      </p:pic>
    </p:spTree>
    <p:extLst>
      <p:ext uri="{BB962C8B-B14F-4D97-AF65-F5344CB8AC3E}">
        <p14:creationId xmlns:p14="http://schemas.microsoft.com/office/powerpoint/2010/main" val="4256819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78C6CB1-6087-426E-8E9E-311891DC33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756"/>
            <a:ext cx="12192000" cy="6858000"/>
          </a:xfrm>
          <a:prstGeom prst="rect">
            <a:avLst/>
          </a:prstGeom>
        </p:spPr>
      </p:pic>
      <p:sp>
        <p:nvSpPr>
          <p:cNvPr id="2" name="Title 1">
            <a:extLst>
              <a:ext uri="{FF2B5EF4-FFF2-40B4-BE49-F238E27FC236}">
                <a16:creationId xmlns:a16="http://schemas.microsoft.com/office/drawing/2014/main" id="{97B8D51A-9884-413D-801E-13B53C02698A}"/>
              </a:ext>
            </a:extLst>
          </p:cNvPr>
          <p:cNvSpPr>
            <a:spLocks noGrp="1"/>
          </p:cNvSpPr>
          <p:nvPr>
            <p:ph type="title"/>
          </p:nvPr>
        </p:nvSpPr>
        <p:spPr>
          <a:xfrm>
            <a:off x="5189633" y="3429000"/>
            <a:ext cx="6583267" cy="2002485"/>
          </a:xfrm>
        </p:spPr>
        <p:txBody>
          <a:bodyPr>
            <a:noAutofit/>
          </a:bodyPr>
          <a:lstStyle/>
          <a:p>
            <a:r>
              <a:rPr lang="en-IN" sz="2200" dirty="0"/>
              <a:t>PARI is an organisation established to meet the needs of the souls unheard during the hardest of times.  We try our best to bridge the gap between the people and the NGOs. PARI makes sure that the donations are in safe hands and are reached safely.</a:t>
            </a:r>
            <a:br>
              <a:rPr lang="en-IN" sz="2200" dirty="0"/>
            </a:br>
            <a:br>
              <a:rPr lang="en-IN" sz="2200" dirty="0"/>
            </a:br>
            <a:br>
              <a:rPr lang="en-IN" sz="2200" dirty="0"/>
            </a:br>
            <a:endParaRPr lang="en-IN" sz="2200" dirty="0"/>
          </a:p>
        </p:txBody>
      </p:sp>
      <p:pic>
        <p:nvPicPr>
          <p:cNvPr id="4" name="Picture 3">
            <a:extLst>
              <a:ext uri="{FF2B5EF4-FFF2-40B4-BE49-F238E27FC236}">
                <a16:creationId xmlns:a16="http://schemas.microsoft.com/office/drawing/2014/main" id="{281B5C86-2DDE-4601-826B-658DFAF8BA53}"/>
              </a:ext>
            </a:extLst>
          </p:cNvPr>
          <p:cNvPicPr>
            <a:picLocks noChangeAspect="1"/>
          </p:cNvPicPr>
          <p:nvPr/>
        </p:nvPicPr>
        <p:blipFill>
          <a:blip r:embed="rId3"/>
          <a:stretch>
            <a:fillRect/>
          </a:stretch>
        </p:blipFill>
        <p:spPr>
          <a:xfrm>
            <a:off x="0" y="1292307"/>
            <a:ext cx="4770533" cy="4770533"/>
          </a:xfrm>
          <a:prstGeom prst="rect">
            <a:avLst/>
          </a:prstGeom>
        </p:spPr>
      </p:pic>
      <p:pic>
        <p:nvPicPr>
          <p:cNvPr id="5" name="Picture 4">
            <a:extLst>
              <a:ext uri="{FF2B5EF4-FFF2-40B4-BE49-F238E27FC236}">
                <a16:creationId xmlns:a16="http://schemas.microsoft.com/office/drawing/2014/main" id="{4A41357B-FCE9-4EBB-9095-C2BA21347AE6}"/>
              </a:ext>
            </a:extLst>
          </p:cNvPr>
          <p:cNvPicPr>
            <a:picLocks noChangeAspect="1"/>
          </p:cNvPicPr>
          <p:nvPr/>
        </p:nvPicPr>
        <p:blipFill>
          <a:blip r:embed="rId4"/>
          <a:stretch>
            <a:fillRect/>
          </a:stretch>
        </p:blipFill>
        <p:spPr>
          <a:xfrm>
            <a:off x="6096000" y="990600"/>
            <a:ext cx="2524125" cy="1447800"/>
          </a:xfrm>
          <a:prstGeom prst="rect">
            <a:avLst/>
          </a:prstGeom>
        </p:spPr>
      </p:pic>
    </p:spTree>
    <p:extLst>
      <p:ext uri="{BB962C8B-B14F-4D97-AF65-F5344CB8AC3E}">
        <p14:creationId xmlns:p14="http://schemas.microsoft.com/office/powerpoint/2010/main" val="1718805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28CEE183-3B51-4EDF-A585-DD9731391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8" name="Group 7">
            <a:extLst>
              <a:ext uri="{FF2B5EF4-FFF2-40B4-BE49-F238E27FC236}">
                <a16:creationId xmlns:a16="http://schemas.microsoft.com/office/drawing/2014/main" id="{C454F24B-BC05-4804-BD7A-DFC7CC7FF98C}"/>
              </a:ext>
            </a:extLst>
          </p:cNvPr>
          <p:cNvGrpSpPr/>
          <p:nvPr/>
        </p:nvGrpSpPr>
        <p:grpSpPr>
          <a:xfrm>
            <a:off x="4107979" y="717292"/>
            <a:ext cx="3959441" cy="4589756"/>
            <a:chOff x="3114675" y="421042"/>
            <a:chExt cx="5962650" cy="5962650"/>
          </a:xfrm>
        </p:grpSpPr>
        <p:pic>
          <p:nvPicPr>
            <p:cNvPr id="5" name="Picture 4">
              <a:extLst>
                <a:ext uri="{FF2B5EF4-FFF2-40B4-BE49-F238E27FC236}">
                  <a16:creationId xmlns:a16="http://schemas.microsoft.com/office/drawing/2014/main" id="{EAB64848-CDFB-49BE-A05E-FBEA63D46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4675" y="421042"/>
              <a:ext cx="5962650" cy="5962650"/>
            </a:xfrm>
            <a:prstGeom prst="rect">
              <a:avLst/>
            </a:prstGeom>
          </p:spPr>
        </p:pic>
        <p:pic>
          <p:nvPicPr>
            <p:cNvPr id="7" name="Picture 6">
              <a:extLst>
                <a:ext uri="{FF2B5EF4-FFF2-40B4-BE49-F238E27FC236}">
                  <a16:creationId xmlns:a16="http://schemas.microsoft.com/office/drawing/2014/main" id="{4185B930-E108-422A-8EDE-D56187CF48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4955" y="1979720"/>
              <a:ext cx="3937092" cy="2494626"/>
            </a:xfrm>
            <a:prstGeom prst="rect">
              <a:avLst/>
            </a:prstGeom>
          </p:spPr>
        </p:pic>
      </p:grpSp>
      <p:grpSp>
        <p:nvGrpSpPr>
          <p:cNvPr id="13" name="Group 12">
            <a:extLst>
              <a:ext uri="{FF2B5EF4-FFF2-40B4-BE49-F238E27FC236}">
                <a16:creationId xmlns:a16="http://schemas.microsoft.com/office/drawing/2014/main" id="{03991ED4-1DC0-4072-8B45-E0606C81556C}"/>
              </a:ext>
            </a:extLst>
          </p:cNvPr>
          <p:cNvGrpSpPr/>
          <p:nvPr/>
        </p:nvGrpSpPr>
        <p:grpSpPr>
          <a:xfrm>
            <a:off x="8232559" y="717292"/>
            <a:ext cx="3959441" cy="4589756"/>
            <a:chOff x="3114675" y="447675"/>
            <a:chExt cx="5962650" cy="5962650"/>
          </a:xfrm>
        </p:grpSpPr>
        <p:pic>
          <p:nvPicPr>
            <p:cNvPr id="10" name="Picture 9">
              <a:extLst>
                <a:ext uri="{FF2B5EF4-FFF2-40B4-BE49-F238E27FC236}">
                  <a16:creationId xmlns:a16="http://schemas.microsoft.com/office/drawing/2014/main" id="{7541B73F-0070-482A-B0D2-C320EC2272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4675" y="447675"/>
              <a:ext cx="5962650" cy="5962650"/>
            </a:xfrm>
            <a:prstGeom prst="rect">
              <a:avLst/>
            </a:prstGeom>
          </p:spPr>
        </p:pic>
        <p:pic>
          <p:nvPicPr>
            <p:cNvPr id="12" name="Picture 11">
              <a:extLst>
                <a:ext uri="{FF2B5EF4-FFF2-40B4-BE49-F238E27FC236}">
                  <a16:creationId xmlns:a16="http://schemas.microsoft.com/office/drawing/2014/main" id="{E3331553-72DB-43E6-AFEB-30EDE21F7B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02174" y="1961966"/>
              <a:ext cx="3959441" cy="2610034"/>
            </a:xfrm>
            <a:prstGeom prst="rect">
              <a:avLst/>
            </a:prstGeom>
          </p:spPr>
        </p:pic>
      </p:grpSp>
      <p:grpSp>
        <p:nvGrpSpPr>
          <p:cNvPr id="18" name="Group 17">
            <a:extLst>
              <a:ext uri="{FF2B5EF4-FFF2-40B4-BE49-F238E27FC236}">
                <a16:creationId xmlns:a16="http://schemas.microsoft.com/office/drawing/2014/main" id="{2A2099BD-AB58-4A36-82BC-A8CADEB6B859}"/>
              </a:ext>
            </a:extLst>
          </p:cNvPr>
          <p:cNvGrpSpPr/>
          <p:nvPr/>
        </p:nvGrpSpPr>
        <p:grpSpPr>
          <a:xfrm>
            <a:off x="0" y="717292"/>
            <a:ext cx="3942840" cy="4589756"/>
            <a:chOff x="3114675" y="438798"/>
            <a:chExt cx="5962650" cy="5962650"/>
          </a:xfrm>
        </p:grpSpPr>
        <p:pic>
          <p:nvPicPr>
            <p:cNvPr id="15" name="Picture 14">
              <a:extLst>
                <a:ext uri="{FF2B5EF4-FFF2-40B4-BE49-F238E27FC236}">
                  <a16:creationId xmlns:a16="http://schemas.microsoft.com/office/drawing/2014/main" id="{1E48B8CC-CDAB-4312-8B42-18911DC07F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4675" y="438798"/>
              <a:ext cx="5962650" cy="5962650"/>
            </a:xfrm>
            <a:prstGeom prst="rect">
              <a:avLst/>
            </a:prstGeom>
          </p:spPr>
        </p:pic>
        <p:pic>
          <p:nvPicPr>
            <p:cNvPr id="17" name="Picture 16">
              <a:extLst>
                <a:ext uri="{FF2B5EF4-FFF2-40B4-BE49-F238E27FC236}">
                  <a16:creationId xmlns:a16="http://schemas.microsoft.com/office/drawing/2014/main" id="{62694C71-9EA8-46D6-8014-3ED0954707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6912" y="1969153"/>
              <a:ext cx="3959441" cy="2487438"/>
            </a:xfrm>
            <a:prstGeom prst="rect">
              <a:avLst/>
            </a:prstGeom>
          </p:spPr>
        </p:pic>
      </p:grpSp>
      <p:pic>
        <p:nvPicPr>
          <p:cNvPr id="19" name="Picture 18">
            <a:extLst>
              <a:ext uri="{FF2B5EF4-FFF2-40B4-BE49-F238E27FC236}">
                <a16:creationId xmlns:a16="http://schemas.microsoft.com/office/drawing/2014/main" id="{1E429EE3-1811-4DA1-A1F2-3221995BE7F1}"/>
              </a:ext>
            </a:extLst>
          </p:cNvPr>
          <p:cNvPicPr>
            <a:picLocks noChangeAspect="1"/>
          </p:cNvPicPr>
          <p:nvPr/>
        </p:nvPicPr>
        <p:blipFill>
          <a:blip r:embed="rId7"/>
          <a:stretch>
            <a:fillRect/>
          </a:stretch>
        </p:blipFill>
        <p:spPr>
          <a:xfrm>
            <a:off x="4817336" y="5069991"/>
            <a:ext cx="2524125" cy="1447800"/>
          </a:xfrm>
          <a:prstGeom prst="rect">
            <a:avLst/>
          </a:prstGeom>
        </p:spPr>
      </p:pic>
    </p:spTree>
    <p:extLst>
      <p:ext uri="{BB962C8B-B14F-4D97-AF65-F5344CB8AC3E}">
        <p14:creationId xmlns:p14="http://schemas.microsoft.com/office/powerpoint/2010/main" val="2343568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1229</TotalTime>
  <Words>239</Words>
  <Application>Microsoft Office PowerPoint</Application>
  <PresentationFormat>Widescreen</PresentationFormat>
  <Paragraphs>31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Name: Abhinav A.S Reg. No.: 17BCE0673 Type: Hackathon Position: Qualified in top 10 Product Name: Pari (A web app with both backend and front-end completed which helps during coordination of relief materials after a disaster. Certificate Attached in next page.</vt:lpstr>
      <vt:lpstr>PowerPoint Presentation</vt:lpstr>
      <vt:lpstr>PowerPoint Presentation</vt:lpstr>
      <vt:lpstr>Natural Calamity</vt:lpstr>
      <vt:lpstr>Is relief material actually reaching?</vt:lpstr>
      <vt:lpstr>  How efficient is the system for sending                relief materials optimally?</vt:lpstr>
      <vt:lpstr>Here is where                 comes into the   picture… </vt:lpstr>
      <vt:lpstr>PARI is an organisation established to meet the needs of the souls unheard during the hardest of times.  We try our best to bridge the gap between the people and the NGOs. PARI makes sure that the donations are in safe hands and are reached safely.   </vt:lpstr>
      <vt:lpstr>PowerPoint Presentation</vt:lpstr>
      <vt:lpstr>Donations made Easy!</vt:lpstr>
      <vt:lpstr>Request Relief</vt:lpstr>
      <vt:lpstr>Here comes our Unique Feature…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Calamity</dc:title>
  <dc:creator>Keshav Malpani</dc:creator>
  <cp:lastModifiedBy>Amilaneni Abhinav</cp:lastModifiedBy>
  <cp:revision>33</cp:revision>
  <dcterms:created xsi:type="dcterms:W3CDTF">2018-10-27T09:20:55Z</dcterms:created>
  <dcterms:modified xsi:type="dcterms:W3CDTF">2018-11-13T12:18:43Z</dcterms:modified>
</cp:coreProperties>
</file>