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GB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BLOGGING WEBSITE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1F0924"/>
                </a:solidFill>
                <a:latin typeface="Tahoma"/>
                <a:cs typeface="Tahoma"/>
              </a:rPr>
              <a:t>1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Name</a:t>
            </a:r>
            <a:r>
              <a:rPr sz="1600" b="1" spc="2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sz="1600" b="1" spc="165" dirty="0">
                <a:latin typeface="Trebuchet MS"/>
                <a:cs typeface="Trebuchet MS"/>
              </a:rPr>
              <a:t> </a:t>
            </a:r>
            <a:r>
              <a:rPr lang="en-GB" sz="1600" b="1" spc="-5" dirty="0">
                <a:latin typeface="Trebuchet MS"/>
                <a:cs typeface="Trebuchet MS"/>
              </a:rPr>
              <a:t>BLOGGING WEBSITE</a:t>
            </a:r>
            <a:r>
              <a:rPr sz="1600" b="1" spc="25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050" dirty="0">
                <a:latin typeface="Lucida Sans Unicode"/>
                <a:cs typeface="Lucida Sans Unicode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sz="1050" dirty="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06821"/>
              </p:ext>
            </p:extLst>
          </p:nvPr>
        </p:nvGraphicFramePr>
        <p:xfrm>
          <a:off x="638428" y="2546074"/>
          <a:ext cx="5020309" cy="97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hariharan01102002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Hariharan.S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715" y="410756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4" y="0"/>
                </a:moveTo>
                <a:lnTo>
                  <a:pt x="1213484" y="0"/>
                </a:lnTo>
                <a:lnTo>
                  <a:pt x="1173479" y="634"/>
                </a:lnTo>
                <a:lnTo>
                  <a:pt x="1133475" y="1904"/>
                </a:lnTo>
                <a:lnTo>
                  <a:pt x="1092834" y="5079"/>
                </a:lnTo>
                <a:lnTo>
                  <a:pt x="1052194" y="8889"/>
                </a:lnTo>
                <a:lnTo>
                  <a:pt x="1010919" y="13969"/>
                </a:lnTo>
                <a:lnTo>
                  <a:pt x="969009" y="20954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4" y="48894"/>
                </a:lnTo>
                <a:lnTo>
                  <a:pt x="800100" y="60959"/>
                </a:lnTo>
                <a:lnTo>
                  <a:pt x="757554" y="74929"/>
                </a:lnTo>
                <a:lnTo>
                  <a:pt x="714375" y="90169"/>
                </a:lnTo>
                <a:lnTo>
                  <a:pt x="671829" y="107314"/>
                </a:lnTo>
                <a:lnTo>
                  <a:pt x="629284" y="125729"/>
                </a:lnTo>
                <a:lnTo>
                  <a:pt x="587375" y="146050"/>
                </a:lnTo>
                <a:lnTo>
                  <a:pt x="544829" y="167639"/>
                </a:lnTo>
                <a:lnTo>
                  <a:pt x="502919" y="191769"/>
                </a:lnTo>
                <a:lnTo>
                  <a:pt x="461009" y="217169"/>
                </a:lnTo>
                <a:lnTo>
                  <a:pt x="419734" y="245109"/>
                </a:lnTo>
                <a:lnTo>
                  <a:pt x="378459" y="274319"/>
                </a:lnTo>
                <a:lnTo>
                  <a:pt x="337819" y="306069"/>
                </a:lnTo>
                <a:lnTo>
                  <a:pt x="297814" y="339089"/>
                </a:lnTo>
                <a:lnTo>
                  <a:pt x="258444" y="374649"/>
                </a:lnTo>
                <a:lnTo>
                  <a:pt x="219075" y="412114"/>
                </a:lnTo>
                <a:lnTo>
                  <a:pt x="180975" y="452119"/>
                </a:lnTo>
                <a:lnTo>
                  <a:pt x="142875" y="494029"/>
                </a:lnTo>
                <a:lnTo>
                  <a:pt x="106044" y="538479"/>
                </a:lnTo>
                <a:lnTo>
                  <a:pt x="69850" y="584834"/>
                </a:lnTo>
                <a:lnTo>
                  <a:pt x="34289" y="633729"/>
                </a:lnTo>
                <a:lnTo>
                  <a:pt x="0" y="685164"/>
                </a:lnTo>
                <a:lnTo>
                  <a:pt x="1193164" y="685164"/>
                </a:lnTo>
                <a:lnTo>
                  <a:pt x="1230629" y="677544"/>
                </a:lnTo>
                <a:lnTo>
                  <a:pt x="1261109" y="656589"/>
                </a:lnTo>
                <a:lnTo>
                  <a:pt x="1281429" y="626109"/>
                </a:lnTo>
                <a:lnTo>
                  <a:pt x="1289050" y="588644"/>
                </a:lnTo>
                <a:lnTo>
                  <a:pt x="1289050" y="1904"/>
                </a:lnTo>
                <a:lnTo>
                  <a:pt x="1232534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95"/>
              </a:spcBef>
            </a:pPr>
            <a:r>
              <a:rPr spc="-30" dirty="0">
                <a:solidFill>
                  <a:schemeClr val="tx1"/>
                </a:solidFill>
              </a:rPr>
              <a:t>Task-1</a:t>
            </a: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Creation</a:t>
            </a:r>
            <a:r>
              <a:rPr sz="1400" spc="-4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of SRS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&amp;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Github</a:t>
            </a:r>
            <a:endParaRPr sz="1400" dirty="0">
              <a:solidFill>
                <a:schemeClr val="tx1"/>
              </a:solidFill>
            </a:endParaRPr>
          </a:p>
          <a:p>
            <a:pPr marL="224790" indent="-175895">
              <a:lnSpc>
                <a:spcPct val="100000"/>
              </a:lnSpc>
              <a:spcBef>
                <a:spcPts val="59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Create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SRS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:</a:t>
            </a:r>
            <a:r>
              <a:rPr sz="1200" b="0" spc="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“</a:t>
            </a:r>
            <a:r>
              <a:rPr lang="en-GB"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Blogging website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”</a:t>
            </a:r>
            <a:endParaRPr sz="1200" dirty="0">
              <a:latin typeface="Lucida Sans Unicode"/>
              <a:cs typeface="Lucida Sans Unicode"/>
            </a:endParaRPr>
          </a:p>
          <a:p>
            <a:pPr marL="224790" indent="-175895">
              <a:lnSpc>
                <a:spcPct val="100000"/>
              </a:lnSpc>
              <a:spcBef>
                <a:spcPts val="27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sz="1200" b="0" spc="-4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A</a:t>
            </a:r>
            <a:r>
              <a:rPr sz="1200" b="0" spc="-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Set-up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4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Github</a:t>
            </a:r>
            <a:r>
              <a:rPr sz="1200" b="0" spc="-4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account</a:t>
            </a:r>
            <a:endParaRPr sz="1200" dirty="0">
              <a:latin typeface="Lucida Sans Unicode"/>
              <a:cs typeface="Lucida Sans Unicode"/>
            </a:endParaRPr>
          </a:p>
          <a:p>
            <a:pPr marL="227965" indent="-17653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Wingdings"/>
              <a:buChar char=""/>
              <a:tabLst>
                <a:tab pos="229235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Hands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–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on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Git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Bash</a:t>
            </a:r>
            <a:endParaRPr sz="1200" dirty="0">
              <a:latin typeface="Lucida Sans Unicode"/>
              <a:cs typeface="Lucida Sans Unicode"/>
            </a:endParaRPr>
          </a:p>
          <a:p>
            <a:pPr marL="57150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Evaluation</a:t>
            </a:r>
            <a:r>
              <a:rPr sz="1400" spc="-5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Metric:</a:t>
            </a:r>
            <a:endParaRPr sz="1400" dirty="0">
              <a:solidFill>
                <a:schemeClr val="tx1"/>
              </a:solidFill>
            </a:endParaRPr>
          </a:p>
          <a:p>
            <a:pPr marL="240029" indent="-1778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100%</a:t>
            </a:r>
            <a:r>
              <a:rPr sz="1200" b="0" spc="7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Completion</a:t>
            </a:r>
            <a:r>
              <a:rPr sz="1200" b="0" spc="4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the</a:t>
            </a:r>
            <a:r>
              <a:rPr sz="1200" b="0" spc="5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above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tasks</a:t>
            </a:r>
            <a:endParaRPr sz="1200" dirty="0">
              <a:latin typeface="Lucida Sans Unicode"/>
              <a:cs typeface="Lucida Sans Unicode"/>
            </a:endParaRPr>
          </a:p>
          <a:p>
            <a:pPr marL="78105">
              <a:lnSpc>
                <a:spcPct val="100000"/>
              </a:lnSpc>
              <a:spcBef>
                <a:spcPts val="545"/>
              </a:spcBef>
            </a:pP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Learning</a:t>
            </a:r>
            <a:r>
              <a:rPr sz="1400" spc="34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Outcome</a:t>
            </a:r>
            <a:endParaRPr sz="1400" dirty="0">
              <a:solidFill>
                <a:schemeClr val="tx1"/>
              </a:solidFill>
            </a:endParaRPr>
          </a:p>
          <a:p>
            <a:pPr marL="247650" indent="-1778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Get</a:t>
            </a:r>
            <a:r>
              <a:rPr sz="1200" b="0" spc="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5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know</a:t>
            </a:r>
            <a:r>
              <a:rPr sz="1200" b="0" spc="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about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different</a:t>
            </a:r>
            <a:r>
              <a:rPr sz="1200" b="0" spc="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lifecycle</a:t>
            </a:r>
            <a:r>
              <a:rPr sz="1200" b="0" spc="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models.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importance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how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create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an</a:t>
            </a:r>
            <a:r>
              <a:rPr sz="1200" b="0" spc="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SRS.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Knowing</a:t>
            </a:r>
            <a:r>
              <a:rPr sz="1200" b="0" spc="-7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sz="1200" b="0" spc="-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sz="1200" b="0" spc="-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Github.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b="0" spc="-2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agile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scrum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management</a:t>
            </a:r>
            <a:r>
              <a:rPr sz="1200" b="0" spc="-2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techniques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efficient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product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development.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0" y="1123314"/>
            <a:ext cx="125730" cy="3562350"/>
            <a:chOff x="609600" y="1123314"/>
            <a:chExt cx="125730" cy="3562350"/>
          </a:xfrm>
        </p:grpSpPr>
        <p:sp>
          <p:nvSpPr>
            <p:cNvPr id="7" name="object 7"/>
            <p:cNvSpPr/>
            <p:nvPr/>
          </p:nvSpPr>
          <p:spPr>
            <a:xfrm>
              <a:off x="609600" y="112331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4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336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57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33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>
                <a:latin typeface="Tahoma"/>
                <a:cs typeface="Tahoma"/>
              </a:rPr>
              <a:t>Define Your Niche and Purpose</a:t>
            </a:r>
            <a:endParaRPr lang="en-GB" sz="1400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Choose a Theme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Create Essential Pages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Configure SEO Settings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Regularly Update and Maintain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Install Essential Plugins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/>
              <a:t>Set Up a Content Management System (CMS)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7474" y="2170302"/>
            <a:ext cx="28543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dirty="0">
                <a:latin typeface="Lucida Sans Unicode"/>
                <a:cs typeface="Lucida Sans Unicode"/>
              </a:rPr>
              <a:t>https://github.com/hariharan01102002/NM-BlogWebsite.git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298</Words>
  <Application>Microsoft Office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SUNSTONE</vt:lpstr>
      <vt:lpstr>SUMMARY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Vijayalakshmi T</cp:lastModifiedBy>
  <cp:revision>7</cp:revision>
  <dcterms:created xsi:type="dcterms:W3CDTF">2023-09-08T13:13:22Z</dcterms:created>
  <dcterms:modified xsi:type="dcterms:W3CDTF">2023-10-30T14:01:12Z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2023-09-08T00:00:00Z</vt:filetime>
  </property>
</Properties>
</file>