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20F0502020204030204" pitchFamily="2" charset="0"/>
      <p:regular r:id="rId15"/>
      <p:bold r:id="rId16"/>
      <p:italic r:id="rId17"/>
      <p:boldItalic r:id="rId18"/>
    </p:embeddedFont>
    <p:embeddedFont>
      <p:font typeface="EB Garamond ExtraBold" panose="020F0502020204030204" pitchFamily="2" charset="0"/>
      <p:bold r:id="rId19"/>
      <p:boldItalic r:id="rId20"/>
    </p:embeddedFont>
    <p:embeddedFont>
      <p:font typeface="EB Garamond Medium" panose="020F0502020204030204" pitchFamily="2" charset="0"/>
      <p:regular r:id="rId21"/>
      <p:bold r:id="rId22"/>
      <p:italic r:id="rId23"/>
      <p:boldItalic r:id="rId24"/>
    </p:embeddedFont>
    <p:embeddedFont>
      <p:font typeface="Lucida Sans Unicode" panose="020B0602030504020204" pitchFamily="34" charset="0"/>
      <p:regular r:id="rId25"/>
    </p:embeddedFont>
    <p:embeddedFont>
      <p:font typeface="Public Sans" panose="020B060402020202020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6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theme" Target="theme/them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30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621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892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4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02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42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713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57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“BLOG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3872204" y="0"/>
            <a:ext cx="52717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IN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BLOG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2835425770"/>
              </p:ext>
            </p:extLst>
          </p:nvPr>
        </p:nvGraphicFramePr>
        <p:xfrm>
          <a:off x="144700" y="2345525"/>
          <a:ext cx="4279525" cy="775305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73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endParaRPr lang="en-US" sz="1450" spc="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hariharan01102002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450" dirty="0" err="1">
                          <a:latin typeface="Times New Roman"/>
                          <a:cs typeface="Times New Roman"/>
                        </a:rPr>
                        <a:t>Hariharan.S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46803" y="3483471"/>
            <a:ext cx="8469975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</a:t>
            </a:r>
            <a:endParaRPr sz="11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804" y="699795"/>
            <a:ext cx="5881988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4" indent="-342900">
              <a:spcBef>
                <a:spcPts val="509"/>
              </a:spcBef>
              <a:buAutoNum type="arabicPeriod"/>
            </a:pPr>
            <a:r>
              <a:rPr lang="en-GB">
                <a:latin typeface="Tahoma"/>
                <a:cs typeface="Tahoma"/>
              </a:rPr>
              <a:t>Define Your Niche and Purpose</a:t>
            </a:r>
            <a:endParaRPr lang="en-GB" b="1" u="heavy" spc="-5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Choose a Theme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Create Essential Pages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Configure SEO Settings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Design and Customize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Regularly Update and Maintain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Install Essential Plugins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GB"/>
              <a:t>Set Up a Content Management System (CMS)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Design and Customize:</a:t>
            </a:r>
            <a:endParaRPr lang="en-GB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29" y="2160064"/>
            <a:ext cx="284420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dirty="0">
                <a:solidFill>
                  <a:srgbClr val="BD8738"/>
                </a:solidFill>
                <a:latin typeface="+mn-lt"/>
              </a:rPr>
              <a:t>https://github.com/hariharan01102002/NM-BlogWebsite.git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D198EF-7E24-E17F-C343-6B51BDA8F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docs-Lexend"/>
              </a:rPr>
              <a:t>Which of the following methods does not represent the non-mutation?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docs-Lexend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93025"/>
                </a:solidFill>
                <a:effectLst/>
                <a:latin typeface="Roboto" panose="02000000000000000000" pitchFamily="2" charset="0"/>
              </a:rPr>
              <a:t>*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2 points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BDA2C0-AF31-34D5-1F68-87783FF0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docs-EB Garamond"/>
              </a:rPr>
              <a:t>Concat() Method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21FD7-563C-A80C-E2F6-CC7D8A0F3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docs-EB Garamond"/>
              </a:rPr>
              <a:t>Reverse() Method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A559E-0F36-35FE-9653-E50E18FA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docs-EB Garamond"/>
              </a:rPr>
              <a:t>Splice() Method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66A08-6183-968B-5385-99A0CD821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docs-EB Garamond"/>
              </a:rPr>
              <a:t>None of the mentioned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321</Words>
  <Application>Microsoft Office PowerPoint</Application>
  <PresentationFormat>On-screen Show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docs-Lexend</vt:lpstr>
      <vt:lpstr>Tahoma</vt:lpstr>
      <vt:lpstr>docs-EB Garamond</vt:lpstr>
      <vt:lpstr>Public Sans</vt:lpstr>
      <vt:lpstr>Times New Roman</vt:lpstr>
      <vt:lpstr>EB Garamond</vt:lpstr>
      <vt:lpstr>Calibri</vt:lpstr>
      <vt:lpstr>Arial</vt:lpstr>
      <vt:lpstr>EB Garamond Medium</vt:lpstr>
      <vt:lpstr>Lucida Sans Unicode</vt:lpstr>
      <vt:lpstr>Noto Sans Symbols</vt:lpstr>
      <vt:lpstr>Roboto</vt:lpstr>
      <vt:lpstr>EB Garamond ExtraBold</vt:lpstr>
      <vt:lpstr>Arial</vt:lpstr>
      <vt:lpstr>Simple Light</vt:lpstr>
      <vt:lpstr>Simple Light</vt:lpstr>
      <vt:lpstr>PowerPoint Presentation</vt:lpstr>
      <vt:lpstr>BLOG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Vijayalakshmi T</cp:lastModifiedBy>
  <cp:revision>5</cp:revision>
  <dcterms:created xsi:type="dcterms:W3CDTF">2020-08-13T11:21:46Z</dcterms:created>
  <dcterms:modified xsi:type="dcterms:W3CDTF">2023-10-31T13:27:43Z</dcterms:modified>
</cp:coreProperties>
</file>