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haran01102002/NM-GROUP-15.gi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1762"/>
              </p:ext>
            </p:extLst>
          </p:nvPr>
        </p:nvGraphicFramePr>
        <p:xfrm>
          <a:off x="682072" y="2283144"/>
          <a:ext cx="5020309" cy="151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hariharan01102002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@haripradeep01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Hari </a:t>
                      </a:r>
                      <a:r>
                        <a:rPr lang="en-US" sz="1000" dirty="0" err="1">
                          <a:latin typeface="Lucida Sans Unicode"/>
                          <a:cs typeface="Lucida Sans Unicode"/>
                        </a:rPr>
                        <a:t>Pradeep.R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6399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lang="en-GB"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Blogging website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 dirty="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 dirty="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 dirty="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 dirty="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 dirty="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4" y="2170302"/>
            <a:ext cx="285432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dirty="0">
                <a:latin typeface="Lucida Sans Unicode"/>
                <a:cs typeface="Lucida Sans Unicode"/>
                <a:hlinkClick r:id="rId2"/>
              </a:rPr>
              <a:t>https://github.com/hariharan01102002/NM-GROUP-15.git</a:t>
            </a:r>
            <a:endParaRPr lang="en-IN" sz="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306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Vijayalakshmi T</cp:lastModifiedBy>
  <cp:revision>9</cp:revision>
  <dcterms:created xsi:type="dcterms:W3CDTF">2023-09-08T13:13:22Z</dcterms:created>
  <dcterms:modified xsi:type="dcterms:W3CDTF">2023-11-03T12:05:18Z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