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B Garamond" panose="00000500000000000000" pitchFamily="2" charset="0"/>
      <p:regular r:id="rId15"/>
      <p:bold r:id="rId16"/>
      <p:italic r:id="rId17"/>
      <p:boldItalic r:id="rId18"/>
    </p:embeddedFont>
    <p:embeddedFont>
      <p:font typeface="EB Garamond ExtraBold" panose="00000900000000000000" pitchFamily="2" charset="0"/>
      <p:bold r:id="rId19"/>
      <p:boldItalic r:id="rId20"/>
    </p:embeddedFont>
    <p:embeddedFont>
      <p:font typeface="EB Garamond Medium" panose="00000600000000000000" pitchFamily="2" charset="0"/>
      <p:regular r:id="rId21"/>
      <p:bold r:id="rId22"/>
      <p:italic r:id="rId23"/>
      <p:boldItalic r:id="rId24"/>
    </p:embeddedFont>
    <p:embeddedFont>
      <p:font typeface="Montserrat ExtraBold" panose="00000900000000000000" pitchFamily="2" charset="0"/>
      <p:bold r:id="rId25"/>
      <p:boldItalic r:id="rId26"/>
    </p:embeddedFont>
    <p:embeddedFont>
      <p:font typeface="Public Sans" panose="020B0604020202020204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g/wVzJmyMG5kAbdOVI1pDzc0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66" y="67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57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200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176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50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510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49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2352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515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“BLOG WEBSITE”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Task - 4</a:t>
            </a:r>
            <a:endParaRPr dirty="0"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2219324" y="0"/>
            <a:ext cx="6924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2800" dirty="0"/>
              <a:t>BLOG WEBSITE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EB Garamond Medium"/>
              <a:buChar char="▪"/>
            </a:pPr>
            <a:r>
              <a:rPr lang="en-GB" dirty="0">
                <a:latin typeface="EB Garamond Medium"/>
                <a:ea typeface="EB Garamond Medium"/>
                <a:cs typeface="EB Garamond Medium"/>
                <a:sym typeface="EB Garamond Medium"/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1525" y="904875"/>
            <a:ext cx="5314950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934" indent="-342900">
              <a:spcBef>
                <a:spcPts val="509"/>
              </a:spcBef>
              <a:buAutoNum type="arabicPeriod"/>
            </a:pPr>
            <a:r>
              <a:rPr lang="en-GB" dirty="0">
                <a:latin typeface="Tahoma"/>
                <a:cs typeface="Tahoma"/>
              </a:rPr>
              <a:t>Define Your Niche and Purpose</a:t>
            </a:r>
            <a:endParaRPr lang="en-GB" b="1" u="heavy" spc="-5" dirty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Choose a Theme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Create Essential Pages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Configure SEO Settings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Design and Customize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Regularly Update and Maintain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Install Essential Plugins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GB" dirty="0"/>
              <a:t>Set Up a Content Management System (CMS)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Design and Customize:</a:t>
            </a:r>
            <a:endParaRPr lang="en-GB" dirty="0">
              <a:latin typeface="Tahoma"/>
              <a:cs typeface="Tahoma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4089329" y="2171994"/>
            <a:ext cx="28521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dirty="0">
                <a:solidFill>
                  <a:srgbClr val="BD8738"/>
                </a:solidFill>
              </a:rPr>
              <a:t>https://github.com/hariharan01102002/NM-GROUP-15.git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309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Public Sans</vt:lpstr>
      <vt:lpstr>Noto Sans Symbols</vt:lpstr>
      <vt:lpstr>Arial</vt:lpstr>
      <vt:lpstr>Tahoma</vt:lpstr>
      <vt:lpstr>Calibri</vt:lpstr>
      <vt:lpstr>Montserrat ExtraBold</vt:lpstr>
      <vt:lpstr>EB Garamond ExtraBold</vt:lpstr>
      <vt:lpstr>EB Garamond</vt:lpstr>
      <vt:lpstr>EB Garamond Medium</vt:lpstr>
      <vt:lpstr>Arial</vt:lpstr>
      <vt:lpstr>Simple Light</vt:lpstr>
      <vt:lpstr>Simple Light</vt:lpstr>
      <vt:lpstr>PowerPoint Presentation</vt:lpstr>
      <vt:lpstr>BLOG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Vijayalakshmi T</cp:lastModifiedBy>
  <cp:revision>4</cp:revision>
  <dcterms:created xsi:type="dcterms:W3CDTF">2020-08-13T11:21:46Z</dcterms:created>
  <dcterms:modified xsi:type="dcterms:W3CDTF">2023-11-03T12:04:38Z</dcterms:modified>
</cp:coreProperties>
</file>