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spitalEmergencyRoomDashboardRWFD_17167891278500/MonthView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FD2CC0-5622-4D0F-BA76-38A3F9A77E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Hospital Emergency Room Dashboard | #RWFD | #VizOfTheDay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2CF22E-3AA2-4556-8F23-524329B2C3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10/21/2024 3:14:25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 View" id="2" name="slide2">
            <a:extLst>
              <a:ext uri="{FF2B5EF4-FFF2-40B4-BE49-F238E27FC236}">
                <a16:creationId xmlns:a16="http://schemas.microsoft.com/office/drawing/2014/main" id="{0224B76A-3A4D-4225-B6E9-B3AC1CE0B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81" y="0"/>
            <a:ext cx="9273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2024-10-21T15:14:25Z</dcterms:created>
  <dcterms:modified xsi:type="dcterms:W3CDTF">2024-10-21T15:14:25Z</dcterms:modified>
</cp:coreProperties>
</file>