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ZomatoSalesAnalysisFinal/Sale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A79ABDA-85B2-4F6B-BD4A-0A54B23C28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Zomato Sales Analysis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D01C3E-1207-408E-AEDA-EFFC5910B95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10/20/2024 8:53:12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433030F3-73B7-45C8-BC19-1E85426EB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62"/>
            <a:ext cx="12192000" cy="59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2024-10-20T08:53:12Z</dcterms:created>
  <dcterms:modified xsi:type="dcterms:W3CDTF">2024-10-20T08:53:12Z</dcterms:modified>
</cp:coreProperties>
</file>