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USA_16142099828340/StateDetail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632520-F0D0-43ED-BCD4-4B29E8CDE6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USA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384D55-D377-4710-AFDF-55DD69B429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10/20/2024 5:54:40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Details" id="2" name="slide2">
            <a:extLst>
              <a:ext uri="{FF2B5EF4-FFF2-40B4-BE49-F238E27FC236}">
                <a16:creationId xmlns:a16="http://schemas.microsoft.com/office/drawing/2014/main" id="{FF790315-86AB-42AD-BCEF-2F720F62B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98" y="0"/>
            <a:ext cx="9813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2024-10-20T05:54:41Z</dcterms:created>
  <dcterms:modified xsi:type="dcterms:W3CDTF">2024-10-20T05:54:41Z</dcterms:modified>
</cp:coreProperties>
</file>