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9" r:id="rId2"/>
    <p:sldId id="291" r:id="rId3"/>
    <p:sldId id="286" r:id="rId4"/>
    <p:sldId id="287" r:id="rId5"/>
    <p:sldId id="294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965"/>
    <a:srgbClr val="365B62"/>
    <a:srgbClr val="FFA9AF"/>
    <a:srgbClr val="FF4F5A"/>
    <a:srgbClr val="E39124"/>
    <a:srgbClr val="F9DB8F"/>
    <a:srgbClr val="FFD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3"/>
    <p:restoredTop sz="94710"/>
  </p:normalViewPr>
  <p:slideViewPr>
    <p:cSldViewPr snapToGrid="0" showGuides="1">
      <p:cViewPr>
        <p:scale>
          <a:sx n="77" d="100"/>
          <a:sy n="77" d="100"/>
        </p:scale>
        <p:origin x="260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4AC88-E837-FF40-87B6-0D94E27A14F4}" type="datetimeFigureOut">
              <a:rPr lang="en-IN" smtClean="0"/>
              <a:t>07/02/24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A664A-F480-6C4B-8334-CD36D3555FA6}" type="slidenum">
              <a:rPr lang="en-I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793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E228-1736-F967-294D-C3D9A3EC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DEC97-A22A-825B-2B05-713564567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A073-B4EE-E6A4-B5DB-74AAC330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9F29-4307-36F1-C243-0E7D784B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FE7CA-300F-8071-D2FA-C14CFADA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BE13-4095-ACA8-E561-734EADED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A336C-29CE-B67F-9605-A2CCD63CD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C17C-A3CC-7227-A281-520A4828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B435-DA21-3161-E340-FAA4EB57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7B9D-095C-8968-5DF2-A25C7676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5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D80A0-A887-3928-29CD-38498950D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F71ED-0E4F-05B6-FCCE-0C4FCD86D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B16B-C5B0-7335-3FE7-7A4D1DD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7376-7DB3-DB26-1206-9D06048D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F0B2-B5CD-6477-C149-D0AC0637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9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BCD-E19F-0722-6F01-2AE0754C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1340-2CF9-4167-8708-DCD79BA3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D2B7-B666-DBAD-7F58-CDFDAFBB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4E2B-8562-6D0B-DC76-2CC7548B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08FE-C565-0A03-83F5-8ACEB068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213C-A422-DAB2-7631-0621386B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96B0-2235-61F9-B3F1-FFE8E316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6ADBF-C7BD-C613-0A2C-56C558BD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AF44-3B65-FE0E-B84E-0FB7B161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9C40-B765-20B9-9A15-C3F55F0E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3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AD6A-FD2F-9DC9-372C-EFB98E30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ECC7-E72A-EF83-3D1E-7966C9E6B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B8FC2-9AEE-B5B8-1B40-3186B09CA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F33A1-C8A6-156D-9CFC-12E4E1F0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2C9A8-9BF5-2845-9D1F-EEA30A9E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DDD4D-ED46-6239-8518-1F9F966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5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C718-BB0F-7E5C-7E33-763B7117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EF12B-EC15-2C07-BE91-31761CB7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F435-6621-DCAB-EB7D-9723964C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832AE-37EA-AC22-2B8C-527D3F1D4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463DA-4F88-9323-3354-750E6E84F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5430A-07E6-EAEA-8D93-D002A8D1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8AF41-B833-5324-5A1E-57807C38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905FF-870B-5E0E-D140-BDD157C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CC2F-894A-66DB-0C38-7C221CC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69FBF-361F-7A23-4DF6-61FD2618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73A73-2B5D-318C-A257-E308A1C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03334-9468-0701-B0A8-8B9F0620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73DB0-7E3B-8060-EEFB-F17D6385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DB80C-DAE4-FA48-F58A-A4BAEA57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EE2F-935F-E49C-BA6E-4637704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4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8B1C-6F54-29BE-8D2E-C72EC41E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D2CA-0FB1-B929-B3C5-E8C03407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B4975-1272-723B-46DC-6328F03D8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3162B-6357-AA06-03D2-BBEB7C5F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AEB8-8212-8F79-E865-62037896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28B4-E831-9959-15D2-5AC7C951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71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C3E4-1538-35F3-E5FF-7CBBDD93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DB00A-EA50-625E-7F2F-D354180D1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1B42C-68A8-2ADA-205F-9BC99F92F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2AA2-FA75-814E-F15C-19455694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6BAF-A16E-C040-BB9F-ED336BD1DF01}" type="datetimeFigureOut">
              <a:rPr lang="en-IN" smtClean="0"/>
              <a:t>07/02/24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B801-A904-4FE6-AFD2-02110C65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3EA5-34C8-A0B5-A648-F69035C4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251-0482-0A40-B6FC-1BD0E6DF3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6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3193E-98A3-61C9-3D74-5AEDB949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D93B-234F-DEF8-02D7-972BFA13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EB0B-C93F-4AB5-AAC3-3873C76B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66BAF-A16E-C040-BB9F-ED336BD1DF01}" type="datetimeFigureOut">
              <a:rPr lang="en-IN" smtClean="0"/>
              <a:t>07/02/24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E01E-F103-0A5C-5281-3E2921988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2465-D3F0-7E09-11C3-DDB9A338D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F3251-0482-0A40-B6FC-1BD0E6DF3B34}" type="slidenum">
              <a:rPr lang="en-I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53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B0EAA5-5AE1-4F97-4341-22340CC4557E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395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A50B4-1130-36B9-ED0E-9255B9A31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24"/>
          <a:stretch/>
        </p:blipFill>
        <p:spPr>
          <a:xfrm>
            <a:off x="2438400" y="10"/>
            <a:ext cx="9753600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01A1CB-FE27-8A50-4232-DED63697F4C6}"/>
              </a:ext>
            </a:extLst>
          </p:cNvPr>
          <p:cNvSpPr txBox="1"/>
          <p:nvPr/>
        </p:nvSpPr>
        <p:spPr>
          <a:xfrm>
            <a:off x="113903" y="2016570"/>
            <a:ext cx="7095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pperplate" panose="02000504000000020004" pitchFamily="2" charset="77"/>
              </a:rPr>
              <a:t>Team</a:t>
            </a:r>
          </a:p>
          <a:p>
            <a:r>
              <a:rPr lang="en-US" sz="4800" dirty="0">
                <a:solidFill>
                  <a:schemeClr val="bg1"/>
                </a:solidFill>
                <a:latin typeface="Copperplate" panose="02000504000000020004" pitchFamily="2" charset="77"/>
              </a:rPr>
              <a:t>Crew X</a:t>
            </a:r>
            <a:endParaRPr sz="4800" dirty="0">
              <a:solidFill>
                <a:schemeClr val="bg1"/>
              </a:solidFill>
              <a:latin typeface="Copperplate" panose="02000504000000020004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944E3-AC72-553E-4D56-7C30919C6E3B}"/>
              </a:ext>
            </a:extLst>
          </p:cNvPr>
          <p:cNvSpPr txBox="1"/>
          <p:nvPr/>
        </p:nvSpPr>
        <p:spPr>
          <a:xfrm>
            <a:off x="0" y="5369681"/>
            <a:ext cx="2239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Aarya</a:t>
            </a:r>
            <a:r>
              <a:rPr lang="en-US" dirty="0">
                <a:solidFill>
                  <a:schemeClr val="bg1"/>
                </a:solidFill>
              </a:rPr>
              <a:t> B</a:t>
            </a:r>
          </a:p>
          <a:p>
            <a:r>
              <a:rPr lang="en-US" dirty="0">
                <a:solidFill>
                  <a:schemeClr val="bg1"/>
                </a:solidFill>
              </a:rPr>
              <a:t>Soorya K</a:t>
            </a:r>
          </a:p>
          <a:p>
            <a:r>
              <a:rPr lang="en-US" dirty="0" err="1">
                <a:solidFill>
                  <a:schemeClr val="bg1"/>
                </a:solidFill>
              </a:rPr>
              <a:t>Dhuruv</a:t>
            </a:r>
            <a:r>
              <a:rPr lang="en-US" dirty="0">
                <a:solidFill>
                  <a:schemeClr val="bg1"/>
                </a:solidFill>
              </a:rPr>
              <a:t> Swamy R</a:t>
            </a:r>
          </a:p>
          <a:p>
            <a:r>
              <a:rPr lang="en-US" dirty="0">
                <a:solidFill>
                  <a:schemeClr val="bg1"/>
                </a:solidFill>
              </a:rPr>
              <a:t>Hariharan K</a:t>
            </a:r>
          </a:p>
          <a:p>
            <a:r>
              <a:rPr lang="en-US" dirty="0">
                <a:solidFill>
                  <a:schemeClr val="bg1"/>
                </a:solidFill>
              </a:rPr>
              <a:t>Sam </a:t>
            </a:r>
            <a:r>
              <a:rPr lang="en-US" dirty="0" err="1">
                <a:solidFill>
                  <a:schemeClr val="bg1"/>
                </a:solidFill>
              </a:rPr>
              <a:t>Naveenkumar</a:t>
            </a:r>
            <a:r>
              <a:rPr lang="en-US" dirty="0">
                <a:solidFill>
                  <a:schemeClr val="bg1"/>
                </a:solidFill>
              </a:rPr>
              <a:t> V</a:t>
            </a: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8BB44-6BDB-0BAE-A1E3-7D71E4A8A08A}"/>
              </a:ext>
            </a:extLst>
          </p:cNvPr>
          <p:cNvSpPr txBox="1"/>
          <p:nvPr/>
        </p:nvSpPr>
        <p:spPr>
          <a:xfrm>
            <a:off x="3661510" y="66252"/>
            <a:ext cx="86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pperplate" panose="02000504000000020004" pitchFamily="2" charset="77"/>
                <a:cs typeface="Times New Roman" panose="02020603050405020304" pitchFamily="18" charset="0"/>
              </a:rPr>
              <a:t>INVENTORY MANAGEMENT SYSTEM</a:t>
            </a:r>
            <a:endParaRPr lang="en-US" sz="3600" dirty="0">
              <a:latin typeface="Copperplate" panose="02000504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812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36BEDF-50C9-9E3E-0F33-628D6810B30F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395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D1BF9-DD51-29FC-9972-E671238F3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56" b="2360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D6766E-4C59-AA1A-81E1-7982933F1BBA}"/>
              </a:ext>
            </a:extLst>
          </p:cNvPr>
          <p:cNvSpPr/>
          <p:nvPr/>
        </p:nvSpPr>
        <p:spPr>
          <a:xfrm>
            <a:off x="-20" y="-7963"/>
            <a:ext cx="12192000" cy="6857990"/>
          </a:xfrm>
          <a:prstGeom prst="rect">
            <a:avLst/>
          </a:prstGeom>
          <a:solidFill>
            <a:srgbClr val="FFA9AF">
              <a:alpha val="792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6142C-33D8-B8F0-4F3F-43EE07EBB7B5}"/>
              </a:ext>
            </a:extLst>
          </p:cNvPr>
          <p:cNvSpPr txBox="1"/>
          <p:nvPr/>
        </p:nvSpPr>
        <p:spPr>
          <a:xfrm>
            <a:off x="1186795" y="1951490"/>
            <a:ext cx="9818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inventory management system in laboratory faces several challenges, including stockouts, overstocking, theft, and difficulty in tracking items.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of time, component loss, and reduced productivity for researchers and laboratory staff.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2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E3822-D595-1A30-C42E-88307A6DCCE5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365B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8E768-2D6E-3BC7-41BE-FD81303F5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"/>
          <a:stretch/>
        </p:blipFill>
        <p:spPr>
          <a:xfrm>
            <a:off x="851475" y="18097"/>
            <a:ext cx="10256294" cy="6857990"/>
          </a:xfrm>
          <a:custGeom>
            <a:avLst/>
            <a:gdLst/>
            <a:ahLst/>
            <a:cxnLst/>
            <a:rect l="l" t="t" r="r" b="b"/>
            <a:pathLst>
              <a:path w="10256294" h="6858000">
                <a:moveTo>
                  <a:pt x="1691450" y="0"/>
                </a:moveTo>
                <a:lnTo>
                  <a:pt x="4470259" y="0"/>
                </a:lnTo>
                <a:lnTo>
                  <a:pt x="4542814" y="0"/>
                </a:lnTo>
                <a:lnTo>
                  <a:pt x="5713480" y="0"/>
                </a:lnTo>
                <a:lnTo>
                  <a:pt x="5786036" y="0"/>
                </a:lnTo>
                <a:lnTo>
                  <a:pt x="8564844" y="0"/>
                </a:lnTo>
                <a:lnTo>
                  <a:pt x="8587900" y="14997"/>
                </a:lnTo>
                <a:cubicBezTo>
                  <a:pt x="9658369" y="754641"/>
                  <a:pt x="10256294" y="2093192"/>
                  <a:pt x="10256294" y="3621656"/>
                </a:cubicBezTo>
                <a:cubicBezTo>
                  <a:pt x="10256294" y="4969131"/>
                  <a:pt x="9288413" y="5602839"/>
                  <a:pt x="8302921" y="6374814"/>
                </a:cubicBezTo>
                <a:cubicBezTo>
                  <a:pt x="8123457" y="6515397"/>
                  <a:pt x="7945637" y="6653108"/>
                  <a:pt x="7764491" y="6780599"/>
                </a:cubicBezTo>
                <a:lnTo>
                  <a:pt x="7648023" y="6858000"/>
                </a:lnTo>
                <a:lnTo>
                  <a:pt x="5786036" y="6858000"/>
                </a:lnTo>
                <a:lnTo>
                  <a:pt x="5713480" y="6858000"/>
                </a:lnTo>
                <a:lnTo>
                  <a:pt x="4542814" y="6858000"/>
                </a:lnTo>
                <a:lnTo>
                  <a:pt x="4470259" y="6858000"/>
                </a:lnTo>
                <a:lnTo>
                  <a:pt x="2608272" y="6858000"/>
                </a:lnTo>
                <a:lnTo>
                  <a:pt x="2491804" y="6780599"/>
                </a:lnTo>
                <a:cubicBezTo>
                  <a:pt x="2310658" y="6653108"/>
                  <a:pt x="2132837" y="6515397"/>
                  <a:pt x="1953374" y="6374814"/>
                </a:cubicBezTo>
                <a:cubicBezTo>
                  <a:pt x="967880" y="5602839"/>
                  <a:pt x="0" y="4969131"/>
                  <a:pt x="0" y="3621656"/>
                </a:cubicBezTo>
                <a:cubicBezTo>
                  <a:pt x="0" y="2093192"/>
                  <a:pt x="597925" y="754641"/>
                  <a:pt x="1668394" y="14997"/>
                </a:cubicBez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50355C-75CA-69ED-9D51-91C47CE969A0}"/>
              </a:ext>
            </a:extLst>
          </p:cNvPr>
          <p:cNvSpPr/>
          <p:nvPr/>
        </p:nvSpPr>
        <p:spPr>
          <a:xfrm>
            <a:off x="0" y="-18097"/>
            <a:ext cx="12192000" cy="6857990"/>
          </a:xfrm>
          <a:prstGeom prst="rect">
            <a:avLst/>
          </a:prstGeom>
          <a:solidFill>
            <a:srgbClr val="FFA9AF">
              <a:alpha val="792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ED419-49D3-E607-2589-B1D915DBC9B0}"/>
              </a:ext>
            </a:extLst>
          </p:cNvPr>
          <p:cNvSpPr txBox="1"/>
          <p:nvPr/>
        </p:nvSpPr>
        <p:spPr>
          <a:xfrm>
            <a:off x="1934270" y="1536050"/>
            <a:ext cx="809070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APPROACH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problems in laboratories caused by stockouts, overstocking and loss of raw materials using smart inventory management system.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real-time visibility  and automate the inventory tracking to replenish the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advanced laboratory inventory management system that leverages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mordern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technologies.</a:t>
            </a:r>
          </a:p>
        </p:txBody>
      </p:sp>
    </p:spTree>
    <p:extLst>
      <p:ext uri="{BB962C8B-B14F-4D97-AF65-F5344CB8AC3E}">
        <p14:creationId xmlns:p14="http://schemas.microsoft.com/office/powerpoint/2010/main" val="406923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36BEDF-50C9-9E3E-0F33-628D6810B30F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365B62">
              <a:alpha val="928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D1BF9-DD51-29FC-9972-E671238F3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56" b="2360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899A5D-09B8-951A-641D-B742DE3D27B1}"/>
              </a:ext>
            </a:extLst>
          </p:cNvPr>
          <p:cNvSpPr/>
          <p:nvPr/>
        </p:nvSpPr>
        <p:spPr>
          <a:xfrm>
            <a:off x="-20" y="7963"/>
            <a:ext cx="12192000" cy="6857990"/>
          </a:xfrm>
          <a:prstGeom prst="rect">
            <a:avLst/>
          </a:prstGeom>
          <a:solidFill>
            <a:srgbClr val="FFA9AF">
              <a:alpha val="792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9" name="Picture 8" descr="A diagram of a diagram of a person's workflow&#10;&#10;Description automatically generated">
            <a:extLst>
              <a:ext uri="{FF2B5EF4-FFF2-40B4-BE49-F238E27FC236}">
                <a16:creationId xmlns:a16="http://schemas.microsoft.com/office/drawing/2014/main" id="{EB44E230-3587-433D-308D-4AD8855B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4" y="1284898"/>
            <a:ext cx="11912211" cy="4571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68263D-4C69-305C-EFC8-07595F643B3B}"/>
              </a:ext>
            </a:extLst>
          </p:cNvPr>
          <p:cNvSpPr txBox="1"/>
          <p:nvPr/>
        </p:nvSpPr>
        <p:spPr>
          <a:xfrm>
            <a:off x="506437" y="464234"/>
            <a:ext cx="433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30482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3B184D-4DFF-DA92-61FC-4C00114A4012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365B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E2CAE-5B33-7862-AC64-E30AB78A7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"/>
          <a:stretch/>
        </p:blipFill>
        <p:spPr>
          <a:xfrm>
            <a:off x="1117482" y="10"/>
            <a:ext cx="10256294" cy="6857990"/>
          </a:xfrm>
          <a:custGeom>
            <a:avLst/>
            <a:gdLst/>
            <a:ahLst/>
            <a:cxnLst/>
            <a:rect l="l" t="t" r="r" b="b"/>
            <a:pathLst>
              <a:path w="10256294" h="6858000">
                <a:moveTo>
                  <a:pt x="1691450" y="0"/>
                </a:moveTo>
                <a:lnTo>
                  <a:pt x="4470259" y="0"/>
                </a:lnTo>
                <a:lnTo>
                  <a:pt x="4542814" y="0"/>
                </a:lnTo>
                <a:lnTo>
                  <a:pt x="5713480" y="0"/>
                </a:lnTo>
                <a:lnTo>
                  <a:pt x="5786036" y="0"/>
                </a:lnTo>
                <a:lnTo>
                  <a:pt x="8564844" y="0"/>
                </a:lnTo>
                <a:lnTo>
                  <a:pt x="8587900" y="14997"/>
                </a:lnTo>
                <a:cubicBezTo>
                  <a:pt x="9658369" y="754641"/>
                  <a:pt x="10256294" y="2093192"/>
                  <a:pt x="10256294" y="3621656"/>
                </a:cubicBezTo>
                <a:cubicBezTo>
                  <a:pt x="10256294" y="4969131"/>
                  <a:pt x="9288413" y="5602839"/>
                  <a:pt x="8302921" y="6374814"/>
                </a:cubicBezTo>
                <a:cubicBezTo>
                  <a:pt x="8123457" y="6515397"/>
                  <a:pt x="7945637" y="6653108"/>
                  <a:pt x="7764491" y="6780599"/>
                </a:cubicBezTo>
                <a:lnTo>
                  <a:pt x="7648023" y="6858000"/>
                </a:lnTo>
                <a:lnTo>
                  <a:pt x="5786036" y="6858000"/>
                </a:lnTo>
                <a:lnTo>
                  <a:pt x="5713480" y="6858000"/>
                </a:lnTo>
                <a:lnTo>
                  <a:pt x="4542814" y="6858000"/>
                </a:lnTo>
                <a:lnTo>
                  <a:pt x="4470259" y="6858000"/>
                </a:lnTo>
                <a:lnTo>
                  <a:pt x="2608272" y="6858000"/>
                </a:lnTo>
                <a:lnTo>
                  <a:pt x="2491804" y="6780599"/>
                </a:lnTo>
                <a:cubicBezTo>
                  <a:pt x="2310658" y="6653108"/>
                  <a:pt x="2132837" y="6515397"/>
                  <a:pt x="1953374" y="6374814"/>
                </a:cubicBezTo>
                <a:cubicBezTo>
                  <a:pt x="967880" y="5602839"/>
                  <a:pt x="0" y="4969131"/>
                  <a:pt x="0" y="3621656"/>
                </a:cubicBezTo>
                <a:cubicBezTo>
                  <a:pt x="0" y="2093192"/>
                  <a:pt x="597925" y="754641"/>
                  <a:pt x="1668394" y="14997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4B7B6C-CBC1-4301-02C1-36763E693444}"/>
              </a:ext>
            </a:extLst>
          </p:cNvPr>
          <p:cNvSpPr/>
          <p:nvPr/>
        </p:nvSpPr>
        <p:spPr>
          <a:xfrm>
            <a:off x="0" y="10"/>
            <a:ext cx="12192000" cy="6857990"/>
          </a:xfrm>
          <a:prstGeom prst="rect">
            <a:avLst/>
          </a:prstGeom>
          <a:solidFill>
            <a:srgbClr val="FFA9AF">
              <a:alpha val="792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D1400F-AC1B-D026-1012-06C2F7130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29966"/>
              </p:ext>
            </p:extLst>
          </p:nvPr>
        </p:nvGraphicFramePr>
        <p:xfrm>
          <a:off x="2116051" y="1018924"/>
          <a:ext cx="7959898" cy="44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949">
                  <a:extLst>
                    <a:ext uri="{9D8B030D-6E8A-4147-A177-3AD203B41FA5}">
                      <a16:colId xmlns:a16="http://schemas.microsoft.com/office/drawing/2014/main" val="3886440488"/>
                    </a:ext>
                  </a:extLst>
                </a:gridCol>
                <a:gridCol w="3979949">
                  <a:extLst>
                    <a:ext uri="{9D8B030D-6E8A-4147-A177-3AD203B41FA5}">
                      <a16:colId xmlns:a16="http://schemas.microsoft.com/office/drawing/2014/main" val="1877967278"/>
                    </a:ext>
                  </a:extLst>
                </a:gridCol>
              </a:tblGrid>
              <a:tr h="445085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TECHNOLOGY STACK: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FRONTEND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HTML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JS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BACKEND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MONGODB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ANGULAR JS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UNIQUENESS OF OUR PROJECT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ANTI TAMPER LABELS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SMART SHELF SYSTEM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PASSIVE RFID TAGS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UNIQUE USER PROFILES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70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36BEDF-50C9-9E3E-0F33-628D6810B30F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FF4F5A">
              <a:alpha val="928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6766E-4C59-AA1A-81E1-7982933F1BBA}"/>
              </a:ext>
            </a:extLst>
          </p:cNvPr>
          <p:cNvSpPr/>
          <p:nvPr/>
        </p:nvSpPr>
        <p:spPr>
          <a:xfrm>
            <a:off x="-405" y="0"/>
            <a:ext cx="12192000" cy="6857990"/>
          </a:xfrm>
          <a:prstGeom prst="rect">
            <a:avLst/>
          </a:prstGeom>
          <a:solidFill>
            <a:srgbClr val="365B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847D9-7E1F-A403-87CC-C11299236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81" r="-1" b="8584"/>
          <a:stretch/>
        </p:blipFill>
        <p:spPr>
          <a:xfrm>
            <a:off x="-40" y="0"/>
            <a:ext cx="12191675" cy="5856331"/>
          </a:xfrm>
          <a:custGeom>
            <a:avLst/>
            <a:gdLst/>
            <a:ahLst/>
            <a:cxnLst/>
            <a:rect l="l" t="t" r="r" b="b"/>
            <a:pathLst>
              <a:path w="12191695" h="5856341">
                <a:moveTo>
                  <a:pt x="0" y="0"/>
                </a:moveTo>
                <a:lnTo>
                  <a:pt x="12191695" y="0"/>
                </a:lnTo>
                <a:lnTo>
                  <a:pt x="12191695" y="243849"/>
                </a:lnTo>
                <a:lnTo>
                  <a:pt x="12191695" y="505121"/>
                </a:lnTo>
                <a:lnTo>
                  <a:pt x="12191695" y="723207"/>
                </a:lnTo>
                <a:lnTo>
                  <a:pt x="12191695" y="755828"/>
                </a:lnTo>
                <a:lnTo>
                  <a:pt x="12191695" y="1411868"/>
                </a:lnTo>
                <a:lnTo>
                  <a:pt x="12191695" y="1421034"/>
                </a:lnTo>
                <a:lnTo>
                  <a:pt x="12191695" y="1515206"/>
                </a:lnTo>
                <a:lnTo>
                  <a:pt x="12191695" y="2636151"/>
                </a:lnTo>
                <a:lnTo>
                  <a:pt x="12191695" y="4637890"/>
                </a:lnTo>
                <a:lnTo>
                  <a:pt x="12165034" y="4654499"/>
                </a:lnTo>
                <a:cubicBezTo>
                  <a:pt x="10850144" y="5425621"/>
                  <a:pt x="8470558" y="5856341"/>
                  <a:pt x="5753358" y="5856341"/>
                </a:cubicBezTo>
                <a:cubicBezTo>
                  <a:pt x="3357905" y="5856341"/>
                  <a:pt x="2231342" y="5159120"/>
                  <a:pt x="858976" y="4449211"/>
                </a:cubicBezTo>
                <a:cubicBezTo>
                  <a:pt x="609057" y="4319934"/>
                  <a:pt x="364243" y="4191839"/>
                  <a:pt x="137598" y="4061349"/>
                </a:cubicBezTo>
                <a:lnTo>
                  <a:pt x="0" y="3977450"/>
                </a:lnTo>
                <a:lnTo>
                  <a:pt x="0" y="2636151"/>
                </a:lnTo>
                <a:lnTo>
                  <a:pt x="0" y="1421034"/>
                </a:lnTo>
                <a:lnTo>
                  <a:pt x="0" y="1411868"/>
                </a:lnTo>
                <a:lnTo>
                  <a:pt x="0" y="1283685"/>
                </a:lnTo>
                <a:lnTo>
                  <a:pt x="0" y="755828"/>
                </a:lnTo>
                <a:lnTo>
                  <a:pt x="0" y="723207"/>
                </a:lnTo>
                <a:lnTo>
                  <a:pt x="0" y="505121"/>
                </a:lnTo>
                <a:lnTo>
                  <a:pt x="0" y="243849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D8A2F2-4C56-E1E1-BF60-B5A47115F120}"/>
              </a:ext>
            </a:extLst>
          </p:cNvPr>
          <p:cNvSpPr/>
          <p:nvPr/>
        </p:nvSpPr>
        <p:spPr>
          <a:xfrm>
            <a:off x="-810" y="10"/>
            <a:ext cx="12192000" cy="6857990"/>
          </a:xfrm>
          <a:prstGeom prst="rect">
            <a:avLst/>
          </a:prstGeom>
          <a:solidFill>
            <a:srgbClr val="FFA9AF">
              <a:alpha val="792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43200-EA3F-A7CC-A61D-8C48F58F1ED8}"/>
              </a:ext>
            </a:extLst>
          </p:cNvPr>
          <p:cNvSpPr txBox="1"/>
          <p:nvPr/>
        </p:nvSpPr>
        <p:spPr>
          <a:xfrm>
            <a:off x="1492324" y="1001669"/>
            <a:ext cx="935315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Efficient Inventory Management System Enables Staff in IOT Lab to effectively maintain: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tracking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management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theft prevention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 &amp; Cost Efficient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Shelves segregation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database integration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98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176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Copperplate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Dinesh</dc:creator>
  <cp:lastModifiedBy>dinesh Dinesh</cp:lastModifiedBy>
  <cp:revision>5</cp:revision>
  <dcterms:created xsi:type="dcterms:W3CDTF">2024-02-07T05:01:28Z</dcterms:created>
  <dcterms:modified xsi:type="dcterms:W3CDTF">2024-02-07T10:29:28Z</dcterms:modified>
</cp:coreProperties>
</file>