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7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/>
    <p:restoredTop sz="94710"/>
  </p:normalViewPr>
  <p:slideViewPr>
    <p:cSldViewPr snapToGrid="0" snapToObjects="1">
      <p:cViewPr>
        <p:scale>
          <a:sx n="136" d="100"/>
          <a:sy n="136" d="100"/>
        </p:scale>
        <p:origin x="584" y="4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AA813-2042-47DD-A102-7C8B3DAEF6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6CF0B-DDE7-4182-A28E-1E7F8DA4CA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Technologies to be used </a:t>
          </a:r>
          <a:r>
            <a:rPr lang="en-US" dirty="0"/>
            <a:t> e.g. Programming Languages and Tools:</a:t>
          </a:r>
        </a:p>
      </dgm:t>
    </dgm:pt>
    <dgm:pt modelId="{EF13168B-E612-4630-A7AC-078745A7EF14}" type="parTrans" cxnId="{A6765779-3FC1-43AA-BEFF-7204AC368299}">
      <dgm:prSet/>
      <dgm:spPr/>
      <dgm:t>
        <a:bodyPr/>
        <a:lstStyle/>
        <a:p>
          <a:endParaRPr lang="en-US"/>
        </a:p>
      </dgm:t>
    </dgm:pt>
    <dgm:pt modelId="{04D5442B-01DE-44B8-BE9C-17F872B65CA4}" type="sibTrans" cxnId="{A6765779-3FC1-43AA-BEFF-7204AC368299}">
      <dgm:prSet/>
      <dgm:spPr/>
      <dgm:t>
        <a:bodyPr/>
        <a:lstStyle/>
        <a:p>
          <a:endParaRPr lang="en-US"/>
        </a:p>
      </dgm:t>
    </dgm:pt>
    <dgm:pt modelId="{624A188B-1685-40DD-A2C3-44C0191F7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MATLAB</a:t>
          </a:r>
        </a:p>
        <a:p>
          <a:pPr>
            <a:lnSpc>
              <a:spcPct val="100000"/>
            </a:lnSpc>
          </a:pPr>
          <a:r>
            <a:rPr lang="en-US" dirty="0"/>
            <a:t>Simulink: For designing, simulating, testing control systems, and integrating with hardware.</a:t>
          </a:r>
        </a:p>
      </dgm:t>
    </dgm:pt>
    <dgm:pt modelId="{448F6563-6DFE-4ABD-93EE-7FC86A8014AC}" type="parTrans" cxnId="{2277BD82-3516-4A6B-A8EB-64EED2DBBBEC}">
      <dgm:prSet/>
      <dgm:spPr/>
      <dgm:t>
        <a:bodyPr/>
        <a:lstStyle/>
        <a:p>
          <a:endParaRPr lang="en-US"/>
        </a:p>
      </dgm:t>
    </dgm:pt>
    <dgm:pt modelId="{983B2F53-5702-4756-8EAC-E941AD117333}" type="sibTrans" cxnId="{2277BD82-3516-4A6B-A8EB-64EED2DBBBEC}">
      <dgm:prSet/>
      <dgm:spPr/>
      <dgm:t>
        <a:bodyPr/>
        <a:lstStyle/>
        <a:p>
          <a:endParaRPr lang="en-US"/>
        </a:p>
      </dgm:t>
    </dgm:pt>
    <dgm:pt modelId="{90C01F73-B76E-4FA4-9120-08F27883F0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Frameworks:</a:t>
          </a:r>
          <a:endParaRPr lang="en-US"/>
        </a:p>
      </dgm:t>
    </dgm:pt>
    <dgm:pt modelId="{8F2767A6-1AE1-41EC-9468-268CE8A32020}" type="parTrans" cxnId="{AEDDE561-E9A9-4330-ACE2-378A78DC08AC}">
      <dgm:prSet/>
      <dgm:spPr/>
      <dgm:t>
        <a:bodyPr/>
        <a:lstStyle/>
        <a:p>
          <a:endParaRPr lang="en-US"/>
        </a:p>
      </dgm:t>
    </dgm:pt>
    <dgm:pt modelId="{60DBA2EC-016F-4976-8789-B0806F477CA7}" type="sibTrans" cxnId="{AEDDE561-E9A9-4330-ACE2-378A78DC08AC}">
      <dgm:prSet/>
      <dgm:spPr/>
      <dgm:t>
        <a:bodyPr/>
        <a:lstStyle/>
        <a:p>
          <a:endParaRPr lang="en-US"/>
        </a:p>
      </dgm:t>
    </dgm:pt>
    <dgm:pt modelId="{2FF3D5C7-E48B-4C1F-B5DB-16F6DFAA3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Simulink Support Package for Arduino: For direct deployment of control systems from Simulink to</a:t>
          </a:r>
        </a:p>
      </dgm:t>
    </dgm:pt>
    <dgm:pt modelId="{1290CFC5-013A-4D88-96AD-F524832E7BEC}" type="parTrans" cxnId="{FE88397A-7AF8-46BB-881F-763F30CB95B3}">
      <dgm:prSet/>
      <dgm:spPr/>
      <dgm:t>
        <a:bodyPr/>
        <a:lstStyle/>
        <a:p>
          <a:endParaRPr lang="en-US"/>
        </a:p>
      </dgm:t>
    </dgm:pt>
    <dgm:pt modelId="{A189851D-9168-4363-A7BB-C793EF053994}" type="sibTrans" cxnId="{FE88397A-7AF8-46BB-881F-763F30CB95B3}">
      <dgm:prSet/>
      <dgm:spPr/>
      <dgm:t>
        <a:bodyPr/>
        <a:lstStyle/>
        <a:p>
          <a:endParaRPr lang="en-US"/>
        </a:p>
      </dgm:t>
    </dgm:pt>
    <dgm:pt modelId="{3407E123-C0E7-4961-B603-2C36EB1216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Arduino hardware.</a:t>
          </a:r>
          <a:endParaRPr lang="en-US" dirty="0"/>
        </a:p>
      </dgm:t>
    </dgm:pt>
    <dgm:pt modelId="{B791B5AF-2CFC-408D-9E40-B08B15C4286E}" type="parTrans" cxnId="{39FAEB21-AA91-43A3-BD39-8A9BC2405AA6}">
      <dgm:prSet/>
      <dgm:spPr/>
      <dgm:t>
        <a:bodyPr/>
        <a:lstStyle/>
        <a:p>
          <a:endParaRPr lang="en-US"/>
        </a:p>
      </dgm:t>
    </dgm:pt>
    <dgm:pt modelId="{EA33D9DD-A267-48C8-96ED-DE3A0F7D590E}" type="sibTrans" cxnId="{39FAEB21-AA91-43A3-BD39-8A9BC2405AA6}">
      <dgm:prSet/>
      <dgm:spPr/>
      <dgm:t>
        <a:bodyPr/>
        <a:lstStyle/>
        <a:p>
          <a:endParaRPr lang="en-US"/>
        </a:p>
      </dgm:t>
    </dgm:pt>
    <dgm:pt modelId="{628F0A9A-7ABC-43A6-BBD8-33AFC2CE6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MATLAB Toolboxes: Includes Control System Toolbox, Simulink Control Design, and </a:t>
          </a:r>
          <a:r>
            <a:rPr lang="en-US" dirty="0" err="1"/>
            <a:t>Simscape</a:t>
          </a:r>
          <a:r>
            <a:rPr lang="en-US" dirty="0"/>
            <a:t> Power Systems for specialized simulations and control design programming languages, frameworks, hardware)</a:t>
          </a:r>
        </a:p>
      </dgm:t>
    </dgm:pt>
    <dgm:pt modelId="{905ABBBC-5B90-4D93-8E9A-53D0969A2212}" type="parTrans" cxnId="{5161CE27-FBCF-49B0-8FC4-07A26D91E267}">
      <dgm:prSet/>
      <dgm:spPr/>
      <dgm:t>
        <a:bodyPr/>
        <a:lstStyle/>
        <a:p>
          <a:endParaRPr lang="en-US"/>
        </a:p>
      </dgm:t>
    </dgm:pt>
    <dgm:pt modelId="{4EFC9ABF-E47D-4B06-AEF5-5A1DFBB12E76}" type="sibTrans" cxnId="{5161CE27-FBCF-49B0-8FC4-07A26D91E267}">
      <dgm:prSet/>
      <dgm:spPr/>
      <dgm:t>
        <a:bodyPr/>
        <a:lstStyle/>
        <a:p>
          <a:endParaRPr lang="en-US"/>
        </a:p>
      </dgm:t>
    </dgm:pt>
    <dgm:pt modelId="{2C4D7E29-FC47-4606-8AB4-AA43E63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 and process for implementation (Flow Charts/Images/ working prototype)</a:t>
          </a:r>
        </a:p>
      </dgm:t>
    </dgm:pt>
    <dgm:pt modelId="{572E48DD-7BC4-409B-8E8A-4B5BCD24BD40}" type="parTrans" cxnId="{8A68AAB6-690F-46D7-8C01-9C18A9002114}">
      <dgm:prSet/>
      <dgm:spPr/>
      <dgm:t>
        <a:bodyPr/>
        <a:lstStyle/>
        <a:p>
          <a:endParaRPr lang="en-US"/>
        </a:p>
      </dgm:t>
    </dgm:pt>
    <dgm:pt modelId="{68064671-F7D1-4651-91F5-7655CDC37031}" type="sibTrans" cxnId="{8A68AAB6-690F-46D7-8C01-9C18A9002114}">
      <dgm:prSet/>
      <dgm:spPr/>
      <dgm:t>
        <a:bodyPr/>
        <a:lstStyle/>
        <a:p>
          <a:endParaRPr lang="en-US"/>
        </a:p>
      </dgm:t>
    </dgm:pt>
    <dgm:pt modelId="{3A6844F9-BE5C-40CA-BCF3-CA33D4BCDD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IDE: For low-level programming of Arduino hardware, though Simulink can directly program Arduino.</a:t>
          </a:r>
        </a:p>
      </dgm:t>
    </dgm:pt>
    <dgm:pt modelId="{D478D5FE-7E0C-4C88-8C14-78E10654517E}" type="sibTrans" cxnId="{877B89CF-E5B8-458C-9C3B-79B35C1EC2B8}">
      <dgm:prSet/>
      <dgm:spPr/>
      <dgm:t>
        <a:bodyPr/>
        <a:lstStyle/>
        <a:p>
          <a:endParaRPr lang="en-US"/>
        </a:p>
      </dgm:t>
    </dgm:pt>
    <dgm:pt modelId="{7CC6B549-29DA-474E-B3F6-B30F95F2535D}" type="parTrans" cxnId="{877B89CF-E5B8-458C-9C3B-79B35C1EC2B8}">
      <dgm:prSet/>
      <dgm:spPr/>
      <dgm:t>
        <a:bodyPr/>
        <a:lstStyle/>
        <a:p>
          <a:endParaRPr lang="en-US"/>
        </a:p>
      </dgm:t>
    </dgm:pt>
    <dgm:pt modelId="{7C40E263-E9E8-443B-8B83-E610A415F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Simscape</a:t>
          </a:r>
          <a:r>
            <a:rPr lang="en-US" dirty="0"/>
            <a:t> Electrical: For modeling and simulating the electrical motor and power systems.</a:t>
          </a:r>
        </a:p>
      </dgm:t>
    </dgm:pt>
    <dgm:pt modelId="{F79A6EA2-BCAB-4D2E-9603-881C9DD047D8}" type="sibTrans" cxnId="{52002DB7-13A2-4624-AF39-419C27A78E5C}">
      <dgm:prSet/>
      <dgm:spPr/>
      <dgm:t>
        <a:bodyPr/>
        <a:lstStyle/>
        <a:p>
          <a:endParaRPr lang="en-US"/>
        </a:p>
      </dgm:t>
    </dgm:pt>
    <dgm:pt modelId="{32E9D1D3-58FD-41DC-A174-4CB45A40338B}" type="parTrans" cxnId="{52002DB7-13A2-4624-AF39-419C27A78E5C}">
      <dgm:prSet/>
      <dgm:spPr/>
      <dgm:t>
        <a:bodyPr/>
        <a:lstStyle/>
        <a:p>
          <a:endParaRPr lang="en-US"/>
        </a:p>
      </dgm:t>
    </dgm:pt>
    <dgm:pt modelId="{4882907B-F43D-48BE-8145-D2E38D63C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Simscape</a:t>
          </a:r>
          <a:r>
            <a:rPr lang="en-US" dirty="0"/>
            <a:t> Multibody: For modeling and simulating mechanical components of the solar tracker.</a:t>
          </a:r>
        </a:p>
      </dgm:t>
    </dgm:pt>
    <dgm:pt modelId="{55EC5B63-21BC-4C58-B365-8BE4F7BE980A}" type="sibTrans" cxnId="{17A987E9-3BA9-404E-876B-B47D543D4FF1}">
      <dgm:prSet/>
      <dgm:spPr/>
      <dgm:t>
        <a:bodyPr/>
        <a:lstStyle/>
        <a:p>
          <a:endParaRPr lang="en-US"/>
        </a:p>
      </dgm:t>
    </dgm:pt>
    <dgm:pt modelId="{95CDA717-82A9-4E74-9521-FE5EDB901CA9}" type="parTrans" cxnId="{17A987E9-3BA9-404E-876B-B47D543D4FF1}">
      <dgm:prSet/>
      <dgm:spPr/>
      <dgm:t>
        <a:bodyPr/>
        <a:lstStyle/>
        <a:p>
          <a:endParaRPr lang="en-US"/>
        </a:p>
      </dgm:t>
    </dgm:pt>
    <dgm:pt modelId="{F54B444F-5FA1-4DDB-B4A7-E86068F27449}" type="pres">
      <dgm:prSet presAssocID="{853AA813-2042-47DD-A102-7C8B3DAEF6A3}" presName="root" presStyleCnt="0">
        <dgm:presLayoutVars>
          <dgm:dir/>
          <dgm:resizeHandles val="exact"/>
        </dgm:presLayoutVars>
      </dgm:prSet>
      <dgm:spPr/>
    </dgm:pt>
    <dgm:pt modelId="{4A427E77-4E58-42B9-81C6-8F3F7FFBB16E}" type="pres">
      <dgm:prSet presAssocID="{F026CF0B-DDE7-4182-A28E-1E7F8DA4CA0C}" presName="compNode" presStyleCnt="0"/>
      <dgm:spPr/>
    </dgm:pt>
    <dgm:pt modelId="{E1C5D148-BCF3-4F69-B5D1-97DD9AC2DD62}" type="pres">
      <dgm:prSet presAssocID="{F026CF0B-DDE7-4182-A28E-1E7F8DA4CA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2391359-96D0-43C8-8AAA-AE302C5CE460}" type="pres">
      <dgm:prSet presAssocID="{F026CF0B-DDE7-4182-A28E-1E7F8DA4CA0C}" presName="iconSpace" presStyleCnt="0"/>
      <dgm:spPr/>
    </dgm:pt>
    <dgm:pt modelId="{6B5F5FE8-5166-40D6-B60A-6821ADF2A42F}" type="pres">
      <dgm:prSet presAssocID="{F026CF0B-DDE7-4182-A28E-1E7F8DA4CA0C}" presName="parTx" presStyleLbl="revTx" presStyleIdx="0" presStyleCnt="6">
        <dgm:presLayoutVars>
          <dgm:chMax val="0"/>
          <dgm:chPref val="0"/>
        </dgm:presLayoutVars>
      </dgm:prSet>
      <dgm:spPr/>
    </dgm:pt>
    <dgm:pt modelId="{50D2DD09-6F15-45EA-AFA8-74856133F815}" type="pres">
      <dgm:prSet presAssocID="{F026CF0B-DDE7-4182-A28E-1E7F8DA4CA0C}" presName="txSpace" presStyleCnt="0"/>
      <dgm:spPr/>
    </dgm:pt>
    <dgm:pt modelId="{986CE59B-67C3-411F-AFC3-2D6C5CBBBAEA}" type="pres">
      <dgm:prSet presAssocID="{F026CF0B-DDE7-4182-A28E-1E7F8DA4CA0C}" presName="desTx" presStyleLbl="revTx" presStyleIdx="1" presStyleCnt="6">
        <dgm:presLayoutVars/>
      </dgm:prSet>
      <dgm:spPr/>
    </dgm:pt>
    <dgm:pt modelId="{D1B9CD12-DCAE-4AAB-BA7E-B24A48059B64}" type="pres">
      <dgm:prSet presAssocID="{04D5442B-01DE-44B8-BE9C-17F872B65CA4}" presName="sibTrans" presStyleCnt="0"/>
      <dgm:spPr/>
    </dgm:pt>
    <dgm:pt modelId="{35E36FA5-2368-45F7-AB2A-8DA4646F8129}" type="pres">
      <dgm:prSet presAssocID="{90C01F73-B76E-4FA4-9120-08F27883F0AC}" presName="compNode" presStyleCnt="0"/>
      <dgm:spPr/>
    </dgm:pt>
    <dgm:pt modelId="{8343EBE0-6EC4-44F1-8FEF-1254E9F398DC}" type="pres">
      <dgm:prSet presAssocID="{90C01F73-B76E-4FA4-9120-08F27883F0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BE6099F-6B14-4265-99E1-AF2B05F18A87}" type="pres">
      <dgm:prSet presAssocID="{90C01F73-B76E-4FA4-9120-08F27883F0AC}" presName="iconSpace" presStyleCnt="0"/>
      <dgm:spPr/>
    </dgm:pt>
    <dgm:pt modelId="{8898E076-56C2-4517-B773-C41F3312F000}" type="pres">
      <dgm:prSet presAssocID="{90C01F73-B76E-4FA4-9120-08F27883F0AC}" presName="parTx" presStyleLbl="revTx" presStyleIdx="2" presStyleCnt="6">
        <dgm:presLayoutVars>
          <dgm:chMax val="0"/>
          <dgm:chPref val="0"/>
        </dgm:presLayoutVars>
      </dgm:prSet>
      <dgm:spPr/>
    </dgm:pt>
    <dgm:pt modelId="{C04AA742-FA8C-49D0-A838-6BBB9D0E4F78}" type="pres">
      <dgm:prSet presAssocID="{90C01F73-B76E-4FA4-9120-08F27883F0AC}" presName="txSpace" presStyleCnt="0"/>
      <dgm:spPr/>
    </dgm:pt>
    <dgm:pt modelId="{D5DBF989-065F-455D-873A-3EE21D031BFB}" type="pres">
      <dgm:prSet presAssocID="{90C01F73-B76E-4FA4-9120-08F27883F0AC}" presName="desTx" presStyleLbl="revTx" presStyleIdx="3" presStyleCnt="6">
        <dgm:presLayoutVars/>
      </dgm:prSet>
      <dgm:spPr/>
    </dgm:pt>
    <dgm:pt modelId="{2452549A-9BF1-49FD-A0C6-57B5A35A5568}" type="pres">
      <dgm:prSet presAssocID="{60DBA2EC-016F-4976-8789-B0806F477CA7}" presName="sibTrans" presStyleCnt="0"/>
      <dgm:spPr/>
    </dgm:pt>
    <dgm:pt modelId="{32F991B3-10BA-4E18-938D-EF7AB3C1E0BA}" type="pres">
      <dgm:prSet presAssocID="{3407E123-C0E7-4961-B603-2C36EB1216F9}" presName="compNode" presStyleCnt="0"/>
      <dgm:spPr/>
    </dgm:pt>
    <dgm:pt modelId="{B2509EFB-839E-4B9B-A2C8-04473CBF3380}" type="pres">
      <dgm:prSet presAssocID="{3407E123-C0E7-4961-B603-2C36EB121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2D8537-EC7F-4D93-8268-CA7C75D3B510}" type="pres">
      <dgm:prSet presAssocID="{3407E123-C0E7-4961-B603-2C36EB1216F9}" presName="iconSpace" presStyleCnt="0"/>
      <dgm:spPr/>
    </dgm:pt>
    <dgm:pt modelId="{949038C5-6AE7-4433-AE6A-D3D69BF9D16D}" type="pres">
      <dgm:prSet presAssocID="{3407E123-C0E7-4961-B603-2C36EB1216F9}" presName="parTx" presStyleLbl="revTx" presStyleIdx="4" presStyleCnt="6">
        <dgm:presLayoutVars>
          <dgm:chMax val="0"/>
          <dgm:chPref val="0"/>
        </dgm:presLayoutVars>
      </dgm:prSet>
      <dgm:spPr/>
    </dgm:pt>
    <dgm:pt modelId="{ED9107F5-5783-4226-9C5E-FA2D1F78919F}" type="pres">
      <dgm:prSet presAssocID="{3407E123-C0E7-4961-B603-2C36EB1216F9}" presName="txSpace" presStyleCnt="0"/>
      <dgm:spPr/>
    </dgm:pt>
    <dgm:pt modelId="{91135C92-FC39-41B9-BC26-6EB21107CB69}" type="pres">
      <dgm:prSet presAssocID="{3407E123-C0E7-4961-B603-2C36EB1216F9}" presName="desTx" presStyleLbl="revTx" presStyleIdx="5" presStyleCnt="6">
        <dgm:presLayoutVars/>
      </dgm:prSet>
      <dgm:spPr/>
    </dgm:pt>
  </dgm:ptLst>
  <dgm:cxnLst>
    <dgm:cxn modelId="{16405A19-C89B-064D-B420-1BB8ED3CDE24}" type="presOf" srcId="{624A188B-1685-40DD-A2C3-44C0191F7FAF}" destId="{986CE59B-67C3-411F-AFC3-2D6C5CBBBAEA}" srcOrd="0" destOrd="0" presId="urn:microsoft.com/office/officeart/2018/2/layout/IconLabelDescriptionList"/>
    <dgm:cxn modelId="{FDF47E1B-E01E-5848-8724-8F2B4766C285}" type="presOf" srcId="{4882907B-F43D-48BE-8145-D2E38D63C8BE}" destId="{986CE59B-67C3-411F-AFC3-2D6C5CBBBAEA}" srcOrd="0" destOrd="1" presId="urn:microsoft.com/office/officeart/2018/2/layout/IconLabelDescriptionList"/>
    <dgm:cxn modelId="{51BCC81B-CC56-C540-80AE-2645DFD11207}" type="presOf" srcId="{3A6844F9-BE5C-40CA-BCF3-CA33D4BCDD96}" destId="{986CE59B-67C3-411F-AFC3-2D6C5CBBBAEA}" srcOrd="0" destOrd="3" presId="urn:microsoft.com/office/officeart/2018/2/layout/IconLabelDescriptionList"/>
    <dgm:cxn modelId="{39FAEB21-AA91-43A3-BD39-8A9BC2405AA6}" srcId="{853AA813-2042-47DD-A102-7C8B3DAEF6A3}" destId="{3407E123-C0E7-4961-B603-2C36EB1216F9}" srcOrd="2" destOrd="0" parTransId="{B791B5AF-2CFC-408D-9E40-B08B15C4286E}" sibTransId="{EA33D9DD-A267-48C8-96ED-DE3A0F7D590E}"/>
    <dgm:cxn modelId="{5161CE27-FBCF-49B0-8FC4-07A26D91E267}" srcId="{3407E123-C0E7-4961-B603-2C36EB1216F9}" destId="{628F0A9A-7ABC-43A6-BBD8-33AFC2CE6B5F}" srcOrd="0" destOrd="0" parTransId="{905ABBBC-5B90-4D93-8E9A-53D0969A2212}" sibTransId="{4EFC9ABF-E47D-4B06-AEF5-5A1DFBB12E76}"/>
    <dgm:cxn modelId="{EA12843E-F112-E64C-A553-BBA87358E5EA}" type="presOf" srcId="{2FF3D5C7-E48B-4C1F-B5DB-16F6DFAA3CD8}" destId="{D5DBF989-065F-455D-873A-3EE21D031BFB}" srcOrd="0" destOrd="0" presId="urn:microsoft.com/office/officeart/2018/2/layout/IconLabelDescriptionList"/>
    <dgm:cxn modelId="{ED09534A-6F22-494C-BA8C-174712FF0504}" type="presOf" srcId="{853AA813-2042-47DD-A102-7C8B3DAEF6A3}" destId="{F54B444F-5FA1-4DDB-B4A7-E86068F27449}" srcOrd="0" destOrd="0" presId="urn:microsoft.com/office/officeart/2018/2/layout/IconLabelDescriptionList"/>
    <dgm:cxn modelId="{B02AAC51-9AB4-4F49-BBEE-EBE3C79B48C7}" type="presOf" srcId="{628F0A9A-7ABC-43A6-BBD8-33AFC2CE6B5F}" destId="{91135C92-FC39-41B9-BC26-6EB21107CB69}" srcOrd="0" destOrd="0" presId="urn:microsoft.com/office/officeart/2018/2/layout/IconLabelDescriptionList"/>
    <dgm:cxn modelId="{AEDDE561-E9A9-4330-ACE2-378A78DC08AC}" srcId="{853AA813-2042-47DD-A102-7C8B3DAEF6A3}" destId="{90C01F73-B76E-4FA4-9120-08F27883F0AC}" srcOrd="1" destOrd="0" parTransId="{8F2767A6-1AE1-41EC-9468-268CE8A32020}" sibTransId="{60DBA2EC-016F-4976-8789-B0806F477CA7}"/>
    <dgm:cxn modelId="{4C375F65-22D8-F345-8E35-4189326EE1CF}" type="presOf" srcId="{2C4D7E29-FC47-4606-8AB4-AA43E63AD6CE}" destId="{91135C92-FC39-41B9-BC26-6EB21107CB69}" srcOrd="0" destOrd="1" presId="urn:microsoft.com/office/officeart/2018/2/layout/IconLabelDescriptionList"/>
    <dgm:cxn modelId="{B4B11878-D9EA-8646-BF47-8D4EDB27F761}" type="presOf" srcId="{90C01F73-B76E-4FA4-9120-08F27883F0AC}" destId="{8898E076-56C2-4517-B773-C41F3312F000}" srcOrd="0" destOrd="0" presId="urn:microsoft.com/office/officeart/2018/2/layout/IconLabelDescriptionList"/>
    <dgm:cxn modelId="{7875C078-9CBC-374D-87CC-CB5B64F2BDB4}" type="presOf" srcId="{3407E123-C0E7-4961-B603-2C36EB1216F9}" destId="{949038C5-6AE7-4433-AE6A-D3D69BF9D16D}" srcOrd="0" destOrd="0" presId="urn:microsoft.com/office/officeart/2018/2/layout/IconLabelDescriptionList"/>
    <dgm:cxn modelId="{A6765779-3FC1-43AA-BEFF-7204AC368299}" srcId="{853AA813-2042-47DD-A102-7C8B3DAEF6A3}" destId="{F026CF0B-DDE7-4182-A28E-1E7F8DA4CA0C}" srcOrd="0" destOrd="0" parTransId="{EF13168B-E612-4630-A7AC-078745A7EF14}" sibTransId="{04D5442B-01DE-44B8-BE9C-17F872B65CA4}"/>
    <dgm:cxn modelId="{FE88397A-7AF8-46BB-881F-763F30CB95B3}" srcId="{90C01F73-B76E-4FA4-9120-08F27883F0AC}" destId="{2FF3D5C7-E48B-4C1F-B5DB-16F6DFAA3CD8}" srcOrd="0" destOrd="0" parTransId="{1290CFC5-013A-4D88-96AD-F524832E7BEC}" sibTransId="{A189851D-9168-4363-A7BB-C793EF053994}"/>
    <dgm:cxn modelId="{2277BD82-3516-4A6B-A8EB-64EED2DBBBEC}" srcId="{F026CF0B-DDE7-4182-A28E-1E7F8DA4CA0C}" destId="{624A188B-1685-40DD-A2C3-44C0191F7FAF}" srcOrd="0" destOrd="0" parTransId="{448F6563-6DFE-4ABD-93EE-7FC86A8014AC}" sibTransId="{983B2F53-5702-4756-8EAC-E941AD117333}"/>
    <dgm:cxn modelId="{EEFC1093-44D7-304B-8F54-E81C865FFB84}" type="presOf" srcId="{7C40E263-E9E8-443B-8B83-E610A415FDBC}" destId="{986CE59B-67C3-411F-AFC3-2D6C5CBBBAEA}" srcOrd="0" destOrd="2" presId="urn:microsoft.com/office/officeart/2018/2/layout/IconLabelDescriptionList"/>
    <dgm:cxn modelId="{1072439F-8BBD-3342-A544-B9F2F7256D24}" type="presOf" srcId="{F026CF0B-DDE7-4182-A28E-1E7F8DA4CA0C}" destId="{6B5F5FE8-5166-40D6-B60A-6821ADF2A42F}" srcOrd="0" destOrd="0" presId="urn:microsoft.com/office/officeart/2018/2/layout/IconLabelDescriptionList"/>
    <dgm:cxn modelId="{8A68AAB6-690F-46D7-8C01-9C18A9002114}" srcId="{3407E123-C0E7-4961-B603-2C36EB1216F9}" destId="{2C4D7E29-FC47-4606-8AB4-AA43E63AD6CE}" srcOrd="1" destOrd="0" parTransId="{572E48DD-7BC4-409B-8E8A-4B5BCD24BD40}" sibTransId="{68064671-F7D1-4651-91F5-7655CDC37031}"/>
    <dgm:cxn modelId="{52002DB7-13A2-4624-AF39-419C27A78E5C}" srcId="{F026CF0B-DDE7-4182-A28E-1E7F8DA4CA0C}" destId="{7C40E263-E9E8-443B-8B83-E610A415FDBC}" srcOrd="2" destOrd="0" parTransId="{32E9D1D3-58FD-41DC-A174-4CB45A40338B}" sibTransId="{F79A6EA2-BCAB-4D2E-9603-881C9DD047D8}"/>
    <dgm:cxn modelId="{877B89CF-E5B8-458C-9C3B-79B35C1EC2B8}" srcId="{F026CF0B-DDE7-4182-A28E-1E7F8DA4CA0C}" destId="{3A6844F9-BE5C-40CA-BCF3-CA33D4BCDD96}" srcOrd="3" destOrd="0" parTransId="{7CC6B549-29DA-474E-B3F6-B30F95F2535D}" sibTransId="{D478D5FE-7E0C-4C88-8C14-78E10654517E}"/>
    <dgm:cxn modelId="{17A987E9-3BA9-404E-876B-B47D543D4FF1}" srcId="{F026CF0B-DDE7-4182-A28E-1E7F8DA4CA0C}" destId="{4882907B-F43D-48BE-8145-D2E38D63C8BE}" srcOrd="1" destOrd="0" parTransId="{95CDA717-82A9-4E74-9521-FE5EDB901CA9}" sibTransId="{55EC5B63-21BC-4C58-B365-8BE4F7BE980A}"/>
    <dgm:cxn modelId="{3DBF2B24-D8CE-E948-A908-6478D8FDC78E}" type="presParOf" srcId="{F54B444F-5FA1-4DDB-B4A7-E86068F27449}" destId="{4A427E77-4E58-42B9-81C6-8F3F7FFBB16E}" srcOrd="0" destOrd="0" presId="urn:microsoft.com/office/officeart/2018/2/layout/IconLabelDescriptionList"/>
    <dgm:cxn modelId="{990E4E5F-D495-A544-85E0-9F1035B839FA}" type="presParOf" srcId="{4A427E77-4E58-42B9-81C6-8F3F7FFBB16E}" destId="{E1C5D148-BCF3-4F69-B5D1-97DD9AC2DD62}" srcOrd="0" destOrd="0" presId="urn:microsoft.com/office/officeart/2018/2/layout/IconLabelDescriptionList"/>
    <dgm:cxn modelId="{E5822400-161C-7042-9D1A-811ABB790D66}" type="presParOf" srcId="{4A427E77-4E58-42B9-81C6-8F3F7FFBB16E}" destId="{E2391359-96D0-43C8-8AAA-AE302C5CE460}" srcOrd="1" destOrd="0" presId="urn:microsoft.com/office/officeart/2018/2/layout/IconLabelDescriptionList"/>
    <dgm:cxn modelId="{47B00D49-6F34-414D-8AA9-FA810DF130B3}" type="presParOf" srcId="{4A427E77-4E58-42B9-81C6-8F3F7FFBB16E}" destId="{6B5F5FE8-5166-40D6-B60A-6821ADF2A42F}" srcOrd="2" destOrd="0" presId="urn:microsoft.com/office/officeart/2018/2/layout/IconLabelDescriptionList"/>
    <dgm:cxn modelId="{811BA08A-DDBF-944D-850E-2311BCBCF245}" type="presParOf" srcId="{4A427E77-4E58-42B9-81C6-8F3F7FFBB16E}" destId="{50D2DD09-6F15-45EA-AFA8-74856133F815}" srcOrd="3" destOrd="0" presId="urn:microsoft.com/office/officeart/2018/2/layout/IconLabelDescriptionList"/>
    <dgm:cxn modelId="{B81B647A-0298-0842-ABF5-10992B99215D}" type="presParOf" srcId="{4A427E77-4E58-42B9-81C6-8F3F7FFBB16E}" destId="{986CE59B-67C3-411F-AFC3-2D6C5CBBBAEA}" srcOrd="4" destOrd="0" presId="urn:microsoft.com/office/officeart/2018/2/layout/IconLabelDescriptionList"/>
    <dgm:cxn modelId="{31CA81C8-7C4E-7B44-92AA-B797351B816B}" type="presParOf" srcId="{F54B444F-5FA1-4DDB-B4A7-E86068F27449}" destId="{D1B9CD12-DCAE-4AAB-BA7E-B24A48059B64}" srcOrd="1" destOrd="0" presId="urn:microsoft.com/office/officeart/2018/2/layout/IconLabelDescriptionList"/>
    <dgm:cxn modelId="{64D4764D-05C5-2E41-92AA-13D635DA9B34}" type="presParOf" srcId="{F54B444F-5FA1-4DDB-B4A7-E86068F27449}" destId="{35E36FA5-2368-45F7-AB2A-8DA4646F8129}" srcOrd="2" destOrd="0" presId="urn:microsoft.com/office/officeart/2018/2/layout/IconLabelDescriptionList"/>
    <dgm:cxn modelId="{B59622E5-4F92-7848-B188-6B25457B562D}" type="presParOf" srcId="{35E36FA5-2368-45F7-AB2A-8DA4646F8129}" destId="{8343EBE0-6EC4-44F1-8FEF-1254E9F398DC}" srcOrd="0" destOrd="0" presId="urn:microsoft.com/office/officeart/2018/2/layout/IconLabelDescriptionList"/>
    <dgm:cxn modelId="{DCCCF661-0996-6445-94E0-697EACFC7853}" type="presParOf" srcId="{35E36FA5-2368-45F7-AB2A-8DA4646F8129}" destId="{ABE6099F-6B14-4265-99E1-AF2B05F18A87}" srcOrd="1" destOrd="0" presId="urn:microsoft.com/office/officeart/2018/2/layout/IconLabelDescriptionList"/>
    <dgm:cxn modelId="{ECB60595-791F-5843-BBB1-1E4EED4D312F}" type="presParOf" srcId="{35E36FA5-2368-45F7-AB2A-8DA4646F8129}" destId="{8898E076-56C2-4517-B773-C41F3312F000}" srcOrd="2" destOrd="0" presId="urn:microsoft.com/office/officeart/2018/2/layout/IconLabelDescriptionList"/>
    <dgm:cxn modelId="{09C874AD-07DF-F147-91F3-43A0109F81A0}" type="presParOf" srcId="{35E36FA5-2368-45F7-AB2A-8DA4646F8129}" destId="{C04AA742-FA8C-49D0-A838-6BBB9D0E4F78}" srcOrd="3" destOrd="0" presId="urn:microsoft.com/office/officeart/2018/2/layout/IconLabelDescriptionList"/>
    <dgm:cxn modelId="{2C24C408-032D-4F48-9040-A1B32B59879C}" type="presParOf" srcId="{35E36FA5-2368-45F7-AB2A-8DA4646F8129}" destId="{D5DBF989-065F-455D-873A-3EE21D031BFB}" srcOrd="4" destOrd="0" presId="urn:microsoft.com/office/officeart/2018/2/layout/IconLabelDescriptionList"/>
    <dgm:cxn modelId="{FC9A674F-0EB1-C147-B819-E6D795D55A5D}" type="presParOf" srcId="{F54B444F-5FA1-4DDB-B4A7-E86068F27449}" destId="{2452549A-9BF1-49FD-A0C6-57B5A35A5568}" srcOrd="3" destOrd="0" presId="urn:microsoft.com/office/officeart/2018/2/layout/IconLabelDescriptionList"/>
    <dgm:cxn modelId="{90B43C75-863D-7B4C-821C-5C8DFE5255A8}" type="presParOf" srcId="{F54B444F-5FA1-4DDB-B4A7-E86068F27449}" destId="{32F991B3-10BA-4E18-938D-EF7AB3C1E0BA}" srcOrd="4" destOrd="0" presId="urn:microsoft.com/office/officeart/2018/2/layout/IconLabelDescriptionList"/>
    <dgm:cxn modelId="{E991E3CC-D795-FD4B-8B97-48D443CE9F53}" type="presParOf" srcId="{32F991B3-10BA-4E18-938D-EF7AB3C1E0BA}" destId="{B2509EFB-839E-4B9B-A2C8-04473CBF3380}" srcOrd="0" destOrd="0" presId="urn:microsoft.com/office/officeart/2018/2/layout/IconLabelDescriptionList"/>
    <dgm:cxn modelId="{EDE1AB72-9384-424A-8120-670F6A8E5F6C}" type="presParOf" srcId="{32F991B3-10BA-4E18-938D-EF7AB3C1E0BA}" destId="{6B2D8537-EC7F-4D93-8268-CA7C75D3B510}" srcOrd="1" destOrd="0" presId="urn:microsoft.com/office/officeart/2018/2/layout/IconLabelDescriptionList"/>
    <dgm:cxn modelId="{8DFE3CD7-9DCF-E449-8B48-8401744889E1}" type="presParOf" srcId="{32F991B3-10BA-4E18-938D-EF7AB3C1E0BA}" destId="{949038C5-6AE7-4433-AE6A-D3D69BF9D16D}" srcOrd="2" destOrd="0" presId="urn:microsoft.com/office/officeart/2018/2/layout/IconLabelDescriptionList"/>
    <dgm:cxn modelId="{9F84E999-4904-7C40-AA0C-68C71DCAD268}" type="presParOf" srcId="{32F991B3-10BA-4E18-938D-EF7AB3C1E0BA}" destId="{ED9107F5-5783-4226-9C5E-FA2D1F78919F}" srcOrd="3" destOrd="0" presId="urn:microsoft.com/office/officeart/2018/2/layout/IconLabelDescriptionList"/>
    <dgm:cxn modelId="{4C907A32-B94D-6B48-ADAC-F40162E96F9B}" type="presParOf" srcId="{32F991B3-10BA-4E18-938D-EF7AB3C1E0BA}" destId="{91135C92-FC39-41B9-BC26-6EB21107CB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5D148-BCF3-4F69-B5D1-97DD9AC2DD62}">
      <dsp:nvSpPr>
        <dsp:cNvPr id="0" name=""/>
        <dsp:cNvSpPr/>
      </dsp:nvSpPr>
      <dsp:spPr>
        <a:xfrm>
          <a:off x="5138" y="217"/>
          <a:ext cx="979480" cy="979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5FE8-5166-40D6-B60A-6821ADF2A42F}">
      <dsp:nvSpPr>
        <dsp:cNvPr id="0" name=""/>
        <dsp:cNvSpPr/>
      </dsp:nvSpPr>
      <dsp:spPr>
        <a:xfrm>
          <a:off x="5138" y="1142481"/>
          <a:ext cx="2798514" cy="44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Technologies to be used </a:t>
          </a:r>
          <a:r>
            <a:rPr lang="en-US" sz="1400" kern="1200" dirty="0"/>
            <a:t> e.g. Programming Languages and Tools:</a:t>
          </a:r>
        </a:p>
      </dsp:txBody>
      <dsp:txXfrm>
        <a:off x="5138" y="1142481"/>
        <a:ext cx="2798514" cy="446013"/>
      </dsp:txXfrm>
    </dsp:sp>
    <dsp:sp modelId="{986CE59B-67C3-411F-AFC3-2D6C5CBBBAEA}">
      <dsp:nvSpPr>
        <dsp:cNvPr id="0" name=""/>
        <dsp:cNvSpPr/>
      </dsp:nvSpPr>
      <dsp:spPr>
        <a:xfrm>
          <a:off x="5138" y="1664207"/>
          <a:ext cx="2798514" cy="2121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MATLAB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Simulink: For designing, simulating, testing control systems, and integrating with hardware.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Simscape</a:t>
          </a:r>
          <a:r>
            <a:rPr lang="en-US" sz="1100" kern="1200" dirty="0"/>
            <a:t> Multibody: For modeling and simulating mechanical components of the solar tracker.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Simscape</a:t>
          </a:r>
          <a:r>
            <a:rPr lang="en-US" sz="1100" kern="1200" dirty="0"/>
            <a:t> Electrical: For modeling and simulating the electrical motor and power systems.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Arduino IDE: For low-level programming of Arduino hardware, though Simulink can directly program Arduino.</a:t>
          </a:r>
        </a:p>
      </dsp:txBody>
      <dsp:txXfrm>
        <a:off x="5138" y="1664207"/>
        <a:ext cx="2798514" cy="2121226"/>
      </dsp:txXfrm>
    </dsp:sp>
    <dsp:sp modelId="{8343EBE0-6EC4-44F1-8FEF-1254E9F398DC}">
      <dsp:nvSpPr>
        <dsp:cNvPr id="0" name=""/>
        <dsp:cNvSpPr/>
      </dsp:nvSpPr>
      <dsp:spPr>
        <a:xfrm>
          <a:off x="3293392" y="217"/>
          <a:ext cx="979480" cy="979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8E076-56C2-4517-B773-C41F3312F000}">
      <dsp:nvSpPr>
        <dsp:cNvPr id="0" name=""/>
        <dsp:cNvSpPr/>
      </dsp:nvSpPr>
      <dsp:spPr>
        <a:xfrm>
          <a:off x="3293392" y="1142481"/>
          <a:ext cx="2798514" cy="44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Frameworks:</a:t>
          </a:r>
          <a:endParaRPr lang="en-US" sz="1400" kern="1200"/>
        </a:p>
      </dsp:txBody>
      <dsp:txXfrm>
        <a:off x="3293392" y="1142481"/>
        <a:ext cx="2798514" cy="446013"/>
      </dsp:txXfrm>
    </dsp:sp>
    <dsp:sp modelId="{D5DBF989-065F-455D-873A-3EE21D031BFB}">
      <dsp:nvSpPr>
        <dsp:cNvPr id="0" name=""/>
        <dsp:cNvSpPr/>
      </dsp:nvSpPr>
      <dsp:spPr>
        <a:xfrm>
          <a:off x="3293392" y="1664207"/>
          <a:ext cx="2798514" cy="2121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Simulink Support Package for Arduino: For direct deployment of control systems from Simulink to</a:t>
          </a:r>
        </a:p>
      </dsp:txBody>
      <dsp:txXfrm>
        <a:off x="3293392" y="1664207"/>
        <a:ext cx="2798514" cy="2121226"/>
      </dsp:txXfrm>
    </dsp:sp>
    <dsp:sp modelId="{B2509EFB-839E-4B9B-A2C8-04473CBF3380}">
      <dsp:nvSpPr>
        <dsp:cNvPr id="0" name=""/>
        <dsp:cNvSpPr/>
      </dsp:nvSpPr>
      <dsp:spPr>
        <a:xfrm>
          <a:off x="6581647" y="217"/>
          <a:ext cx="979480" cy="979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038C5-6AE7-4433-AE6A-D3D69BF9D16D}">
      <dsp:nvSpPr>
        <dsp:cNvPr id="0" name=""/>
        <dsp:cNvSpPr/>
      </dsp:nvSpPr>
      <dsp:spPr>
        <a:xfrm>
          <a:off x="6581647" y="1142481"/>
          <a:ext cx="2798514" cy="44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Arduino hardware.</a:t>
          </a:r>
          <a:endParaRPr lang="en-US" sz="1400" kern="1200" dirty="0"/>
        </a:p>
      </dsp:txBody>
      <dsp:txXfrm>
        <a:off x="6581647" y="1142481"/>
        <a:ext cx="2798514" cy="446013"/>
      </dsp:txXfrm>
    </dsp:sp>
    <dsp:sp modelId="{91135C92-FC39-41B9-BC26-6EB21107CB69}">
      <dsp:nvSpPr>
        <dsp:cNvPr id="0" name=""/>
        <dsp:cNvSpPr/>
      </dsp:nvSpPr>
      <dsp:spPr>
        <a:xfrm>
          <a:off x="6581647" y="1664207"/>
          <a:ext cx="2798514" cy="2121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MATLAB Toolboxes: Includes Control System Toolbox, Simulink Control Design, and </a:t>
          </a:r>
          <a:r>
            <a:rPr lang="en-US" sz="1100" kern="1200" dirty="0" err="1"/>
            <a:t>Simscape</a:t>
          </a:r>
          <a:r>
            <a:rPr lang="en-US" sz="1100" kern="1200" dirty="0"/>
            <a:t> Power Systems for specialized simulations and control design programming languages, frameworks, hardware)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Methodology and process for implementation (Flow Charts/Images/ working prototype)</a:t>
          </a:r>
        </a:p>
      </dsp:txBody>
      <dsp:txXfrm>
        <a:off x="6581647" y="1664207"/>
        <a:ext cx="2798514" cy="212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163F-244E-0EFC-13DF-9F7AF2969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5EF9340D-1A39-E4B1-FC9B-7510C119F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A8F2D40-71E8-791B-6D93-30170176B9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F62C7302-08A5-E1E8-C6F5-C7998DF2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484717301269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d.com/document/539014801/Chona-s-Group-June-11" TargetMode="External"/><Relationship Id="rId5" Type="http://schemas.openxmlformats.org/officeDocument/2006/relationships/hyperlink" Target="https://github.com/developers-cosmos/automatic-solar-tracking-system" TargetMode="External"/><Relationship Id="rId4" Type="http://schemas.openxmlformats.org/officeDocument/2006/relationships/hyperlink" Target="https://www.sciencedirect.com/science/article/abs/pii/S09730826210015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21" y="1802321"/>
            <a:ext cx="6499784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SIH1731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Solar Quest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– Clean &amp; Green Technology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– K24020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Solar Tech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151D4-4DA3-AAED-DAC4-254FB624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A4D611-90A0-D39C-FA9D-9B383C20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1DE75885-716C-A58A-581D-AEBD33B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CC9B-706E-6C1C-BE80-C04D87D0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6E371D-7029-9168-F2B8-9E6EA29A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>
            <a:extLst>
              <a:ext uri="{FF2B5EF4-FFF2-40B4-BE49-F238E27FC236}">
                <a16:creationId xmlns:a16="http://schemas.microsoft.com/office/drawing/2014/main" id="{95A4DFBF-BED4-FC38-3A90-5F87DDF9F2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FE43721F-E400-1B28-912E-A25737BE5E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8311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SolarTech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165F2-1AC9-4060-F71A-097E1C7EFF01}"/>
              </a:ext>
            </a:extLst>
          </p:cNvPr>
          <p:cNvSpPr txBox="1"/>
          <p:nvPr/>
        </p:nvSpPr>
        <p:spPr>
          <a:xfrm>
            <a:off x="1614304" y="1395246"/>
            <a:ext cx="88112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Solar Tracker: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Machine learning optimizes solar panel angles using historical weather and real-time solar data for maximum energy capture.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Dual-Axis Tracker with Smart Energy Management: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Activates the second axis only when energy gains outweigh movement costs, boosting efficiency.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System: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ML-based monitoring predicts component failures, minimizing downtime and maintenance costs.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Solar Tracker and Battery Storage Optimization: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Aligns solar capture with battery needs for efficient energy storage and usage.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 Minimization: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Eco-friendly design using sustainable materials and low-power electronics.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Solar-Wind Tracker: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Combines solar and wind energy capture for enhanced power generation in diverse weather conditions.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 descr="A green light bulb with binary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47055A7E-A106-08FC-0133-5FBD08FB3F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04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SolarTech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14" name="TextBox 8">
            <a:extLst>
              <a:ext uri="{FF2B5EF4-FFF2-40B4-BE49-F238E27FC236}">
                <a16:creationId xmlns:a16="http://schemas.microsoft.com/office/drawing/2014/main" id="{9311E424-524D-73DD-E29F-B009A81BB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732834"/>
              </p:ext>
            </p:extLst>
          </p:nvPr>
        </p:nvGraphicFramePr>
        <p:xfrm>
          <a:off x="908361" y="1247783"/>
          <a:ext cx="9385300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02BD295-9054-2283-9AAD-AA09EC1F5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6" y="4266817"/>
            <a:ext cx="8117632" cy="1798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666042" y="1739281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Availability: Uses MATLAB, Simulink, and Arduino for effective design and prototyping.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 High simulation tool costs are offset by Arduino's low prototyping costs; scaling up may need significant investment.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Feasibility: Meets increasing demand for solar efficiency with a cost-effective and scalable design.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Technical: PID tuning and mechanical durability issues.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Economic: Cost overruns and scaling production challenges.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Challenges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Technical: Use adaptive tuning and robust materials.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Economic: Manage budget carefully and apply lean principles.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D23C4F2-82B7-9886-8F70-B05A90EF78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8311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SolarTech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733774" y="2028616"/>
            <a:ext cx="1006130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Energy Output: Maximizes sunlight capture for higher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Lowers carbon footprint and supports renewable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Advantage: Cost-effective, scalable, and job-creating.</a:t>
            </a: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Clean Energy Access: Boosts energy efficiency and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 Lowers electricity costs through optimized solar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 Reduces emissions and supports renewable energy.</a:t>
            </a:r>
          </a:p>
          <a:p>
            <a:endParaRPr lang="en-IN" sz="16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BC692005-F017-03BB-F6F0-BA50AB84E4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61464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SolarTech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159550" y="2151727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Research Links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https://www.sciencedirect.com/science/article/pii/S2352484717301269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https://www.sciencedirect.com/science/article/abs/pii/S0973082621001575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https://github.com/developers-cosmos/automatic-solar-tracking-system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https://www.scribd.com/document/539014801/Chona-s-Group-June-11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86157F0-3E2B-B382-76F2-15438D395E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8311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SolarTech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556</Words>
  <Application>Microsoft Macintosh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IDEA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keba Daniel</cp:lastModifiedBy>
  <cp:revision>151</cp:revision>
  <dcterms:created xsi:type="dcterms:W3CDTF">2013-12-12T18:46:50Z</dcterms:created>
  <dcterms:modified xsi:type="dcterms:W3CDTF">2024-09-03T18:42:43Z</dcterms:modified>
  <cp:category/>
</cp:coreProperties>
</file>