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04508" y="1519780"/>
            <a:ext cx="6461759" cy="504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	1475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b="0" i="0" dirty="0">
                <a:solidFill>
                  <a:schemeClr val="tx2"/>
                </a:solidFill>
                <a:effectLst/>
                <a:latin typeface="montserratregular"/>
              </a:rPr>
              <a:t>Student Innovation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SOS Tech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Dhuruv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Swamy R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dirty="0">
                <a:solidFill>
                  <a:schemeClr val="tx2"/>
                </a:solidFill>
              </a:rPr>
              <a:t>U-0460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chemeClr val="tx2"/>
                </a:solidFill>
              </a:rPr>
              <a:t>Karunya</a:t>
            </a:r>
            <a:r>
              <a:rPr lang="en-US" dirty="0">
                <a:solidFill>
                  <a:schemeClr val="tx2"/>
                </a:solidFill>
              </a:rPr>
              <a:t> Institute of Technology and Sciences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IN" b="0" i="0" dirty="0">
                <a:solidFill>
                  <a:schemeClr val="tx2"/>
                </a:solidFill>
                <a:effectLst/>
                <a:latin typeface="montserratregular"/>
              </a:rPr>
              <a:t>Robotics and Drones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89254" y="51916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591057"/>
            <a:ext cx="6024054" cy="50554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:</a:t>
            </a:r>
            <a:endParaRPr sz="18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RescueTech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System" is an innovative and adaptable technology solution designed to address critical challenges in India,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spanning emergency response, traffic management, environmental monitoring, and medical emergencies.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comprehensive system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employs a versatile modular robotic and drone platform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capability to transform into specialized modules, making it remarkably flexible and adaptable.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KEY POINTS: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Modular Robotic Platform: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Highly flexible and adaptable, the system addresses India's urgent needs in emergency response, traffic control, and environmental surveillance by swiftly configuring specialized modules as required.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Medical Emergency Assistance: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Beyond its core functions, the system deploys specialized drones for rapid healthcare crisis responses, reinforcing India's safety infrastructure and well-being.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E2CA3-6C75-9D61-E114-0FC80AEB55A2}"/>
              </a:ext>
            </a:extLst>
          </p:cNvPr>
          <p:cNvSpPr/>
          <p:nvPr/>
        </p:nvSpPr>
        <p:spPr>
          <a:xfrm>
            <a:off x="7378575" y="3822192"/>
            <a:ext cx="4689138" cy="282429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F9C0-F3B4-8700-5E6B-71BFC2A8B082}"/>
              </a:ext>
            </a:extLst>
          </p:cNvPr>
          <p:cNvSpPr txBox="1"/>
          <p:nvPr/>
        </p:nvSpPr>
        <p:spPr>
          <a:xfrm>
            <a:off x="7378575" y="3822192"/>
            <a:ext cx="4689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TECHNOLOGICAL STACK: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Robotics and Drones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 (AI)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and Geographic Information Systems (GIS)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Analytics Platforms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Apps and User Interfaces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Protocols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Management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7D7E399-FABB-9FE9-4AEF-4756421C5F0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46" r="2484"/>
          <a:stretch/>
        </p:blipFill>
        <p:spPr>
          <a:xfrm>
            <a:off x="7173659" y="315259"/>
            <a:ext cx="4894054" cy="3345794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79347" y="81956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14401" y="200933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 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14401" y="2395728"/>
            <a:ext cx="4876800" cy="42245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Emergency Response: </a:t>
            </a:r>
            <a:r>
              <a:rPr lang="en-US" sz="1400" dirty="0"/>
              <a:t>Rapid deployment of drones for search and rescue operations, providing real-time situational awareness and assistance during disasters.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Traffic Management</a:t>
            </a:r>
            <a:r>
              <a:rPr lang="en-US" sz="1400" dirty="0"/>
              <a:t>: Monitoring and controlling traffic flow to reduce congestion and improve road safety.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Environmental Monitoring: </a:t>
            </a:r>
            <a:r>
              <a:rPr lang="en-US" sz="1400" dirty="0"/>
              <a:t>Assessing air and water quality, detecting pollution sources, and providing data for informed environmental policies.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Medical Emergencies: </a:t>
            </a:r>
            <a:r>
              <a:rPr lang="en-US" sz="1400" dirty="0"/>
              <a:t>Dispatching medical emergency drones to deliver critical supplies, conduct remote medical assessments, and facilitate swift responses to healthcare crises.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Disaster Response</a:t>
            </a:r>
            <a:r>
              <a:rPr lang="en-US" sz="1400" dirty="0"/>
              <a:t>: Deploying specialized modules to handle disaster scenarios, such as fire-fighting drones and flood monitoring.  </a:t>
            </a:r>
            <a:endParaRPr sz="14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18275" y="2009339"/>
            <a:ext cx="50688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395728"/>
            <a:ext cx="5124450" cy="42245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Regulatory Approvals: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Mandatory compliance with aviation and medical regulations based on the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Infrastructure: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Challenges in establishing remote charging stations and communication infrastructure.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Integration Challenges: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Ensuring seamless hardware and software integration is crucial.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Cost Management: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Significant development costs require funding and support.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Scalability: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Expanding coverage demands substantial resources and logistical planning.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Security: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Robust cybersecurity is vital for safeguarding sensitive mission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Maintenance and Training: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Ensuring the proper maintenance of the system's hardware and ongoing training for operators and emergency responders could be critical for its long-term success.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Public Acceptance and Trust: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Gaining the trust and acceptance of the public and relevant authorities for such advanced technology in critical areas like healthcare and emergency response may require community engagement and awareness efforts.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431215"/>
            <a:ext cx="11145119" cy="39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2"/>
                </a:solidFill>
              </a:rPr>
              <a:t>DHURUV SWAMY R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: CSE 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2"/>
                </a:solidFill>
              </a:rPr>
              <a:t>BHARATH KUMAR S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: CSE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2"/>
                </a:solidFill>
              </a:rPr>
              <a:t>HARIHARAN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: CSE 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2"/>
                </a:solidFill>
              </a:rPr>
              <a:t>SAROJ SWADITHYA M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: CSE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2"/>
                </a:solidFill>
              </a:rPr>
              <a:t>V JASWANTHINI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: CSE 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>
                <a:solidFill>
                  <a:schemeClr val="tx2"/>
                </a:solidFill>
              </a:rPr>
              <a:t>P CELCIA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: CSE 			Year (I,II,III,IV): II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718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Wingdings</vt:lpstr>
      <vt:lpstr>Franklin Gothic</vt:lpstr>
      <vt:lpstr>Söhne</vt:lpstr>
      <vt:lpstr>Libre Franklin</vt:lpstr>
      <vt:lpstr>Arial</vt:lpstr>
      <vt:lpstr>Noto Sans Symbols</vt:lpstr>
      <vt:lpstr>Calibri</vt:lpstr>
      <vt:lpstr>montserratregular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Celcia P</cp:lastModifiedBy>
  <cp:revision>5</cp:revision>
  <dcterms:created xsi:type="dcterms:W3CDTF">2022-02-11T07:14:46Z</dcterms:created>
  <dcterms:modified xsi:type="dcterms:W3CDTF">2023-09-15T18:05:51Z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