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hiya.R raja" userId="4756a67d6f112f7f" providerId="LiveId" clId="{A640A6D2-8153-3658-8C54-E0E154FB7BDD}"/>
    <pc:docChg chg="undo custSel addSld delSld modSld">
      <pc:chgData name="sandhiya.R raja" userId="4756a67d6f112f7f" providerId="LiveId" clId="{A640A6D2-8153-3658-8C54-E0E154FB7BDD}" dt="2025-09-15T11:44:24.218" v="1027" actId="1440"/>
      <pc:docMkLst>
        <pc:docMk/>
      </pc:docMkLst>
      <pc:sldChg chg="modSp mod modClrScheme chgLayout">
        <pc:chgData name="sandhiya.R raja" userId="4756a67d6f112f7f" providerId="LiveId" clId="{A640A6D2-8153-3658-8C54-E0E154FB7BDD}" dt="2025-09-15T11:30:55.462" v="1018" actId="20577"/>
        <pc:sldMkLst>
          <pc:docMk/>
          <pc:sldMk cId="2375326416" sldId="256"/>
        </pc:sldMkLst>
        <pc:spChg chg="mod ord">
          <ac:chgData name="sandhiya.R raja" userId="4756a67d6f112f7f" providerId="LiveId" clId="{A640A6D2-8153-3658-8C54-E0E154FB7BDD}" dt="2025-09-15T09:37:28.354" v="24" actId="20577"/>
          <ac:spMkLst>
            <pc:docMk/>
            <pc:sldMk cId="2375326416" sldId="256"/>
            <ac:spMk id="2" creationId="{AC5AA1A4-235D-1BCA-C502-CE3302840CC2}"/>
          </ac:spMkLst>
        </pc:spChg>
        <pc:spChg chg="mod ord">
          <ac:chgData name="sandhiya.R raja" userId="4756a67d6f112f7f" providerId="LiveId" clId="{A640A6D2-8153-3658-8C54-E0E154FB7BDD}" dt="2025-09-15T11:30:55.462" v="1018" actId="20577"/>
          <ac:spMkLst>
            <pc:docMk/>
            <pc:sldMk cId="2375326416" sldId="256"/>
            <ac:spMk id="3" creationId="{83D078BA-727A-73E4-9C0D-20C1DF6EA7CD}"/>
          </ac:spMkLst>
        </pc:spChg>
      </pc:sldChg>
      <pc:sldChg chg="modSp new">
        <pc:chgData name="sandhiya.R raja" userId="4756a67d6f112f7f" providerId="LiveId" clId="{A640A6D2-8153-3658-8C54-E0E154FB7BDD}" dt="2025-09-15T09:51:00.048" v="178" actId="20577"/>
        <pc:sldMkLst>
          <pc:docMk/>
          <pc:sldMk cId="3536940684" sldId="257"/>
        </pc:sldMkLst>
        <pc:spChg chg="mod">
          <ac:chgData name="sandhiya.R raja" userId="4756a67d6f112f7f" providerId="LiveId" clId="{A640A6D2-8153-3658-8C54-E0E154FB7BDD}" dt="2025-09-15T09:41:39.160" v="93" actId="20577"/>
          <ac:spMkLst>
            <pc:docMk/>
            <pc:sldMk cId="3536940684" sldId="257"/>
            <ac:spMk id="2" creationId="{2C86AE51-11E4-17F2-3851-39BE29591305}"/>
          </ac:spMkLst>
        </pc:spChg>
        <pc:spChg chg="mod">
          <ac:chgData name="sandhiya.R raja" userId="4756a67d6f112f7f" providerId="LiveId" clId="{A640A6D2-8153-3658-8C54-E0E154FB7BDD}" dt="2025-09-15T09:51:00.048" v="178" actId="20577"/>
          <ac:spMkLst>
            <pc:docMk/>
            <pc:sldMk cId="3536940684" sldId="257"/>
            <ac:spMk id="3" creationId="{1B3A529F-46DE-0853-D363-D44B3C53A98E}"/>
          </ac:spMkLst>
        </pc:spChg>
      </pc:sldChg>
      <pc:sldChg chg="modSp new">
        <pc:chgData name="sandhiya.R raja" userId="4756a67d6f112f7f" providerId="LiveId" clId="{A640A6D2-8153-3658-8C54-E0E154FB7BDD}" dt="2025-09-15T09:56:43.157" v="451" actId="27636"/>
        <pc:sldMkLst>
          <pc:docMk/>
          <pc:sldMk cId="4257222400" sldId="258"/>
        </pc:sldMkLst>
        <pc:spChg chg="mod">
          <ac:chgData name="sandhiya.R raja" userId="4756a67d6f112f7f" providerId="LiveId" clId="{A640A6D2-8153-3658-8C54-E0E154FB7BDD}" dt="2025-09-15T09:51:46.128" v="185" actId="20577"/>
          <ac:spMkLst>
            <pc:docMk/>
            <pc:sldMk cId="4257222400" sldId="258"/>
            <ac:spMk id="2" creationId="{9580F365-6937-774F-6022-C0F6E5C4873F}"/>
          </ac:spMkLst>
        </pc:spChg>
        <pc:spChg chg="mod">
          <ac:chgData name="sandhiya.R raja" userId="4756a67d6f112f7f" providerId="LiveId" clId="{A640A6D2-8153-3658-8C54-E0E154FB7BDD}" dt="2025-09-15T09:56:43.157" v="451" actId="27636"/>
          <ac:spMkLst>
            <pc:docMk/>
            <pc:sldMk cId="4257222400" sldId="258"/>
            <ac:spMk id="3" creationId="{49E78BEF-BFDA-A6D3-2677-315763CAA32D}"/>
          </ac:spMkLst>
        </pc:spChg>
      </pc:sldChg>
      <pc:sldChg chg="modSp new">
        <pc:chgData name="sandhiya.R raja" userId="4756a67d6f112f7f" providerId="LiveId" clId="{A640A6D2-8153-3658-8C54-E0E154FB7BDD}" dt="2025-09-15T10:48:50.640" v="527" actId="20577"/>
        <pc:sldMkLst>
          <pc:docMk/>
          <pc:sldMk cId="2902909871" sldId="259"/>
        </pc:sldMkLst>
        <pc:spChg chg="mod">
          <ac:chgData name="sandhiya.R raja" userId="4756a67d6f112f7f" providerId="LiveId" clId="{A640A6D2-8153-3658-8C54-E0E154FB7BDD}" dt="2025-09-15T10:48:50.640" v="527" actId="20577"/>
          <ac:spMkLst>
            <pc:docMk/>
            <pc:sldMk cId="2902909871" sldId="259"/>
            <ac:spMk id="2" creationId="{BD1DC443-4441-1192-2D8A-CF50B6A9F94F}"/>
          </ac:spMkLst>
        </pc:spChg>
        <pc:spChg chg="mod">
          <ac:chgData name="sandhiya.R raja" userId="4756a67d6f112f7f" providerId="LiveId" clId="{A640A6D2-8153-3658-8C54-E0E154FB7BDD}" dt="2025-09-15T10:46:53.311" v="454" actId="27636"/>
          <ac:spMkLst>
            <pc:docMk/>
            <pc:sldMk cId="2902909871" sldId="259"/>
            <ac:spMk id="3" creationId="{41E1F728-E1C5-9B28-CE1A-4CF22708C205}"/>
          </ac:spMkLst>
        </pc:spChg>
      </pc:sldChg>
      <pc:sldChg chg="modSp new">
        <pc:chgData name="sandhiya.R raja" userId="4756a67d6f112f7f" providerId="LiveId" clId="{A640A6D2-8153-3658-8C54-E0E154FB7BDD}" dt="2025-09-15T10:50:14.487" v="560" actId="20577"/>
        <pc:sldMkLst>
          <pc:docMk/>
          <pc:sldMk cId="3927459292" sldId="260"/>
        </pc:sldMkLst>
        <pc:spChg chg="mod">
          <ac:chgData name="sandhiya.R raja" userId="4756a67d6f112f7f" providerId="LiveId" clId="{A640A6D2-8153-3658-8C54-E0E154FB7BDD}" dt="2025-09-15T10:50:14.487" v="560" actId="20577"/>
          <ac:spMkLst>
            <pc:docMk/>
            <pc:sldMk cId="3927459292" sldId="260"/>
            <ac:spMk id="2" creationId="{033CD833-EB4F-0B99-DEE4-BEF47ABDD82F}"/>
          </ac:spMkLst>
        </pc:spChg>
        <pc:spChg chg="mod">
          <ac:chgData name="sandhiya.R raja" userId="4756a67d6f112f7f" providerId="LiveId" clId="{A640A6D2-8153-3658-8C54-E0E154FB7BDD}" dt="2025-09-15T10:49:13.371" v="530" actId="27636"/>
          <ac:spMkLst>
            <pc:docMk/>
            <pc:sldMk cId="3927459292" sldId="260"/>
            <ac:spMk id="3" creationId="{15165BDF-F2A4-F912-30C8-031566EE198B}"/>
          </ac:spMkLst>
        </pc:spChg>
      </pc:sldChg>
      <pc:sldChg chg="modSp new">
        <pc:chgData name="sandhiya.R raja" userId="4756a67d6f112f7f" providerId="LiveId" clId="{A640A6D2-8153-3658-8C54-E0E154FB7BDD}" dt="2025-09-15T10:51:31.599" v="592" actId="20577"/>
        <pc:sldMkLst>
          <pc:docMk/>
          <pc:sldMk cId="2699400283" sldId="261"/>
        </pc:sldMkLst>
        <pc:spChg chg="mod">
          <ac:chgData name="sandhiya.R raja" userId="4756a67d6f112f7f" providerId="LiveId" clId="{A640A6D2-8153-3658-8C54-E0E154FB7BDD}" dt="2025-09-15T10:51:01.559" v="577" actId="20577"/>
          <ac:spMkLst>
            <pc:docMk/>
            <pc:sldMk cId="2699400283" sldId="261"/>
            <ac:spMk id="2" creationId="{BFC4ECF6-E913-4B3C-EE97-88B8BDDF247A}"/>
          </ac:spMkLst>
        </pc:spChg>
        <pc:spChg chg="mod">
          <ac:chgData name="sandhiya.R raja" userId="4756a67d6f112f7f" providerId="LiveId" clId="{A640A6D2-8153-3658-8C54-E0E154FB7BDD}" dt="2025-09-15T10:51:31.599" v="592" actId="20577"/>
          <ac:spMkLst>
            <pc:docMk/>
            <pc:sldMk cId="2699400283" sldId="261"/>
            <ac:spMk id="3" creationId="{0C87E81A-24C9-D274-9C9E-072865FC4FB7}"/>
          </ac:spMkLst>
        </pc:spChg>
      </pc:sldChg>
      <pc:sldChg chg="modSp new">
        <pc:chgData name="sandhiya.R raja" userId="4756a67d6f112f7f" providerId="LiveId" clId="{A640A6D2-8153-3658-8C54-E0E154FB7BDD}" dt="2025-09-15T10:52:42.581" v="621" actId="20577"/>
        <pc:sldMkLst>
          <pc:docMk/>
          <pc:sldMk cId="1656664512" sldId="262"/>
        </pc:sldMkLst>
        <pc:spChg chg="mod">
          <ac:chgData name="sandhiya.R raja" userId="4756a67d6f112f7f" providerId="LiveId" clId="{A640A6D2-8153-3658-8C54-E0E154FB7BDD}" dt="2025-09-15T10:52:42.581" v="621" actId="20577"/>
          <ac:spMkLst>
            <pc:docMk/>
            <pc:sldMk cId="1656664512" sldId="262"/>
            <ac:spMk id="2" creationId="{79F75240-BC16-791B-45A4-F1FD23048A37}"/>
          </ac:spMkLst>
        </pc:spChg>
        <pc:spChg chg="mod">
          <ac:chgData name="sandhiya.R raja" userId="4756a67d6f112f7f" providerId="LiveId" clId="{A640A6D2-8153-3658-8C54-E0E154FB7BDD}" dt="2025-09-15T10:52:13.607" v="597" actId="1076"/>
          <ac:spMkLst>
            <pc:docMk/>
            <pc:sldMk cId="1656664512" sldId="262"/>
            <ac:spMk id="3" creationId="{94AA5E85-32C2-8BD3-7994-E2FE95CE34EA}"/>
          </ac:spMkLst>
        </pc:spChg>
      </pc:sldChg>
      <pc:sldChg chg="modSp new">
        <pc:chgData name="sandhiya.R raja" userId="4756a67d6f112f7f" providerId="LiveId" clId="{A640A6D2-8153-3658-8C54-E0E154FB7BDD}" dt="2025-09-15T10:54:34.836" v="648" actId="20577"/>
        <pc:sldMkLst>
          <pc:docMk/>
          <pc:sldMk cId="1685040916" sldId="263"/>
        </pc:sldMkLst>
        <pc:spChg chg="mod">
          <ac:chgData name="sandhiya.R raja" userId="4756a67d6f112f7f" providerId="LiveId" clId="{A640A6D2-8153-3658-8C54-E0E154FB7BDD}" dt="2025-09-15T10:54:34.836" v="648" actId="20577"/>
          <ac:spMkLst>
            <pc:docMk/>
            <pc:sldMk cId="1685040916" sldId="263"/>
            <ac:spMk id="2" creationId="{DB1968E3-C6FA-0563-AE92-41BADFED318C}"/>
          </ac:spMkLst>
        </pc:spChg>
        <pc:spChg chg="mod">
          <ac:chgData name="sandhiya.R raja" userId="4756a67d6f112f7f" providerId="LiveId" clId="{A640A6D2-8153-3658-8C54-E0E154FB7BDD}" dt="2025-09-15T10:53:46.081" v="644" actId="20577"/>
          <ac:spMkLst>
            <pc:docMk/>
            <pc:sldMk cId="1685040916" sldId="263"/>
            <ac:spMk id="3" creationId="{6CB9CFD1-3E59-D3DF-5F3C-4D397C30F9CB}"/>
          </ac:spMkLst>
        </pc:spChg>
      </pc:sldChg>
      <pc:sldChg chg="modSp new">
        <pc:chgData name="sandhiya.R raja" userId="4756a67d6f112f7f" providerId="LiveId" clId="{A640A6D2-8153-3658-8C54-E0E154FB7BDD}" dt="2025-09-15T10:56:29.120" v="717" actId="20577"/>
        <pc:sldMkLst>
          <pc:docMk/>
          <pc:sldMk cId="1257986987" sldId="264"/>
        </pc:sldMkLst>
        <pc:spChg chg="mod">
          <ac:chgData name="sandhiya.R raja" userId="4756a67d6f112f7f" providerId="LiveId" clId="{A640A6D2-8153-3658-8C54-E0E154FB7BDD}" dt="2025-09-15T10:56:29.120" v="717" actId="20577"/>
          <ac:spMkLst>
            <pc:docMk/>
            <pc:sldMk cId="1257986987" sldId="264"/>
            <ac:spMk id="2" creationId="{FF6AEA63-103E-C667-B281-CD190C8F1381}"/>
          </ac:spMkLst>
        </pc:spChg>
        <pc:spChg chg="mod">
          <ac:chgData name="sandhiya.R raja" userId="4756a67d6f112f7f" providerId="LiveId" clId="{A640A6D2-8153-3658-8C54-E0E154FB7BDD}" dt="2025-09-15T10:55:38.787" v="668" actId="20577"/>
          <ac:spMkLst>
            <pc:docMk/>
            <pc:sldMk cId="1257986987" sldId="264"/>
            <ac:spMk id="3" creationId="{A670BA95-B75F-6CD3-25E2-CE04B1F95EBE}"/>
          </ac:spMkLst>
        </pc:spChg>
      </pc:sldChg>
      <pc:sldChg chg="addSp delSp modSp new">
        <pc:chgData name="sandhiya.R raja" userId="4756a67d6f112f7f" providerId="LiveId" clId="{A640A6D2-8153-3658-8C54-E0E154FB7BDD}" dt="2025-09-15T11:44:24.218" v="1027" actId="1440"/>
        <pc:sldMkLst>
          <pc:docMk/>
          <pc:sldMk cId="1394734923" sldId="265"/>
        </pc:sldMkLst>
        <pc:spChg chg="mod">
          <ac:chgData name="sandhiya.R raja" userId="4756a67d6f112f7f" providerId="LiveId" clId="{A640A6D2-8153-3658-8C54-E0E154FB7BDD}" dt="2025-09-15T10:57:20.010" v="737" actId="20577"/>
          <ac:spMkLst>
            <pc:docMk/>
            <pc:sldMk cId="1394734923" sldId="265"/>
            <ac:spMk id="2" creationId="{F9D560AA-B1C9-6A70-6006-C0152A0E9823}"/>
          </ac:spMkLst>
        </pc:spChg>
        <pc:spChg chg="add">
          <ac:chgData name="sandhiya.R raja" userId="4756a67d6f112f7f" providerId="LiveId" clId="{A640A6D2-8153-3658-8C54-E0E154FB7BDD}" dt="2025-09-15T11:32:46.072" v="1020" actId="139"/>
          <ac:spMkLst>
            <pc:docMk/>
            <pc:sldMk cId="1394734923" sldId="265"/>
            <ac:spMk id="3" creationId="{1BA2EA7B-262C-4E5E-09FC-985240FACC1F}"/>
          </ac:spMkLst>
        </pc:spChg>
        <pc:spChg chg="del">
          <ac:chgData name="sandhiya.R raja" userId="4756a67d6f112f7f" providerId="LiveId" clId="{A640A6D2-8153-3658-8C54-E0E154FB7BDD}" dt="2025-09-15T11:08:58.064" v="738" actId="931"/>
          <ac:spMkLst>
            <pc:docMk/>
            <pc:sldMk cId="1394734923" sldId="265"/>
            <ac:spMk id="3" creationId="{AF292FA7-6D6F-86D0-E558-91D9BAD86DBC}"/>
          </ac:spMkLst>
        </pc:spChg>
        <pc:spChg chg="add del mod">
          <ac:chgData name="sandhiya.R raja" userId="4756a67d6f112f7f" providerId="LiveId" clId="{A640A6D2-8153-3658-8C54-E0E154FB7BDD}" dt="2025-09-15T11:20:08.536" v="901" actId="931"/>
          <ac:spMkLst>
            <pc:docMk/>
            <pc:sldMk cId="1394734923" sldId="265"/>
            <ac:spMk id="8" creationId="{F3B4023B-1BA0-B4B2-DDA0-7C241415219C}"/>
          </ac:spMkLst>
        </pc:spChg>
        <pc:picChg chg="add del mod ord">
          <ac:chgData name="sandhiya.R raja" userId="4756a67d6f112f7f" providerId="LiveId" clId="{A640A6D2-8153-3658-8C54-E0E154FB7BDD}" dt="2025-09-15T11:19:35.521" v="899" actId="478"/>
          <ac:picMkLst>
            <pc:docMk/>
            <pc:sldMk cId="1394734923" sldId="265"/>
            <ac:picMk id="4" creationId="{7366ECB3-68B7-46B7-A330-A92D06FCA2C5}"/>
          </ac:picMkLst>
        </pc:picChg>
        <pc:picChg chg="add mod">
          <ac:chgData name="sandhiya.R raja" userId="4756a67d6f112f7f" providerId="LiveId" clId="{A640A6D2-8153-3658-8C54-E0E154FB7BDD}" dt="2025-09-15T11:44:04.681" v="1026" actId="1440"/>
          <ac:picMkLst>
            <pc:docMk/>
            <pc:sldMk cId="1394734923" sldId="265"/>
            <ac:picMk id="4" creationId="{7A190A26-7C36-5066-5EEE-45090C07826E}"/>
          </ac:picMkLst>
        </pc:picChg>
        <pc:picChg chg="add del mod">
          <ac:chgData name="sandhiya.R raja" userId="4756a67d6f112f7f" providerId="LiveId" clId="{A640A6D2-8153-3658-8C54-E0E154FB7BDD}" dt="2025-09-15T11:19:30.889" v="898" actId="478"/>
          <ac:picMkLst>
            <pc:docMk/>
            <pc:sldMk cId="1394734923" sldId="265"/>
            <ac:picMk id="5" creationId="{060800CF-D4D5-394B-19E9-DF119B255AAD}"/>
          </ac:picMkLst>
        </pc:picChg>
        <pc:picChg chg="add del mod">
          <ac:chgData name="sandhiya.R raja" userId="4756a67d6f112f7f" providerId="LiveId" clId="{A640A6D2-8153-3658-8C54-E0E154FB7BDD}" dt="2025-09-15T11:19:50.355" v="900" actId="478"/>
          <ac:picMkLst>
            <pc:docMk/>
            <pc:sldMk cId="1394734923" sldId="265"/>
            <ac:picMk id="6" creationId="{42BCF46B-F62D-DE7C-D345-7038DA27674B}"/>
          </ac:picMkLst>
        </pc:picChg>
        <pc:picChg chg="add mod ord">
          <ac:chgData name="sandhiya.R raja" userId="4756a67d6f112f7f" providerId="LiveId" clId="{A640A6D2-8153-3658-8C54-E0E154FB7BDD}" dt="2025-09-15T11:20:12.942" v="902" actId="1076"/>
          <ac:picMkLst>
            <pc:docMk/>
            <pc:sldMk cId="1394734923" sldId="265"/>
            <ac:picMk id="9" creationId="{F9F05C47-B82A-8756-6CF5-8C2046AEEF67}"/>
          </ac:picMkLst>
        </pc:picChg>
        <pc:picChg chg="add mod">
          <ac:chgData name="sandhiya.R raja" userId="4756a67d6f112f7f" providerId="LiveId" clId="{A640A6D2-8153-3658-8C54-E0E154FB7BDD}" dt="2025-09-15T11:44:24.218" v="1027" actId="1440"/>
          <ac:picMkLst>
            <pc:docMk/>
            <pc:sldMk cId="1394734923" sldId="265"/>
            <ac:picMk id="10" creationId="{4B067594-EDD6-3014-2E80-10EFB8ED5E71}"/>
          </ac:picMkLst>
        </pc:picChg>
        <pc:picChg chg="add del mod">
          <ac:chgData name="sandhiya.R raja" userId="4756a67d6f112f7f" providerId="LiveId" clId="{A640A6D2-8153-3658-8C54-E0E154FB7BDD}" dt="2025-09-15T11:43:18.159" v="1022" actId="478"/>
          <ac:picMkLst>
            <pc:docMk/>
            <pc:sldMk cId="1394734923" sldId="265"/>
            <ac:picMk id="11" creationId="{1E449733-D6C0-412F-6C94-335B18C7EDC8}"/>
          </ac:picMkLst>
        </pc:picChg>
      </pc:sldChg>
      <pc:sldChg chg="modSp new">
        <pc:chgData name="sandhiya.R raja" userId="4756a67d6f112f7f" providerId="LiveId" clId="{A640A6D2-8153-3658-8C54-E0E154FB7BDD}" dt="2025-09-15T11:12:03.396" v="791" actId="20577"/>
        <pc:sldMkLst>
          <pc:docMk/>
          <pc:sldMk cId="891098432" sldId="266"/>
        </pc:sldMkLst>
        <pc:spChg chg="mod">
          <ac:chgData name="sandhiya.R raja" userId="4756a67d6f112f7f" providerId="LiveId" clId="{A640A6D2-8153-3658-8C54-E0E154FB7BDD}" dt="2025-09-15T11:11:30.705" v="769" actId="20577"/>
          <ac:spMkLst>
            <pc:docMk/>
            <pc:sldMk cId="891098432" sldId="266"/>
            <ac:spMk id="2" creationId="{95B70189-5A91-CAD7-C032-600FBDBED41B}"/>
          </ac:spMkLst>
        </pc:spChg>
        <pc:spChg chg="mod">
          <ac:chgData name="sandhiya.R raja" userId="4756a67d6f112f7f" providerId="LiveId" clId="{A640A6D2-8153-3658-8C54-E0E154FB7BDD}" dt="2025-09-15T11:12:03.396" v="791" actId="20577"/>
          <ac:spMkLst>
            <pc:docMk/>
            <pc:sldMk cId="891098432" sldId="266"/>
            <ac:spMk id="3" creationId="{EBC812EE-6774-2EAE-1702-8C0095FB3572}"/>
          </ac:spMkLst>
        </pc:spChg>
      </pc:sldChg>
      <pc:sldChg chg="new del">
        <pc:chgData name="sandhiya.R raja" userId="4756a67d6f112f7f" providerId="LiveId" clId="{A640A6D2-8153-3658-8C54-E0E154FB7BDD}" dt="2025-09-15T11:22:44.073" v="916" actId="2696"/>
        <pc:sldMkLst>
          <pc:docMk/>
          <pc:sldMk cId="1926134535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A1A4-235D-1BCA-C502-CE330284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078BA-727A-73E4-9C0D-20C1DF6EA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STUDENT NAME: HAIRHARAN S
REGISTER NO AND NMID:astvu32332324u0902</a:t>
            </a:r>
          </a:p>
          <a:p>
            <a:r>
              <a:rPr lang="en-IN" dirty="0"/>
              <a:t>DEPARTMENT: BCA</a:t>
            </a:r>
          </a:p>
          <a:p>
            <a:pPr marL="0" indent="0">
              <a:buNone/>
            </a:pPr>
            <a:r>
              <a:rPr lang="en-IN" dirty="0"/>
              <a:t>COLLEGE: Voorhees College/</a:t>
            </a:r>
            <a:r>
              <a:rPr lang="en-IN" dirty="0" err="1"/>
              <a:t>Thiruvalluvar</a:t>
            </a:r>
            <a:r>
              <a:rPr lang="en-IN" dirty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560AA-B1C9-6A70-6006-C0152A0E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🅢︎🅒︎🅡︎🅔︎🅔︎🅝︎ 🅢🅗︎🅞︎🅡︎🅣︎ 🅦︎🅔︎🅑︎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F05C47-B82A-8756-6CF5-8C2046AEE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807" y="3115398"/>
            <a:ext cx="2236793" cy="35988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067594-EDD6-3014-2E80-10EFB8ED5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255" y="2607398"/>
            <a:ext cx="5292955" cy="4106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A2EA7B-262C-4E5E-09FC-985240FACC1F}"/>
              </a:ext>
            </a:extLst>
          </p:cNvPr>
          <p:cNvSpPr txBox="1"/>
          <p:nvPr/>
        </p:nvSpPr>
        <p:spPr>
          <a:xfrm>
            <a:off x="5169528" y="26707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0A26-7C36-5066-5EEE-45090C078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20" y="2209046"/>
            <a:ext cx="3440423" cy="4780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94734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0189-5A91-CAD7-C032-600FBDBE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12EE-6774-2EAE-1702-8C0095FB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
The portfolio website provides a professional platform 
to highlight skills and projects It demonstrates the </a:t>
            </a:r>
          </a:p>
          <a:p>
            <a:r>
              <a:rPr lang="en-IN" dirty="0"/>
              <a:t>use of fundamental web technologies and serves as a </a:t>
            </a:r>
          </a:p>
          <a:p>
            <a:r>
              <a:rPr lang="en-IN" dirty="0"/>
              <a:t>foundation for more advanced web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9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AE51-11E4-17F2-3851-39BE2959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Project Title </a:t>
            </a:r>
            <a:br>
              <a:rPr lang="en-IN" dirty="0"/>
            </a:br>
            <a:r>
              <a:rPr lang="en-IN" dirty="0"/>
              <a:t>digital Portfolio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529F-46DE-0853-D363-D44B3C53A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</a:t>
            </a:r>
            <a:r>
              <a:rPr lang="en-IN" dirty="0" err="1"/>
              <a:t>ditial</a:t>
            </a:r>
            <a:r>
              <a:rPr lang="en-IN" dirty="0"/>
              <a:t> portfolio</a:t>
            </a:r>
          </a:p>
          <a:p>
            <a:r>
              <a:rPr lang="en-IN" dirty="0"/>
              <a:t>USING TOOL🔧🛠️</a:t>
            </a:r>
          </a:p>
          <a:p>
            <a:r>
              <a:rPr lang="en-IN" dirty="0"/>
              <a:t>HTML</a:t>
            </a:r>
          </a:p>
          <a:p>
            <a:r>
              <a:rPr lang="en-IN" dirty="0"/>
              <a:t>CSS AND JAVASCRIPT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0F365-6937-774F-6022-C0F6E5C4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8BEF-BFDA-A6D3-2677-315763CA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1.P1.Problem </a:t>
            </a:r>
            <a:r>
              <a:rPr lang="en-IN" dirty="0" err="1"/>
              <a:t>Statemen</a:t>
            </a:r>
            <a:r>
              <a:rPr lang="en-IN" dirty="0"/>
              <a:t>
2.Project </a:t>
            </a:r>
            <a:r>
              <a:rPr lang="en-IN" dirty="0" err="1"/>
              <a:t>Overvie</a:t>
            </a:r>
            <a:r>
              <a:rPr lang="en-IN" dirty="0"/>
              <a:t>
3.End User
4.Tools and </a:t>
            </a:r>
            <a:r>
              <a:rPr lang="en-IN" dirty="0" err="1"/>
              <a:t>Technologie</a:t>
            </a:r>
            <a:r>
              <a:rPr lang="en-IN" dirty="0"/>
              <a:t>
5.Portfolio design and Layout6
6.Features and </a:t>
            </a:r>
            <a:r>
              <a:rPr lang="en-IN" dirty="0" err="1"/>
              <a:t>Functionalit</a:t>
            </a:r>
            <a:r>
              <a:rPr lang="en-IN" dirty="0"/>
              <a:t>
7.Results and Screenshot</a:t>
            </a:r>
          </a:p>
          <a:p>
            <a:pPr marL="0" indent="0">
              <a:buNone/>
            </a:pPr>
            <a:r>
              <a:rPr lang="en-IN" dirty="0"/>
              <a:t>8.Conclusion</a:t>
            </a:r>
          </a:p>
          <a:p>
            <a:pPr marL="0" indent="0">
              <a:buNone/>
            </a:pPr>
            <a:r>
              <a:rPr lang="en-IN" dirty="0"/>
              <a:t>9.Problem  Statement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2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C443-4441-1192-2D8A-CF50B6A9F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ℙℝ𝕆𝔹𝕃𝔼𝕄 𝕊𝕋𝔸𝕋𝔼𝕄𝔼ℕ𝕋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1F728-E1C5-9B28-CE1A-4CF22708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
Many students and </a:t>
            </a:r>
            <a:r>
              <a:rPr lang="en-IN" dirty="0" err="1"/>
              <a:t>beginnersin</a:t>
            </a:r>
            <a:r>
              <a:rPr lang="en-IN" dirty="0"/>
              <a:t> web </a:t>
            </a:r>
            <a:r>
              <a:rPr lang="en-IN" dirty="0" err="1"/>
              <a:t>developmentstruggle</a:t>
            </a:r>
            <a:r>
              <a:rPr lang="en-IN" dirty="0"/>
              <a:t> to </a:t>
            </a:r>
          </a:p>
          <a:p>
            <a:r>
              <a:rPr lang="en-IN" dirty="0"/>
              <a:t>
showcase their skills effectively. A personal portfolio website </a:t>
            </a:r>
          </a:p>
          <a:p>
            <a:r>
              <a:rPr lang="en-IN" dirty="0"/>
              <a:t>
provides a professional way to display </a:t>
            </a:r>
            <a:r>
              <a:rPr lang="en-IN" dirty="0" err="1"/>
              <a:t>projects,share</a:t>
            </a:r>
            <a:r>
              <a:rPr lang="en-IN" dirty="0"/>
              <a:t> contact </a:t>
            </a:r>
          </a:p>
          <a:p>
            <a:r>
              <a:rPr lang="en-IN" dirty="0"/>
              <a:t>
details, and demonstrate technical 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09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D833-EB4F-0B99-DEE4-BEF47ABD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🇵‌🇷‌🇴‌🇯‌🇪‌🇨‌🇹‌ 🇴‌🇻‌🇪‌🇷‌🇻‌🇮‌🇪‌🇼‌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5BDF-F2A4-F912-30C8-031566E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PROJECT OVERVIEW</a:t>
            </a:r>
          </a:p>
          <a:p>
            <a:r>
              <a:rPr lang="en-IN" dirty="0"/>
              <a:t>
This project is a responsive personal portfolio website </a:t>
            </a:r>
          </a:p>
          <a:p>
            <a:r>
              <a:rPr lang="en-IN" dirty="0"/>
              <a:t>
built with HTML, CSS, and JavaScript. It includes </a:t>
            </a:r>
          </a:p>
          <a:p>
            <a:r>
              <a:rPr lang="en-IN" dirty="0"/>
              <a:t>
sections such as Home, About, Projects, and Contact. </a:t>
            </a:r>
          </a:p>
          <a:p>
            <a:r>
              <a:rPr lang="en-IN" dirty="0"/>
              <a:t>
The website is mobile-friendly and highlights both </a:t>
            </a:r>
          </a:p>
          <a:p>
            <a:r>
              <a:rPr lang="en-IN" dirty="0"/>
              <a:t>
design and 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5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4ECF6-E913-4B3C-EE97-88B8BDDF2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E81A-24C9-D274-9C9E-072865FC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End Users
Students who want to showcase academic or personal 
projects
Recruiters and employers reviewing candidate skill
Anyone interested in the student’s journey and
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00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5240-BC16-791B-45A4-F1FD2304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🅃🄾🄾🄻🅂 🄰🄽🄳 🅃🄴🄲🄷🄽🄾🄻🄾🄶🄸🄴🅂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A5E85-32C2-8BD3-7994-E2FE95CE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972" y="2834814"/>
            <a:ext cx="9613861" cy="3599316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Tools and Technologies</a:t>
            </a:r>
          </a:p>
          <a:p>
            <a:r>
              <a:rPr lang="en-IN" dirty="0"/>
              <a:t>
• HTML5 – for structuring content</a:t>
            </a:r>
          </a:p>
          <a:p>
            <a:r>
              <a:rPr lang="en-IN" dirty="0"/>
              <a:t>
• CSS3 – for styling and responsive layout</a:t>
            </a:r>
          </a:p>
          <a:p>
            <a:r>
              <a:rPr lang="en-IN" dirty="0"/>
              <a:t>
• JavaScript (ES6) – for interactivity (menu toggle, </a:t>
            </a:r>
          </a:p>
          <a:p>
            <a:r>
              <a:rPr lang="en-IN" dirty="0"/>
              <a:t>
smooth scrolling)</a:t>
            </a:r>
          </a:p>
          <a:p>
            <a:r>
              <a:rPr lang="en-IN" dirty="0"/>
              <a:t>
• GitHub – for version control and hosting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6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68E3-C6FA-0563-AE92-41BADFED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CFD1-3E59-D3DF-5F3C-4D397C30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PORTFOLIO DESIGN AND LAYOUTS </a:t>
            </a:r>
          </a:p>
          <a:p>
            <a:pPr marL="0" indent="0">
              <a:buNone/>
            </a:pPr>
            <a:r>
              <a:rPr lang="en-IN" dirty="0"/>
              <a:t>
• Header &amp; </a:t>
            </a:r>
            <a:r>
              <a:rPr lang="en-IN" dirty="0" err="1"/>
              <a:t>Navbar</a:t>
            </a:r>
            <a:r>
              <a:rPr lang="en-IN" dirty="0"/>
              <a:t>: Sticky navigation with toggle </a:t>
            </a:r>
          </a:p>
          <a:p>
            <a:r>
              <a:rPr lang="en-IN" dirty="0"/>
              <a:t>menu for mobile
• Hero Section: Introduction with name and tagline</a:t>
            </a:r>
          </a:p>
          <a:p>
            <a:pPr marL="0" indent="0">
              <a:buNone/>
            </a:pPr>
            <a:r>
              <a:rPr lang="en-IN" dirty="0"/>
              <a:t>• About Section: Profile image and student 
background
• Projects Section: Grid of project card</a:t>
            </a:r>
          </a:p>
          <a:p>
            <a:pPr marL="0" indent="0">
              <a:buNone/>
            </a:pPr>
            <a:r>
              <a:rPr lang="en-IN" dirty="0"/>
              <a:t>
• Contact Section: Email and phone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EA63-103E-C667-B281-CD190C8F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FERTURES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BA95-B75F-6CD3-25E2-CE04B1F9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FEATURES AND FUNCTIONALITY
Responsive design (desktop &amp; mobile) .</a:t>
            </a:r>
          </a:p>
          <a:p>
            <a:r>
              <a:rPr lang="en-IN" dirty="0"/>
              <a:t>Interactive navigation menu
 Project showcase with hover effects</a:t>
            </a:r>
          </a:p>
          <a:p>
            <a:r>
              <a:rPr lang="en-IN" dirty="0"/>
              <a:t>Contact section with clickable email/phone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98698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4033917[[fn=Berlin]]_novariants" id="{309C13C0-3BE0-4E8F-8916-1D5516B3B5DD}" vid="{18E1BE87-7240-45DF-8788-3CAEB7F17A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Berlin</vt:lpstr>
      <vt:lpstr>DIGITAL PORTFOLIO </vt:lpstr>
      <vt:lpstr>Project Title  digital Portfolio </vt:lpstr>
      <vt:lpstr>AGENDA</vt:lpstr>
      <vt:lpstr>ℙℝ𝕆𝔹𝕃𝔼𝕄 𝕊𝕋𝔸𝕋𝔼𝕄𝔼ℕ𝕋 </vt:lpstr>
      <vt:lpstr>🇵‌🇷‌🇴‌🇯‌🇪‌🇨‌🇹‌ 🇴‌🇻‌🇪‌🇷‌🇻‌🇮‌🇪‌🇼‌</vt:lpstr>
      <vt:lpstr>END USERS</vt:lpstr>
      <vt:lpstr>🅃🄾🄾🄻🅂 🄰🄽🄳 🅃🄴🄲🄷🄽🄾🄻🄾🄶🄸🄴🅂</vt:lpstr>
      <vt:lpstr>PORTFOLIO DESIGN</vt:lpstr>
      <vt:lpstr>FERTURES AND FUNCTIONALITY </vt:lpstr>
      <vt:lpstr>🅢︎🅒︎🅡︎🅔︎🅔︎🅝︎ 🅢🅗︎🅞︎🅡︎🅣︎ 🅦︎🅔︎🅑︎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sandhiya.R raja</dc:creator>
  <cp:lastModifiedBy>sandhiya.R raja</cp:lastModifiedBy>
  <cp:revision>2</cp:revision>
  <dcterms:created xsi:type="dcterms:W3CDTF">2025-09-15T09:21:45Z</dcterms:created>
  <dcterms:modified xsi:type="dcterms:W3CDTF">2025-09-15T11:45:03Z</dcterms:modified>
</cp:coreProperties>
</file>