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 id="2147483709" r:id="rId2"/>
    <p:sldMasterId id="2147483710" r:id="rId3"/>
    <p:sldMasterId id="2147483711" r:id="rId4"/>
    <p:sldMasterId id="2147483712" r:id="rId5"/>
  </p:sldMasterIdLst>
  <p:notesMasterIdLst>
    <p:notesMasterId r:id="rId5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160">
          <p15:clr>
            <a:srgbClr val="000000"/>
          </p15:clr>
        </p15:guide>
        <p15:guide id="2" pos="288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7B0F9A-4075-4F0A-94CA-63B048622751}">
  <a:tblStyle styleId="{1B7B0F9A-4075-4F0A-94CA-63B0486227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61" Type="http://schemas.microsoft.com/office/2016/11/relationships/changesInfo" Target="changesInfos/changesInfo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HARAN S" userId="d57366fab244429b" providerId="LiveId" clId="{917921F5-2D54-454B-8A13-C7E0A438B9FB}"/>
    <pc:docChg chg="addSld delSld">
      <pc:chgData name="HARIHARAN S" userId="d57366fab244429b" providerId="LiveId" clId="{917921F5-2D54-454B-8A13-C7E0A438B9FB}" dt="2024-09-10T16:04:08.294" v="5" actId="2696"/>
      <pc:docMkLst>
        <pc:docMk/>
      </pc:docMkLst>
      <pc:sldChg chg="new del">
        <pc:chgData name="HARIHARAN S" userId="d57366fab244429b" providerId="LiveId" clId="{917921F5-2D54-454B-8A13-C7E0A438B9FB}" dt="2024-09-10T16:04:03.559" v="4" actId="2696"/>
        <pc:sldMkLst>
          <pc:docMk/>
          <pc:sldMk cId="2786864620" sldId="306"/>
        </pc:sldMkLst>
      </pc:sldChg>
      <pc:sldChg chg="new del">
        <pc:chgData name="HARIHARAN S" userId="d57366fab244429b" providerId="LiveId" clId="{917921F5-2D54-454B-8A13-C7E0A438B9FB}" dt="2024-09-10T16:04:08.294" v="5" actId="2696"/>
        <pc:sldMkLst>
          <pc:docMk/>
          <pc:sldMk cId="3612208576" sldId="307"/>
        </pc:sldMkLst>
      </pc:sldChg>
      <pc:sldChg chg="new del">
        <pc:chgData name="HARIHARAN S" userId="d57366fab244429b" providerId="LiveId" clId="{917921F5-2D54-454B-8A13-C7E0A438B9FB}" dt="2024-09-10T16:04:00.859" v="3" actId="2696"/>
        <pc:sldMkLst>
          <pc:docMk/>
          <pc:sldMk cId="2808054176" sldId="308"/>
        </pc:sldMkLst>
      </pc:sldChg>
      <pc:sldMasterChg chg="delSldLayout">
        <pc:chgData name="HARIHARAN S" userId="d57366fab244429b" providerId="LiveId" clId="{917921F5-2D54-454B-8A13-C7E0A438B9FB}" dt="2024-09-10T16:04:08.294" v="5" actId="2696"/>
        <pc:sldMasterMkLst>
          <pc:docMk/>
          <pc:sldMasterMk cId="0" sldId="2147483710"/>
        </pc:sldMasterMkLst>
        <pc:sldLayoutChg chg="del">
          <pc:chgData name="HARIHARAN S" userId="d57366fab244429b" providerId="LiveId" clId="{917921F5-2D54-454B-8A13-C7E0A438B9FB}" dt="2024-09-10T16:04:08.294" v="5" actId="2696"/>
          <pc:sldLayoutMkLst>
            <pc:docMk/>
            <pc:sldMasterMk cId="0" sldId="2147483710"/>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5" name="Google Shape;715;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0" name="Google Shape;80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8" name="Google Shape;80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5" name="Google Shape;81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2" name="Google Shape;82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9" name="Google Shape;829;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0" name="Google Shape;830;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7" name="Google Shape;83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4" name="Google Shape;84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4" name="Google Shape;47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000000"/>
              </a:buClr>
              <a:buSzPts val="3200"/>
              <a:buFont typeface="Arial"/>
              <a:buNone/>
              <a:defRPr/>
            </a:lvl1pPr>
            <a:lvl2pPr lvl="1" algn="ctr" rtl="0">
              <a:spcBef>
                <a:spcPts val="560"/>
              </a:spcBef>
              <a:spcAft>
                <a:spcPts val="0"/>
              </a:spcAft>
              <a:buClr>
                <a:srgbClr val="000000"/>
              </a:buClr>
              <a:buSzPts val="2800"/>
              <a:buFont typeface="Arial"/>
              <a:buNone/>
              <a:defRPr/>
            </a:lvl2pPr>
            <a:lvl3pPr lvl="2" algn="ctr" rtl="0">
              <a:spcBef>
                <a:spcPts val="480"/>
              </a:spcBef>
              <a:spcAft>
                <a:spcPts val="0"/>
              </a:spcAft>
              <a:buClr>
                <a:srgbClr val="000000"/>
              </a:buClr>
              <a:buSzPts val="2400"/>
              <a:buFont typeface="Arial"/>
              <a:buNone/>
              <a:defRPr/>
            </a:lvl3pPr>
            <a:lvl4pPr lvl="3" algn="ctr" rtl="0">
              <a:spcBef>
                <a:spcPts val="400"/>
              </a:spcBef>
              <a:spcAft>
                <a:spcPts val="0"/>
              </a:spcAft>
              <a:buClr>
                <a:srgbClr val="000000"/>
              </a:buClr>
              <a:buSzPts val="2000"/>
              <a:buFont typeface="Arial"/>
              <a:buNone/>
              <a:defRPr/>
            </a:lvl4pPr>
            <a:lvl5pPr lvl="4" algn="ctr" rtl="0">
              <a:spcBef>
                <a:spcPts val="400"/>
              </a:spcBef>
              <a:spcAft>
                <a:spcPts val="0"/>
              </a:spcAft>
              <a:buClr>
                <a:srgbClr val="000000"/>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8" name="Google Shape;18;p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70" name="Google Shape;70;p11"/>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71" name="Google Shape;71;p11"/>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72" name="Google Shape;72;p11"/>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73" name="Google Shape;73;p1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2"/>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79" name="Google Shape;79;p12"/>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80" name="Google Shape;80;p1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5" name="Google Shape;85;p13"/>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000000"/>
              </a:buClr>
              <a:buSzPts val="2000"/>
              <a:buFont typeface="Arial"/>
              <a:buNone/>
              <a:defRPr sz="2000"/>
            </a:lvl1pPr>
            <a:lvl2pPr marL="914400" lvl="1" indent="-228600" algn="l" rtl="0">
              <a:spcBef>
                <a:spcPts val="360"/>
              </a:spcBef>
              <a:spcAft>
                <a:spcPts val="0"/>
              </a:spcAft>
              <a:buClr>
                <a:srgbClr val="000000"/>
              </a:buClr>
              <a:buSzPts val="1800"/>
              <a:buFont typeface="Arial"/>
              <a:buNone/>
              <a:defRPr sz="1800"/>
            </a:lvl2pPr>
            <a:lvl3pPr marL="1371600" lvl="2" indent="-228600" algn="l" rtl="0">
              <a:spcBef>
                <a:spcPts val="320"/>
              </a:spcBef>
              <a:spcAft>
                <a:spcPts val="0"/>
              </a:spcAft>
              <a:buClr>
                <a:srgbClr val="000000"/>
              </a:buClr>
              <a:buSzPts val="1600"/>
              <a:buFont typeface="Arial"/>
              <a:buNone/>
              <a:defRPr sz="1600"/>
            </a:lvl3pPr>
            <a:lvl4pPr marL="1828800" lvl="3" indent="-228600" algn="l" rtl="0">
              <a:spcBef>
                <a:spcPts val="280"/>
              </a:spcBef>
              <a:spcAft>
                <a:spcPts val="0"/>
              </a:spcAft>
              <a:buClr>
                <a:srgbClr val="000000"/>
              </a:buClr>
              <a:buSzPts val="1400"/>
              <a:buFont typeface="Arial"/>
              <a:buNone/>
              <a:defRPr sz="1400"/>
            </a:lvl4pPr>
            <a:lvl5pPr marL="2286000" lvl="4" indent="-228600" algn="l" rtl="0">
              <a:spcBef>
                <a:spcPts val="280"/>
              </a:spcBef>
              <a:spcAft>
                <a:spcPts val="0"/>
              </a:spcAft>
              <a:buClr>
                <a:srgbClr val="000000"/>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86" name="Google Shape;86;p1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7" name="Google Shape;97;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98" name="Google Shape;98;p1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9" name="Google Shape;99;p1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1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457200" y="274638"/>
            <a:ext cx="8229600" cy="5851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03" name="Google Shape;103;p1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p1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5" name="Google Shape;105;p1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 name="Google Shape;108;p17"/>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09" name="Google Shape;109;p1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1" name="Google Shape;111;p1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4" name="Google Shape;114;p18"/>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5" name="Google Shape;115;p1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6" name="Google Shape;116;p1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1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 name="Google Shape;120;p19"/>
          <p:cNvSpPr>
            <a:spLocks noGrp="1"/>
          </p:cNvSpPr>
          <p:nvPr>
            <p:ph type="pic" idx="2"/>
          </p:nvPr>
        </p:nvSpPr>
        <p:spPr>
          <a:xfrm>
            <a:off x="1792288" y="612775"/>
            <a:ext cx="5486400" cy="4114800"/>
          </a:xfrm>
          <a:prstGeom prst="rect">
            <a:avLst/>
          </a:prstGeom>
          <a:noFill/>
          <a:ln>
            <a:noFill/>
          </a:ln>
        </p:spPr>
      </p:sp>
      <p:sp>
        <p:nvSpPr>
          <p:cNvPr id="121" name="Google Shape;121;p19"/>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122" name="Google Shape;122;p1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1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 name="Google Shape;127;p20"/>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rgbClr val="000000"/>
              </a:buClr>
              <a:buSzPts val="3200"/>
              <a:buFont typeface="Arial"/>
              <a:buChar char="•"/>
              <a:defRPr sz="3200"/>
            </a:lvl1pPr>
            <a:lvl2pPr marL="914400" lvl="1" indent="-406400" algn="l" rtl="0">
              <a:spcBef>
                <a:spcPts val="560"/>
              </a:spcBef>
              <a:spcAft>
                <a:spcPts val="0"/>
              </a:spcAft>
              <a:buClr>
                <a:srgbClr val="000000"/>
              </a:buClr>
              <a:buSzPts val="2800"/>
              <a:buFont typeface="Arial"/>
              <a:buChar char="–"/>
              <a:defRPr sz="2800"/>
            </a:lvl2pPr>
            <a:lvl3pPr marL="1371600" lvl="2" indent="-381000" algn="l" rtl="0">
              <a:spcBef>
                <a:spcPts val="480"/>
              </a:spcBef>
              <a:spcAft>
                <a:spcPts val="0"/>
              </a:spcAft>
              <a:buClr>
                <a:srgbClr val="000000"/>
              </a:buClr>
              <a:buSzPts val="2400"/>
              <a:buFont typeface="Arial"/>
              <a:buChar char="•"/>
              <a:defRPr sz="2400"/>
            </a:lvl3pPr>
            <a:lvl4pPr marL="1828800" lvl="3" indent="-355600" algn="l" rtl="0">
              <a:spcBef>
                <a:spcPts val="400"/>
              </a:spcBef>
              <a:spcAft>
                <a:spcPts val="0"/>
              </a:spcAft>
              <a:buClr>
                <a:srgbClr val="000000"/>
              </a:buClr>
              <a:buSzPts val="2000"/>
              <a:buFont typeface="Arial"/>
              <a:buChar char="–"/>
              <a:defRPr sz="2000"/>
            </a:lvl4pPr>
            <a:lvl5pPr marL="2286000" lvl="4" indent="-355600" algn="l" rtl="0">
              <a:spcBef>
                <a:spcPts val="400"/>
              </a:spcBef>
              <a:spcAft>
                <a:spcPts val="0"/>
              </a:spcAft>
              <a:buClr>
                <a:srgbClr val="000000"/>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128" name="Google Shape;128;p20"/>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129" name="Google Shape;129;p2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p2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1" name="Google Shape;131;p2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2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 name="Google Shape;138;p2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p2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0" name="Google Shape;140;p2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3" name="Google Shape;143;p23"/>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144" name="Google Shape;144;p23"/>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145" name="Google Shape;145;p23"/>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146" name="Google Shape;146;p23"/>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147" name="Google Shape;147;p2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p2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9" name="Google Shape;149;p2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2" name="Google Shape;152;p24"/>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153" name="Google Shape;153;p24"/>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154" name="Google Shape;154;p2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5" name="Google Shape;155;p2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6" name="Google Shape;156;p2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9" name="Google Shape;159;p25"/>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000000"/>
              </a:buClr>
              <a:buSzPts val="2000"/>
              <a:buFont typeface="Arial"/>
              <a:buNone/>
              <a:defRPr sz="2000"/>
            </a:lvl1pPr>
            <a:lvl2pPr marL="914400" lvl="1" indent="-228600" algn="l" rtl="0">
              <a:spcBef>
                <a:spcPts val="360"/>
              </a:spcBef>
              <a:spcAft>
                <a:spcPts val="0"/>
              </a:spcAft>
              <a:buClr>
                <a:srgbClr val="000000"/>
              </a:buClr>
              <a:buSzPts val="1800"/>
              <a:buFont typeface="Arial"/>
              <a:buNone/>
              <a:defRPr sz="1800"/>
            </a:lvl2pPr>
            <a:lvl3pPr marL="1371600" lvl="2" indent="-228600" algn="l" rtl="0">
              <a:spcBef>
                <a:spcPts val="320"/>
              </a:spcBef>
              <a:spcAft>
                <a:spcPts val="0"/>
              </a:spcAft>
              <a:buClr>
                <a:srgbClr val="000000"/>
              </a:buClr>
              <a:buSzPts val="1600"/>
              <a:buFont typeface="Arial"/>
              <a:buNone/>
              <a:defRPr sz="1600"/>
            </a:lvl3pPr>
            <a:lvl4pPr marL="1828800" lvl="3" indent="-228600" algn="l" rtl="0">
              <a:spcBef>
                <a:spcPts val="280"/>
              </a:spcBef>
              <a:spcAft>
                <a:spcPts val="0"/>
              </a:spcAft>
              <a:buClr>
                <a:srgbClr val="000000"/>
              </a:buClr>
              <a:buSzPts val="1400"/>
              <a:buFont typeface="Arial"/>
              <a:buNone/>
              <a:defRPr sz="1400"/>
            </a:lvl4pPr>
            <a:lvl5pPr marL="2286000" lvl="4" indent="-228600" algn="l" rtl="0">
              <a:spcBef>
                <a:spcPts val="280"/>
              </a:spcBef>
              <a:spcAft>
                <a:spcPts val="0"/>
              </a:spcAft>
              <a:buClr>
                <a:srgbClr val="000000"/>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160" name="Google Shape;160;p2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1" name="Google Shape;161;p2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2" name="Google Shape;162;p2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3"/>
        <p:cNvGrpSpPr/>
        <p:nvPr/>
      </p:nvGrpSpPr>
      <p:grpSpPr>
        <a:xfrm>
          <a:off x="0" y="0"/>
          <a:ext cx="0" cy="0"/>
          <a:chOff x="0" y="0"/>
          <a:chExt cx="0" cy="0"/>
        </a:xfrm>
      </p:grpSpPr>
      <p:sp>
        <p:nvSpPr>
          <p:cNvPr id="164" name="Google Shape;164;p26"/>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000000"/>
              </a:buClr>
              <a:buSzPts val="3200"/>
              <a:buFont typeface="Arial"/>
              <a:buNone/>
              <a:defRPr/>
            </a:lvl1pPr>
            <a:lvl2pPr lvl="1" algn="ctr" rtl="0">
              <a:spcBef>
                <a:spcPts val="560"/>
              </a:spcBef>
              <a:spcAft>
                <a:spcPts val="0"/>
              </a:spcAft>
              <a:buClr>
                <a:srgbClr val="000000"/>
              </a:buClr>
              <a:buSzPts val="2800"/>
              <a:buFont typeface="Arial"/>
              <a:buNone/>
              <a:defRPr/>
            </a:lvl2pPr>
            <a:lvl3pPr lvl="2" algn="ctr" rtl="0">
              <a:spcBef>
                <a:spcPts val="480"/>
              </a:spcBef>
              <a:spcAft>
                <a:spcPts val="0"/>
              </a:spcAft>
              <a:buClr>
                <a:srgbClr val="000000"/>
              </a:buClr>
              <a:buSzPts val="2400"/>
              <a:buFont typeface="Arial"/>
              <a:buNone/>
              <a:defRPr/>
            </a:lvl3pPr>
            <a:lvl4pPr lvl="3" algn="ctr" rtl="0">
              <a:spcBef>
                <a:spcPts val="400"/>
              </a:spcBef>
              <a:spcAft>
                <a:spcPts val="0"/>
              </a:spcAft>
              <a:buClr>
                <a:srgbClr val="000000"/>
              </a:buClr>
              <a:buSzPts val="2000"/>
              <a:buFont typeface="Arial"/>
              <a:buNone/>
              <a:defRPr/>
            </a:lvl4pPr>
            <a:lvl5pPr lvl="4" algn="ctr" rtl="0">
              <a:spcBef>
                <a:spcPts val="400"/>
              </a:spcBef>
              <a:spcAft>
                <a:spcPts val="0"/>
              </a:spcAft>
              <a:buClr>
                <a:srgbClr val="000000"/>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66" name="Google Shape;166;p2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7" name="Google Shape;167;p2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8" name="Google Shape;168;p2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7" name="Google Shape;177;p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78" name="Google Shape;178;p2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9" name="Google Shape;179;p2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0" name="Google Shape;180;p2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8" name="Google Shape;188;p30"/>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9" name="Google Shape;189;p3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0" name="Google Shape;190;p3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1" name="Google Shape;191;p3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4" name="Google Shape;194;p3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5" name="Google Shape;195;p3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6" name="Google Shape;196;p3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7" name="Google Shape;197;p3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0" name="Google Shape;200;p32"/>
          <p:cNvSpPr>
            <a:spLocks noGrp="1"/>
          </p:cNvSpPr>
          <p:nvPr>
            <p:ph type="pic" idx="2"/>
          </p:nvPr>
        </p:nvSpPr>
        <p:spPr>
          <a:xfrm>
            <a:off x="1792288" y="612775"/>
            <a:ext cx="5486400" cy="4114800"/>
          </a:xfrm>
          <a:prstGeom prst="rect">
            <a:avLst/>
          </a:prstGeom>
          <a:noFill/>
          <a:ln>
            <a:noFill/>
          </a:ln>
        </p:spPr>
      </p:sp>
      <p:sp>
        <p:nvSpPr>
          <p:cNvPr id="201" name="Google Shape;201;p3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202" name="Google Shape;202;p3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3" name="Google Shape;203;p3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4" name="Google Shape;204;p3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7" name="Google Shape;207;p33"/>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rgbClr val="000000"/>
              </a:buClr>
              <a:buSzPts val="3200"/>
              <a:buFont typeface="Arial"/>
              <a:buChar char="•"/>
              <a:defRPr sz="3200"/>
            </a:lvl1pPr>
            <a:lvl2pPr marL="914400" lvl="1" indent="-406400" algn="l" rtl="0">
              <a:spcBef>
                <a:spcPts val="560"/>
              </a:spcBef>
              <a:spcAft>
                <a:spcPts val="0"/>
              </a:spcAft>
              <a:buClr>
                <a:srgbClr val="000000"/>
              </a:buClr>
              <a:buSzPts val="2800"/>
              <a:buFont typeface="Arial"/>
              <a:buChar char="–"/>
              <a:defRPr sz="2800"/>
            </a:lvl2pPr>
            <a:lvl3pPr marL="1371600" lvl="2" indent="-381000" algn="l" rtl="0">
              <a:spcBef>
                <a:spcPts val="480"/>
              </a:spcBef>
              <a:spcAft>
                <a:spcPts val="0"/>
              </a:spcAft>
              <a:buClr>
                <a:srgbClr val="000000"/>
              </a:buClr>
              <a:buSzPts val="2400"/>
              <a:buFont typeface="Arial"/>
              <a:buChar char="•"/>
              <a:defRPr sz="2400"/>
            </a:lvl3pPr>
            <a:lvl4pPr marL="1828800" lvl="3" indent="-355600" algn="l" rtl="0">
              <a:spcBef>
                <a:spcPts val="400"/>
              </a:spcBef>
              <a:spcAft>
                <a:spcPts val="0"/>
              </a:spcAft>
              <a:buClr>
                <a:srgbClr val="000000"/>
              </a:buClr>
              <a:buSzPts val="2000"/>
              <a:buFont typeface="Arial"/>
              <a:buChar char="–"/>
              <a:defRPr sz="2000"/>
            </a:lvl4pPr>
            <a:lvl5pPr marL="2286000" lvl="4" indent="-355600" algn="l" rtl="0">
              <a:spcBef>
                <a:spcPts val="400"/>
              </a:spcBef>
              <a:spcAft>
                <a:spcPts val="0"/>
              </a:spcAft>
              <a:buClr>
                <a:srgbClr val="000000"/>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208" name="Google Shape;208;p33"/>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209" name="Google Shape;209;p3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0" name="Google Shape;210;p3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1" name="Google Shape;211;p3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457200" y="274638"/>
            <a:ext cx="8229600" cy="5851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2"/>
        <p:cNvGrpSpPr/>
        <p:nvPr/>
      </p:nvGrpSpPr>
      <p:grpSpPr>
        <a:xfrm>
          <a:off x="0" y="0"/>
          <a:ext cx="0" cy="0"/>
          <a:chOff x="0" y="0"/>
          <a:chExt cx="0" cy="0"/>
        </a:xfrm>
      </p:grpSpPr>
      <p:sp>
        <p:nvSpPr>
          <p:cNvPr id="213" name="Google Shape;213;p3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4" name="Google Shape;214;p3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5" name="Google Shape;215;p3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8" name="Google Shape;218;p3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9" name="Google Shape;219;p3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0" name="Google Shape;220;p3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36"/>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224" name="Google Shape;224;p3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225" name="Google Shape;225;p36"/>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226" name="Google Shape;226;p3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227" name="Google Shape;227;p3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8" name="Google Shape;228;p3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9" name="Google Shape;229;p3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2" name="Google Shape;232;p3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233" name="Google Shape;233;p3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234" name="Google Shape;234;p3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5" name="Google Shape;235;p3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6" name="Google Shape;236;p3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8"/>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000000"/>
              </a:buClr>
              <a:buSzPts val="2000"/>
              <a:buFont typeface="Arial"/>
              <a:buNone/>
              <a:defRPr sz="2000"/>
            </a:lvl1pPr>
            <a:lvl2pPr marL="914400" lvl="1" indent="-228600" algn="l" rtl="0">
              <a:spcBef>
                <a:spcPts val="360"/>
              </a:spcBef>
              <a:spcAft>
                <a:spcPts val="0"/>
              </a:spcAft>
              <a:buClr>
                <a:srgbClr val="000000"/>
              </a:buClr>
              <a:buSzPts val="1800"/>
              <a:buFont typeface="Arial"/>
              <a:buNone/>
              <a:defRPr sz="1800"/>
            </a:lvl2pPr>
            <a:lvl3pPr marL="1371600" lvl="2" indent="-228600" algn="l" rtl="0">
              <a:spcBef>
                <a:spcPts val="320"/>
              </a:spcBef>
              <a:spcAft>
                <a:spcPts val="0"/>
              </a:spcAft>
              <a:buClr>
                <a:srgbClr val="000000"/>
              </a:buClr>
              <a:buSzPts val="1600"/>
              <a:buFont typeface="Arial"/>
              <a:buNone/>
              <a:defRPr sz="1600"/>
            </a:lvl3pPr>
            <a:lvl4pPr marL="1828800" lvl="3" indent="-228600" algn="l" rtl="0">
              <a:spcBef>
                <a:spcPts val="280"/>
              </a:spcBef>
              <a:spcAft>
                <a:spcPts val="0"/>
              </a:spcAft>
              <a:buClr>
                <a:srgbClr val="000000"/>
              </a:buClr>
              <a:buSzPts val="1400"/>
              <a:buFont typeface="Arial"/>
              <a:buNone/>
              <a:defRPr sz="1400"/>
            </a:lvl4pPr>
            <a:lvl5pPr marL="2286000" lvl="4" indent="-228600" algn="l" rtl="0">
              <a:spcBef>
                <a:spcPts val="280"/>
              </a:spcBef>
              <a:spcAft>
                <a:spcPts val="0"/>
              </a:spcAft>
              <a:buClr>
                <a:srgbClr val="000000"/>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240" name="Google Shape;240;p3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1" name="Google Shape;241;p3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2" name="Google Shape;242;p3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3"/>
        <p:cNvGrpSpPr/>
        <p:nvPr/>
      </p:nvGrpSpPr>
      <p:grpSpPr>
        <a:xfrm>
          <a:off x="0" y="0"/>
          <a:ext cx="0" cy="0"/>
          <a:chOff x="0" y="0"/>
          <a:chExt cx="0" cy="0"/>
        </a:xfrm>
      </p:grpSpPr>
      <p:sp>
        <p:nvSpPr>
          <p:cNvPr id="244" name="Google Shape;244;p39"/>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5" name="Google Shape;245;p3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000000"/>
              </a:buClr>
              <a:buSzPts val="3200"/>
              <a:buFont typeface="Arial"/>
              <a:buNone/>
              <a:defRPr/>
            </a:lvl1pPr>
            <a:lvl2pPr lvl="1" algn="ctr" rtl="0">
              <a:spcBef>
                <a:spcPts val="560"/>
              </a:spcBef>
              <a:spcAft>
                <a:spcPts val="0"/>
              </a:spcAft>
              <a:buClr>
                <a:srgbClr val="000000"/>
              </a:buClr>
              <a:buSzPts val="2800"/>
              <a:buFont typeface="Arial"/>
              <a:buNone/>
              <a:defRPr/>
            </a:lvl2pPr>
            <a:lvl3pPr lvl="2" algn="ctr" rtl="0">
              <a:spcBef>
                <a:spcPts val="480"/>
              </a:spcBef>
              <a:spcAft>
                <a:spcPts val="0"/>
              </a:spcAft>
              <a:buClr>
                <a:srgbClr val="000000"/>
              </a:buClr>
              <a:buSzPts val="2400"/>
              <a:buFont typeface="Arial"/>
              <a:buNone/>
              <a:defRPr/>
            </a:lvl3pPr>
            <a:lvl4pPr lvl="3" algn="ctr" rtl="0">
              <a:spcBef>
                <a:spcPts val="400"/>
              </a:spcBef>
              <a:spcAft>
                <a:spcPts val="0"/>
              </a:spcAft>
              <a:buClr>
                <a:srgbClr val="000000"/>
              </a:buClr>
              <a:buSzPts val="2000"/>
              <a:buFont typeface="Arial"/>
              <a:buNone/>
              <a:defRPr/>
            </a:lvl4pPr>
            <a:lvl5pPr lvl="4" algn="ctr" rtl="0">
              <a:spcBef>
                <a:spcPts val="400"/>
              </a:spcBef>
              <a:spcAft>
                <a:spcPts val="0"/>
              </a:spcAft>
              <a:buClr>
                <a:srgbClr val="000000"/>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246" name="Google Shape;246;p3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7" name="Google Shape;247;p3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8" name="Google Shape;248;p3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4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58" name="Google Shape;258;p4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9" name="Google Shape;259;p4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0" name="Google Shape;260;p4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a:off x="457200" y="274638"/>
            <a:ext cx="8229600" cy="5851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3" name="Google Shape;263;p4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4" name="Google Shape;264;p4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5" name="Google Shape;265;p4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 name="Google Shape;268;p43"/>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9" name="Google Shape;269;p4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0" name="Google Shape;270;p4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1" name="Google Shape;271;p4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4" name="Google Shape;274;p44"/>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75" name="Google Shape;275;p4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6" name="Google Shape;276;p4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7" name="Google Shape;277;p4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8"/>
        <p:cNvGrpSpPr/>
        <p:nvPr/>
      </p:nvGrpSpPr>
      <p:grpSpPr>
        <a:xfrm>
          <a:off x="0" y="0"/>
          <a:ext cx="0" cy="0"/>
          <a:chOff x="0" y="0"/>
          <a:chExt cx="0" cy="0"/>
        </a:xfrm>
      </p:grpSpPr>
      <p:sp>
        <p:nvSpPr>
          <p:cNvPr id="279" name="Google Shape;279;p45"/>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0" name="Google Shape;280;p45"/>
          <p:cNvSpPr>
            <a:spLocks noGrp="1"/>
          </p:cNvSpPr>
          <p:nvPr>
            <p:ph type="pic" idx="2"/>
          </p:nvPr>
        </p:nvSpPr>
        <p:spPr>
          <a:xfrm>
            <a:off x="1792288" y="612775"/>
            <a:ext cx="5486400" cy="4114800"/>
          </a:xfrm>
          <a:prstGeom prst="rect">
            <a:avLst/>
          </a:prstGeom>
          <a:noFill/>
          <a:ln>
            <a:noFill/>
          </a:ln>
        </p:spPr>
      </p:sp>
      <p:sp>
        <p:nvSpPr>
          <p:cNvPr id="281" name="Google Shape;281;p45"/>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282" name="Google Shape;282;p4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3" name="Google Shape;283;p4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4" name="Google Shape;284;p4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7" name="Google Shape;287;p46"/>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rgbClr val="000000"/>
              </a:buClr>
              <a:buSzPts val="3200"/>
              <a:buFont typeface="Arial"/>
              <a:buChar char="•"/>
              <a:defRPr sz="3200"/>
            </a:lvl1pPr>
            <a:lvl2pPr marL="914400" lvl="1" indent="-406400" algn="l" rtl="0">
              <a:spcBef>
                <a:spcPts val="560"/>
              </a:spcBef>
              <a:spcAft>
                <a:spcPts val="0"/>
              </a:spcAft>
              <a:buClr>
                <a:srgbClr val="000000"/>
              </a:buClr>
              <a:buSzPts val="2800"/>
              <a:buFont typeface="Arial"/>
              <a:buChar char="–"/>
              <a:defRPr sz="2800"/>
            </a:lvl2pPr>
            <a:lvl3pPr marL="1371600" lvl="2" indent="-381000" algn="l" rtl="0">
              <a:spcBef>
                <a:spcPts val="480"/>
              </a:spcBef>
              <a:spcAft>
                <a:spcPts val="0"/>
              </a:spcAft>
              <a:buClr>
                <a:srgbClr val="000000"/>
              </a:buClr>
              <a:buSzPts val="2400"/>
              <a:buFont typeface="Arial"/>
              <a:buChar char="•"/>
              <a:defRPr sz="2400"/>
            </a:lvl3pPr>
            <a:lvl4pPr marL="1828800" lvl="3" indent="-355600" algn="l" rtl="0">
              <a:spcBef>
                <a:spcPts val="400"/>
              </a:spcBef>
              <a:spcAft>
                <a:spcPts val="0"/>
              </a:spcAft>
              <a:buClr>
                <a:srgbClr val="000000"/>
              </a:buClr>
              <a:buSzPts val="2000"/>
              <a:buFont typeface="Arial"/>
              <a:buChar char="–"/>
              <a:defRPr sz="2000"/>
            </a:lvl4pPr>
            <a:lvl5pPr marL="2286000" lvl="4" indent="-355600" algn="l" rtl="0">
              <a:spcBef>
                <a:spcPts val="400"/>
              </a:spcBef>
              <a:spcAft>
                <a:spcPts val="0"/>
              </a:spcAft>
              <a:buClr>
                <a:srgbClr val="000000"/>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288" name="Google Shape;288;p46"/>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289" name="Google Shape;289;p4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0" name="Google Shape;290;p4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1" name="Google Shape;291;p4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2"/>
        <p:cNvGrpSpPr/>
        <p:nvPr/>
      </p:nvGrpSpPr>
      <p:grpSpPr>
        <a:xfrm>
          <a:off x="0" y="0"/>
          <a:ext cx="0" cy="0"/>
          <a:chOff x="0" y="0"/>
          <a:chExt cx="0" cy="0"/>
        </a:xfrm>
      </p:grpSpPr>
      <p:sp>
        <p:nvSpPr>
          <p:cNvPr id="293" name="Google Shape;293;p4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4" name="Google Shape;294;p4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5" name="Google Shape;295;p4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8" name="Google Shape;298;p4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9" name="Google Shape;299;p4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0" name="Google Shape;300;p4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3" name="Google Shape;303;p49"/>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304" name="Google Shape;304;p49"/>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305" name="Google Shape;305;p49"/>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306" name="Google Shape;306;p49"/>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307" name="Google Shape;307;p4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8" name="Google Shape;308;p4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9" name="Google Shape;309;p4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0"/>
        <p:cNvGrpSpPr/>
        <p:nvPr/>
      </p:nvGrpSpPr>
      <p:grpSpPr>
        <a:xfrm>
          <a:off x="0" y="0"/>
          <a:ext cx="0" cy="0"/>
          <a:chOff x="0" y="0"/>
          <a:chExt cx="0" cy="0"/>
        </a:xfrm>
      </p:grpSpPr>
      <p:sp>
        <p:nvSpPr>
          <p:cNvPr id="311" name="Google Shape;311;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2" name="Google Shape;312;p50"/>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13" name="Google Shape;313;p50"/>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14" name="Google Shape;314;p5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5" name="Google Shape;315;p5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6" name="Google Shape;316;p5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7"/>
        <p:cNvGrpSpPr/>
        <p:nvPr/>
      </p:nvGrpSpPr>
      <p:grpSpPr>
        <a:xfrm>
          <a:off x="0" y="0"/>
          <a:ext cx="0" cy="0"/>
          <a:chOff x="0" y="0"/>
          <a:chExt cx="0" cy="0"/>
        </a:xfrm>
      </p:grpSpPr>
      <p:sp>
        <p:nvSpPr>
          <p:cNvPr id="318" name="Google Shape;318;p5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9" name="Google Shape;319;p5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000000"/>
              </a:buClr>
              <a:buSzPts val="2000"/>
              <a:buFont typeface="Arial"/>
              <a:buNone/>
              <a:defRPr sz="2000"/>
            </a:lvl1pPr>
            <a:lvl2pPr marL="914400" lvl="1" indent="-228600" algn="l" rtl="0">
              <a:spcBef>
                <a:spcPts val="360"/>
              </a:spcBef>
              <a:spcAft>
                <a:spcPts val="0"/>
              </a:spcAft>
              <a:buClr>
                <a:srgbClr val="000000"/>
              </a:buClr>
              <a:buSzPts val="1800"/>
              <a:buFont typeface="Arial"/>
              <a:buNone/>
              <a:defRPr sz="1800"/>
            </a:lvl2pPr>
            <a:lvl3pPr marL="1371600" lvl="2" indent="-228600" algn="l" rtl="0">
              <a:spcBef>
                <a:spcPts val="320"/>
              </a:spcBef>
              <a:spcAft>
                <a:spcPts val="0"/>
              </a:spcAft>
              <a:buClr>
                <a:srgbClr val="000000"/>
              </a:buClr>
              <a:buSzPts val="1600"/>
              <a:buFont typeface="Arial"/>
              <a:buNone/>
              <a:defRPr sz="1600"/>
            </a:lvl3pPr>
            <a:lvl4pPr marL="1828800" lvl="3" indent="-228600" algn="l" rtl="0">
              <a:spcBef>
                <a:spcPts val="280"/>
              </a:spcBef>
              <a:spcAft>
                <a:spcPts val="0"/>
              </a:spcAft>
              <a:buClr>
                <a:srgbClr val="000000"/>
              </a:buClr>
              <a:buSzPts val="1400"/>
              <a:buFont typeface="Arial"/>
              <a:buNone/>
              <a:defRPr sz="1400"/>
            </a:lvl4pPr>
            <a:lvl5pPr marL="2286000" lvl="4" indent="-228600" algn="l" rtl="0">
              <a:spcBef>
                <a:spcPts val="280"/>
              </a:spcBef>
              <a:spcAft>
                <a:spcPts val="0"/>
              </a:spcAft>
              <a:buClr>
                <a:srgbClr val="000000"/>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320" name="Google Shape;320;p5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1" name="Google Shape;321;p5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2" name="Google Shape;322;p5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3"/>
        <p:cNvGrpSpPr/>
        <p:nvPr/>
      </p:nvGrpSpPr>
      <p:grpSpPr>
        <a:xfrm>
          <a:off x="0" y="0"/>
          <a:ext cx="0" cy="0"/>
          <a:chOff x="0" y="0"/>
          <a:chExt cx="0" cy="0"/>
        </a:xfrm>
      </p:grpSpPr>
      <p:sp>
        <p:nvSpPr>
          <p:cNvPr id="324" name="Google Shape;324;p5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5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000000"/>
              </a:buClr>
              <a:buSzPts val="3200"/>
              <a:buFont typeface="Arial"/>
              <a:buNone/>
              <a:defRPr/>
            </a:lvl1pPr>
            <a:lvl2pPr lvl="1" algn="ctr" rtl="0">
              <a:spcBef>
                <a:spcPts val="560"/>
              </a:spcBef>
              <a:spcAft>
                <a:spcPts val="0"/>
              </a:spcAft>
              <a:buClr>
                <a:srgbClr val="000000"/>
              </a:buClr>
              <a:buSzPts val="2800"/>
              <a:buFont typeface="Arial"/>
              <a:buNone/>
              <a:defRPr/>
            </a:lvl2pPr>
            <a:lvl3pPr lvl="2" algn="ctr" rtl="0">
              <a:spcBef>
                <a:spcPts val="480"/>
              </a:spcBef>
              <a:spcAft>
                <a:spcPts val="0"/>
              </a:spcAft>
              <a:buClr>
                <a:srgbClr val="000000"/>
              </a:buClr>
              <a:buSzPts val="2400"/>
              <a:buFont typeface="Arial"/>
              <a:buNone/>
              <a:defRPr/>
            </a:lvl3pPr>
            <a:lvl4pPr lvl="3" algn="ctr" rtl="0">
              <a:spcBef>
                <a:spcPts val="400"/>
              </a:spcBef>
              <a:spcAft>
                <a:spcPts val="0"/>
              </a:spcAft>
              <a:buClr>
                <a:srgbClr val="000000"/>
              </a:buClr>
              <a:buSzPts val="2000"/>
              <a:buFont typeface="Arial"/>
              <a:buNone/>
              <a:defRPr/>
            </a:lvl4pPr>
            <a:lvl5pPr lvl="4" algn="ctr" rtl="0">
              <a:spcBef>
                <a:spcPts val="400"/>
              </a:spcBef>
              <a:spcAft>
                <a:spcPts val="0"/>
              </a:spcAft>
              <a:buClr>
                <a:srgbClr val="000000"/>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326" name="Google Shape;326;p5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7" name="Google Shape;327;p5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8" name="Google Shape;328;p5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5"/>
        <p:cNvGrpSpPr/>
        <p:nvPr/>
      </p:nvGrpSpPr>
      <p:grpSpPr>
        <a:xfrm>
          <a:off x="0" y="0"/>
          <a:ext cx="0" cy="0"/>
          <a:chOff x="0" y="0"/>
          <a:chExt cx="0" cy="0"/>
        </a:xfrm>
      </p:grpSpPr>
      <p:sp>
        <p:nvSpPr>
          <p:cNvPr id="336" name="Google Shape;336;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7" name="Google Shape;337;p5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38" name="Google Shape;338;p5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9" name="Google Shape;339;p5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0" name="Google Shape;340;p5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341"/>
        <p:cNvGrpSpPr/>
        <p:nvPr/>
      </p:nvGrpSpPr>
      <p:grpSpPr>
        <a:xfrm>
          <a:off x="0" y="0"/>
          <a:ext cx="0" cy="0"/>
          <a:chOff x="0" y="0"/>
          <a:chExt cx="0" cy="0"/>
        </a:xfrm>
      </p:grpSpPr>
      <p:sp>
        <p:nvSpPr>
          <p:cNvPr id="342" name="Google Shape;342;p55"/>
          <p:cNvSpPr txBox="1">
            <a:spLocks noGrp="1"/>
          </p:cNvSpPr>
          <p:nvPr>
            <p:ph type="body" idx="1"/>
          </p:nvPr>
        </p:nvSpPr>
        <p:spPr>
          <a:xfrm>
            <a:off x="457200" y="274638"/>
            <a:ext cx="8229600" cy="5851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43" name="Google Shape;343;p5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4" name="Google Shape;344;p5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5" name="Google Shape;345;p5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6"/>
        <p:cNvGrpSpPr/>
        <p:nvPr/>
      </p:nvGrpSpPr>
      <p:grpSpPr>
        <a:xfrm>
          <a:off x="0" y="0"/>
          <a:ext cx="0" cy="0"/>
          <a:chOff x="0" y="0"/>
          <a:chExt cx="0" cy="0"/>
        </a:xfrm>
      </p:grpSpPr>
      <p:sp>
        <p:nvSpPr>
          <p:cNvPr id="347" name="Google Shape;347;p56"/>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56"/>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49" name="Google Shape;349;p5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0" name="Google Shape;350;p5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1" name="Google Shape;351;p5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52"/>
        <p:cNvGrpSpPr/>
        <p:nvPr/>
      </p:nvGrpSpPr>
      <p:grpSpPr>
        <a:xfrm>
          <a:off x="0" y="0"/>
          <a:ext cx="0" cy="0"/>
          <a:chOff x="0" y="0"/>
          <a:chExt cx="0" cy="0"/>
        </a:xfrm>
      </p:grpSpPr>
      <p:sp>
        <p:nvSpPr>
          <p:cNvPr id="353" name="Google Shape;353;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57"/>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00"/>
              </a:buClr>
              <a:buSzPts val="1800"/>
              <a:buChar char="•"/>
              <a:defRPr/>
            </a:lvl1pPr>
            <a:lvl2pPr marL="914400" lvl="1" indent="-342900" algn="l" rtl="0">
              <a:spcBef>
                <a:spcPts val="360"/>
              </a:spcBef>
              <a:spcAft>
                <a:spcPts val="0"/>
              </a:spcAft>
              <a:buClr>
                <a:srgbClr val="000000"/>
              </a:buClr>
              <a:buSzPts val="1800"/>
              <a:buChar char="–"/>
              <a:defRPr/>
            </a:lvl2pPr>
            <a:lvl3pPr marL="1371600" lvl="2" indent="-342900" algn="l" rtl="0">
              <a:spcBef>
                <a:spcPts val="360"/>
              </a:spcBef>
              <a:spcAft>
                <a:spcPts val="0"/>
              </a:spcAft>
              <a:buClr>
                <a:srgbClr val="000000"/>
              </a:buClr>
              <a:buSzPts val="1800"/>
              <a:buChar char="•"/>
              <a:defRPr/>
            </a:lvl3pPr>
            <a:lvl4pPr marL="1828800" lvl="3" indent="-342900" algn="l" rtl="0">
              <a:spcBef>
                <a:spcPts val="360"/>
              </a:spcBef>
              <a:spcAft>
                <a:spcPts val="0"/>
              </a:spcAft>
              <a:buClr>
                <a:srgbClr val="000000"/>
              </a:buClr>
              <a:buSzPts val="1800"/>
              <a:buChar char="–"/>
              <a:defRPr/>
            </a:lvl4pPr>
            <a:lvl5pPr marL="2286000" lvl="4" indent="-342900" algn="l" rtl="0">
              <a:spcBef>
                <a:spcPts val="360"/>
              </a:spcBef>
              <a:spcAft>
                <a:spcPts val="0"/>
              </a:spcAft>
              <a:buClr>
                <a:srgbClr val="000000"/>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55" name="Google Shape;355;p5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6" name="Google Shape;356;p5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7" name="Google Shape;357;p5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8"/>
        <p:cNvGrpSpPr/>
        <p:nvPr/>
      </p:nvGrpSpPr>
      <p:grpSpPr>
        <a:xfrm>
          <a:off x="0" y="0"/>
          <a:ext cx="0" cy="0"/>
          <a:chOff x="0" y="0"/>
          <a:chExt cx="0" cy="0"/>
        </a:xfrm>
      </p:grpSpPr>
      <p:sp>
        <p:nvSpPr>
          <p:cNvPr id="359" name="Google Shape;359;p58"/>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0" name="Google Shape;360;p58"/>
          <p:cNvSpPr>
            <a:spLocks noGrp="1"/>
          </p:cNvSpPr>
          <p:nvPr>
            <p:ph type="pic" idx="2"/>
          </p:nvPr>
        </p:nvSpPr>
        <p:spPr>
          <a:xfrm>
            <a:off x="1792288" y="612775"/>
            <a:ext cx="5486400" cy="4114800"/>
          </a:xfrm>
          <a:prstGeom prst="rect">
            <a:avLst/>
          </a:prstGeom>
          <a:noFill/>
          <a:ln>
            <a:noFill/>
          </a:ln>
        </p:spPr>
      </p:sp>
      <p:sp>
        <p:nvSpPr>
          <p:cNvPr id="361" name="Google Shape;361;p58"/>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362" name="Google Shape;362;p5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3" name="Google Shape;363;p5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4" name="Google Shape;364;p5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5"/>
        <p:cNvGrpSpPr/>
        <p:nvPr/>
      </p:nvGrpSpPr>
      <p:grpSpPr>
        <a:xfrm>
          <a:off x="0" y="0"/>
          <a:ext cx="0" cy="0"/>
          <a:chOff x="0" y="0"/>
          <a:chExt cx="0" cy="0"/>
        </a:xfrm>
      </p:grpSpPr>
      <p:sp>
        <p:nvSpPr>
          <p:cNvPr id="366" name="Google Shape;366;p5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7" name="Google Shape;367;p5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rgbClr val="000000"/>
              </a:buClr>
              <a:buSzPts val="3200"/>
              <a:buFont typeface="Arial"/>
              <a:buChar char="•"/>
              <a:defRPr sz="3200"/>
            </a:lvl1pPr>
            <a:lvl2pPr marL="914400" lvl="1" indent="-406400" algn="l" rtl="0">
              <a:spcBef>
                <a:spcPts val="560"/>
              </a:spcBef>
              <a:spcAft>
                <a:spcPts val="0"/>
              </a:spcAft>
              <a:buClr>
                <a:srgbClr val="000000"/>
              </a:buClr>
              <a:buSzPts val="2800"/>
              <a:buFont typeface="Arial"/>
              <a:buChar char="–"/>
              <a:defRPr sz="2800"/>
            </a:lvl2pPr>
            <a:lvl3pPr marL="1371600" lvl="2" indent="-381000" algn="l" rtl="0">
              <a:spcBef>
                <a:spcPts val="480"/>
              </a:spcBef>
              <a:spcAft>
                <a:spcPts val="0"/>
              </a:spcAft>
              <a:buClr>
                <a:srgbClr val="000000"/>
              </a:buClr>
              <a:buSzPts val="2400"/>
              <a:buFont typeface="Arial"/>
              <a:buChar char="•"/>
              <a:defRPr sz="2400"/>
            </a:lvl3pPr>
            <a:lvl4pPr marL="1828800" lvl="3" indent="-355600" algn="l" rtl="0">
              <a:spcBef>
                <a:spcPts val="400"/>
              </a:spcBef>
              <a:spcAft>
                <a:spcPts val="0"/>
              </a:spcAft>
              <a:buClr>
                <a:srgbClr val="000000"/>
              </a:buClr>
              <a:buSzPts val="2000"/>
              <a:buFont typeface="Arial"/>
              <a:buChar char="–"/>
              <a:defRPr sz="2000"/>
            </a:lvl4pPr>
            <a:lvl5pPr marL="2286000" lvl="4" indent="-355600" algn="l" rtl="0">
              <a:spcBef>
                <a:spcPts val="400"/>
              </a:spcBef>
              <a:spcAft>
                <a:spcPts val="0"/>
              </a:spcAft>
              <a:buClr>
                <a:srgbClr val="000000"/>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368" name="Google Shape;368;p5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369" name="Google Shape;369;p5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0" name="Google Shape;370;p5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1" name="Google Shape;371;p5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2"/>
        <p:cNvGrpSpPr/>
        <p:nvPr/>
      </p:nvGrpSpPr>
      <p:grpSpPr>
        <a:xfrm>
          <a:off x="0" y="0"/>
          <a:ext cx="0" cy="0"/>
          <a:chOff x="0" y="0"/>
          <a:chExt cx="0" cy="0"/>
        </a:xfrm>
      </p:grpSpPr>
      <p:sp>
        <p:nvSpPr>
          <p:cNvPr id="373" name="Google Shape;373;p6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4" name="Google Shape;374;p6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5" name="Google Shape;375;p6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6"/>
        <p:cNvGrpSpPr/>
        <p:nvPr/>
      </p:nvGrpSpPr>
      <p:grpSpPr>
        <a:xfrm>
          <a:off x="0" y="0"/>
          <a:ext cx="0" cy="0"/>
          <a:chOff x="0" y="0"/>
          <a:chExt cx="0" cy="0"/>
        </a:xfrm>
      </p:grpSpPr>
      <p:sp>
        <p:nvSpPr>
          <p:cNvPr id="377" name="Google Shape;377;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8" name="Google Shape;378;p6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9" name="Google Shape;379;p6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0" name="Google Shape;380;p6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1"/>
        <p:cNvGrpSpPr/>
        <p:nvPr/>
      </p:nvGrpSpPr>
      <p:grpSpPr>
        <a:xfrm>
          <a:off x="0" y="0"/>
          <a:ext cx="0" cy="0"/>
          <a:chOff x="0" y="0"/>
          <a:chExt cx="0" cy="0"/>
        </a:xfrm>
      </p:grpSpPr>
      <p:sp>
        <p:nvSpPr>
          <p:cNvPr id="382" name="Google Shape;382;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62"/>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384" name="Google Shape;384;p62"/>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385" name="Google Shape;385;p62"/>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00"/>
              </a:buClr>
              <a:buSzPts val="2400"/>
              <a:buFont typeface="Arial"/>
              <a:buNone/>
              <a:defRPr sz="2400" b="1"/>
            </a:lvl1pPr>
            <a:lvl2pPr marL="914400" lvl="1" indent="-228600" algn="l" rtl="0">
              <a:spcBef>
                <a:spcPts val="400"/>
              </a:spcBef>
              <a:spcAft>
                <a:spcPts val="0"/>
              </a:spcAft>
              <a:buClr>
                <a:srgbClr val="000000"/>
              </a:buClr>
              <a:buSzPts val="2000"/>
              <a:buFont typeface="Arial"/>
              <a:buNone/>
              <a:defRPr sz="2000" b="1"/>
            </a:lvl2pPr>
            <a:lvl3pPr marL="1371600" lvl="2" indent="-228600" algn="l" rtl="0">
              <a:spcBef>
                <a:spcPts val="360"/>
              </a:spcBef>
              <a:spcAft>
                <a:spcPts val="0"/>
              </a:spcAft>
              <a:buClr>
                <a:srgbClr val="000000"/>
              </a:buClr>
              <a:buSzPts val="1800"/>
              <a:buFont typeface="Arial"/>
              <a:buNone/>
              <a:defRPr sz="1800" b="1"/>
            </a:lvl3pPr>
            <a:lvl4pPr marL="1828800" lvl="3" indent="-228600" algn="l" rtl="0">
              <a:spcBef>
                <a:spcPts val="320"/>
              </a:spcBef>
              <a:spcAft>
                <a:spcPts val="0"/>
              </a:spcAft>
              <a:buClr>
                <a:srgbClr val="000000"/>
              </a:buClr>
              <a:buSzPts val="1600"/>
              <a:buFont typeface="Arial"/>
              <a:buNone/>
              <a:defRPr sz="1600" b="1"/>
            </a:lvl4pPr>
            <a:lvl5pPr marL="2286000" lvl="4" indent="-228600" algn="l" rtl="0">
              <a:spcBef>
                <a:spcPts val="320"/>
              </a:spcBef>
              <a:spcAft>
                <a:spcPts val="0"/>
              </a:spcAft>
              <a:buClr>
                <a:srgbClr val="000000"/>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386" name="Google Shape;386;p62"/>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00000"/>
              </a:buClr>
              <a:buSzPts val="2400"/>
              <a:buFont typeface="Arial"/>
              <a:buChar char="•"/>
              <a:defRPr sz="2400"/>
            </a:lvl1pPr>
            <a:lvl2pPr marL="914400" lvl="1" indent="-355600" algn="l" rtl="0">
              <a:spcBef>
                <a:spcPts val="400"/>
              </a:spcBef>
              <a:spcAft>
                <a:spcPts val="0"/>
              </a:spcAft>
              <a:buClr>
                <a:srgbClr val="000000"/>
              </a:buClr>
              <a:buSzPts val="2000"/>
              <a:buFont typeface="Arial"/>
              <a:buChar char="–"/>
              <a:defRPr sz="2000"/>
            </a:lvl2pPr>
            <a:lvl3pPr marL="1371600" lvl="2" indent="-342900" algn="l" rtl="0">
              <a:spcBef>
                <a:spcPts val="360"/>
              </a:spcBef>
              <a:spcAft>
                <a:spcPts val="0"/>
              </a:spcAft>
              <a:buClr>
                <a:srgbClr val="000000"/>
              </a:buClr>
              <a:buSzPts val="1800"/>
              <a:buFont typeface="Arial"/>
              <a:buChar char="•"/>
              <a:defRPr sz="1800"/>
            </a:lvl3pPr>
            <a:lvl4pPr marL="1828800" lvl="3" indent="-330200" algn="l" rtl="0">
              <a:spcBef>
                <a:spcPts val="320"/>
              </a:spcBef>
              <a:spcAft>
                <a:spcPts val="0"/>
              </a:spcAft>
              <a:buClr>
                <a:srgbClr val="000000"/>
              </a:buClr>
              <a:buSzPts val="1600"/>
              <a:buFont typeface="Arial"/>
              <a:buChar char="–"/>
              <a:defRPr sz="1600"/>
            </a:lvl4pPr>
            <a:lvl5pPr marL="2286000" lvl="4" indent="-330200" algn="l" rtl="0">
              <a:spcBef>
                <a:spcPts val="320"/>
              </a:spcBef>
              <a:spcAft>
                <a:spcPts val="0"/>
              </a:spcAft>
              <a:buClr>
                <a:srgbClr val="000000"/>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387" name="Google Shape;387;p6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8" name="Google Shape;388;p6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9" name="Google Shape;389;p6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0"/>
        <p:cNvGrpSpPr/>
        <p:nvPr/>
      </p:nvGrpSpPr>
      <p:grpSpPr>
        <a:xfrm>
          <a:off x="0" y="0"/>
          <a:ext cx="0" cy="0"/>
          <a:chOff x="0" y="0"/>
          <a:chExt cx="0" cy="0"/>
        </a:xfrm>
      </p:grpSpPr>
      <p:sp>
        <p:nvSpPr>
          <p:cNvPr id="391" name="Google Shape;391;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2" name="Google Shape;392;p63"/>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93" name="Google Shape;393;p63"/>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00000"/>
              </a:buClr>
              <a:buSzPts val="2800"/>
              <a:buFont typeface="Arial"/>
              <a:buChar char="•"/>
              <a:defRPr sz="2800"/>
            </a:lvl1pPr>
            <a:lvl2pPr marL="914400" lvl="1" indent="-381000" algn="l" rtl="0">
              <a:spcBef>
                <a:spcPts val="480"/>
              </a:spcBef>
              <a:spcAft>
                <a:spcPts val="0"/>
              </a:spcAft>
              <a:buClr>
                <a:srgbClr val="000000"/>
              </a:buClr>
              <a:buSzPts val="2400"/>
              <a:buFont typeface="Arial"/>
              <a:buChar char="–"/>
              <a:defRPr sz="2400"/>
            </a:lvl2pPr>
            <a:lvl3pPr marL="1371600" lvl="2" indent="-355600" algn="l" rtl="0">
              <a:spcBef>
                <a:spcPts val="400"/>
              </a:spcBef>
              <a:spcAft>
                <a:spcPts val="0"/>
              </a:spcAft>
              <a:buClr>
                <a:srgbClr val="000000"/>
              </a:buClr>
              <a:buSzPts val="2000"/>
              <a:buFont typeface="Arial"/>
              <a:buChar char="•"/>
              <a:defRPr sz="2000"/>
            </a:lvl3pPr>
            <a:lvl4pPr marL="1828800" lvl="3" indent="-342900" algn="l" rtl="0">
              <a:spcBef>
                <a:spcPts val="360"/>
              </a:spcBef>
              <a:spcAft>
                <a:spcPts val="0"/>
              </a:spcAft>
              <a:buClr>
                <a:srgbClr val="000000"/>
              </a:buClr>
              <a:buSzPts val="1800"/>
              <a:buFont typeface="Arial"/>
              <a:buChar char="–"/>
              <a:defRPr sz="1800"/>
            </a:lvl4pPr>
            <a:lvl5pPr marL="2286000" lvl="4" indent="-342900" algn="l" rtl="0">
              <a:spcBef>
                <a:spcPts val="360"/>
              </a:spcBef>
              <a:spcAft>
                <a:spcPts val="0"/>
              </a:spcAft>
              <a:buClr>
                <a:srgbClr val="000000"/>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94" name="Google Shape;394;p6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5" name="Google Shape;395;p6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6" name="Google Shape;396;p6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7"/>
        <p:cNvGrpSpPr/>
        <p:nvPr/>
      </p:nvGrpSpPr>
      <p:grpSpPr>
        <a:xfrm>
          <a:off x="0" y="0"/>
          <a:ext cx="0" cy="0"/>
          <a:chOff x="0" y="0"/>
          <a:chExt cx="0" cy="0"/>
        </a:xfrm>
      </p:grpSpPr>
      <p:sp>
        <p:nvSpPr>
          <p:cNvPr id="398" name="Google Shape;398;p6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9" name="Google Shape;399;p64"/>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000000"/>
              </a:buClr>
              <a:buSzPts val="2000"/>
              <a:buFont typeface="Arial"/>
              <a:buNone/>
              <a:defRPr sz="2000"/>
            </a:lvl1pPr>
            <a:lvl2pPr marL="914400" lvl="1" indent="-228600" algn="l" rtl="0">
              <a:spcBef>
                <a:spcPts val="360"/>
              </a:spcBef>
              <a:spcAft>
                <a:spcPts val="0"/>
              </a:spcAft>
              <a:buClr>
                <a:srgbClr val="000000"/>
              </a:buClr>
              <a:buSzPts val="1800"/>
              <a:buFont typeface="Arial"/>
              <a:buNone/>
              <a:defRPr sz="1800"/>
            </a:lvl2pPr>
            <a:lvl3pPr marL="1371600" lvl="2" indent="-228600" algn="l" rtl="0">
              <a:spcBef>
                <a:spcPts val="320"/>
              </a:spcBef>
              <a:spcAft>
                <a:spcPts val="0"/>
              </a:spcAft>
              <a:buClr>
                <a:srgbClr val="000000"/>
              </a:buClr>
              <a:buSzPts val="1600"/>
              <a:buFont typeface="Arial"/>
              <a:buNone/>
              <a:defRPr sz="1600"/>
            </a:lvl3pPr>
            <a:lvl4pPr marL="1828800" lvl="3" indent="-228600" algn="l" rtl="0">
              <a:spcBef>
                <a:spcPts val="280"/>
              </a:spcBef>
              <a:spcAft>
                <a:spcPts val="0"/>
              </a:spcAft>
              <a:buClr>
                <a:srgbClr val="000000"/>
              </a:buClr>
              <a:buSzPts val="1400"/>
              <a:buFont typeface="Arial"/>
              <a:buNone/>
              <a:defRPr sz="1400"/>
            </a:lvl4pPr>
            <a:lvl5pPr marL="2286000" lvl="4" indent="-228600" algn="l" rtl="0">
              <a:spcBef>
                <a:spcPts val="280"/>
              </a:spcBef>
              <a:spcAft>
                <a:spcPts val="0"/>
              </a:spcAft>
              <a:buClr>
                <a:srgbClr val="000000"/>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400" name="Google Shape;400;p6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1" name="Google Shape;401;p6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2" name="Google Shape;402;p6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3"/>
        <p:cNvGrpSpPr/>
        <p:nvPr/>
      </p:nvGrpSpPr>
      <p:grpSpPr>
        <a:xfrm>
          <a:off x="0" y="0"/>
          <a:ext cx="0" cy="0"/>
          <a:chOff x="0" y="0"/>
          <a:chExt cx="0" cy="0"/>
        </a:xfrm>
      </p:grpSpPr>
      <p:sp>
        <p:nvSpPr>
          <p:cNvPr id="404" name="Google Shape;404;p6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5" name="Google Shape;405;p6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000000"/>
              </a:buClr>
              <a:buSzPts val="3200"/>
              <a:buFont typeface="Arial"/>
              <a:buNone/>
              <a:defRPr/>
            </a:lvl1pPr>
            <a:lvl2pPr lvl="1" algn="ctr" rtl="0">
              <a:spcBef>
                <a:spcPts val="560"/>
              </a:spcBef>
              <a:spcAft>
                <a:spcPts val="0"/>
              </a:spcAft>
              <a:buClr>
                <a:srgbClr val="000000"/>
              </a:buClr>
              <a:buSzPts val="2800"/>
              <a:buFont typeface="Arial"/>
              <a:buNone/>
              <a:defRPr/>
            </a:lvl2pPr>
            <a:lvl3pPr lvl="2" algn="ctr" rtl="0">
              <a:spcBef>
                <a:spcPts val="480"/>
              </a:spcBef>
              <a:spcAft>
                <a:spcPts val="0"/>
              </a:spcAft>
              <a:buClr>
                <a:srgbClr val="000000"/>
              </a:buClr>
              <a:buSzPts val="2400"/>
              <a:buFont typeface="Arial"/>
              <a:buNone/>
              <a:defRPr/>
            </a:lvl3pPr>
            <a:lvl4pPr lvl="3" algn="ctr" rtl="0">
              <a:spcBef>
                <a:spcPts val="400"/>
              </a:spcBef>
              <a:spcAft>
                <a:spcPts val="0"/>
              </a:spcAft>
              <a:buClr>
                <a:srgbClr val="000000"/>
              </a:buClr>
              <a:buSzPts val="2000"/>
              <a:buFont typeface="Arial"/>
              <a:buNone/>
              <a:defRPr/>
            </a:lvl4pPr>
            <a:lvl5pPr lvl="4" algn="ctr" rtl="0">
              <a:spcBef>
                <a:spcPts val="400"/>
              </a:spcBef>
              <a:spcAft>
                <a:spcPts val="0"/>
              </a:spcAft>
              <a:buClr>
                <a:srgbClr val="000000"/>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406" name="Google Shape;406;p6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7" name="Google Shape;407;p6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8" name="Google Shape;408;p6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 name="Google Shape;46;p7"/>
          <p:cNvSpPr>
            <a:spLocks noGrp="1"/>
          </p:cNvSpPr>
          <p:nvPr>
            <p:ph type="pic" idx="2"/>
          </p:nvPr>
        </p:nvSpPr>
        <p:spPr>
          <a:xfrm>
            <a:off x="1792288" y="612775"/>
            <a:ext cx="5486400" cy="4114800"/>
          </a:xfrm>
          <a:prstGeom prst="rect">
            <a:avLst/>
          </a:prstGeom>
          <a:noFill/>
          <a:ln>
            <a:noFill/>
          </a:ln>
        </p:spPr>
      </p:sp>
      <p:sp>
        <p:nvSpPr>
          <p:cNvPr id="47" name="Google Shape;47;p7"/>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48" name="Google Shape;48;p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rgbClr val="000000"/>
              </a:buClr>
              <a:buSzPts val="3200"/>
              <a:buFont typeface="Arial"/>
              <a:buChar char="•"/>
              <a:defRPr sz="3200"/>
            </a:lvl1pPr>
            <a:lvl2pPr marL="914400" lvl="1" indent="-406400" algn="l" rtl="0">
              <a:spcBef>
                <a:spcPts val="560"/>
              </a:spcBef>
              <a:spcAft>
                <a:spcPts val="0"/>
              </a:spcAft>
              <a:buClr>
                <a:srgbClr val="000000"/>
              </a:buClr>
              <a:buSzPts val="2800"/>
              <a:buFont typeface="Arial"/>
              <a:buChar char="–"/>
              <a:defRPr sz="2800"/>
            </a:lvl2pPr>
            <a:lvl3pPr marL="1371600" lvl="2" indent="-381000" algn="l" rtl="0">
              <a:spcBef>
                <a:spcPts val="480"/>
              </a:spcBef>
              <a:spcAft>
                <a:spcPts val="0"/>
              </a:spcAft>
              <a:buClr>
                <a:srgbClr val="000000"/>
              </a:buClr>
              <a:buSzPts val="2400"/>
              <a:buFont typeface="Arial"/>
              <a:buChar char="•"/>
              <a:defRPr sz="2400"/>
            </a:lvl3pPr>
            <a:lvl4pPr marL="1828800" lvl="3" indent="-355600" algn="l" rtl="0">
              <a:spcBef>
                <a:spcPts val="400"/>
              </a:spcBef>
              <a:spcAft>
                <a:spcPts val="0"/>
              </a:spcAft>
              <a:buClr>
                <a:srgbClr val="000000"/>
              </a:buClr>
              <a:buSzPts val="2000"/>
              <a:buFont typeface="Arial"/>
              <a:buChar char="–"/>
              <a:defRPr sz="2000"/>
            </a:lvl4pPr>
            <a:lvl5pPr marL="2286000" lvl="4" indent="-355600" algn="l" rtl="0">
              <a:spcBef>
                <a:spcPts val="400"/>
              </a:spcBef>
              <a:spcAft>
                <a:spcPts val="0"/>
              </a:spcAft>
              <a:buClr>
                <a:srgbClr val="000000"/>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54" name="Google Shape;54;p8"/>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00000"/>
              </a:buClr>
              <a:buSzPts val="1400"/>
              <a:buFont typeface="Arial"/>
              <a:buNone/>
              <a:defRPr sz="1400"/>
            </a:lvl1pPr>
            <a:lvl2pPr marL="914400" lvl="1" indent="-228600" algn="l" rtl="0">
              <a:spcBef>
                <a:spcPts val="240"/>
              </a:spcBef>
              <a:spcAft>
                <a:spcPts val="0"/>
              </a:spcAft>
              <a:buClr>
                <a:srgbClr val="000000"/>
              </a:buClr>
              <a:buSzPts val="1200"/>
              <a:buFont typeface="Arial"/>
              <a:buNone/>
              <a:defRPr sz="1200"/>
            </a:lvl2pPr>
            <a:lvl3pPr marL="1371600" lvl="2" indent="-228600" algn="l" rtl="0">
              <a:spcBef>
                <a:spcPts val="200"/>
              </a:spcBef>
              <a:spcAft>
                <a:spcPts val="0"/>
              </a:spcAft>
              <a:buClr>
                <a:srgbClr val="000000"/>
              </a:buClr>
              <a:buSzPts val="1000"/>
              <a:buFont typeface="Arial"/>
              <a:buNone/>
              <a:defRPr sz="1000"/>
            </a:lvl3pPr>
            <a:lvl4pPr marL="1828800" lvl="3" indent="-228600" algn="l" rtl="0">
              <a:spcBef>
                <a:spcPts val="180"/>
              </a:spcBef>
              <a:spcAft>
                <a:spcPts val="0"/>
              </a:spcAft>
              <a:buClr>
                <a:srgbClr val="000000"/>
              </a:buClr>
              <a:buSzPts val="900"/>
              <a:buFont typeface="Arial"/>
              <a:buNone/>
              <a:defRPr sz="900"/>
            </a:lvl4pPr>
            <a:lvl5pPr marL="2286000" lvl="4" indent="-228600" algn="l" rtl="0">
              <a:spcBef>
                <a:spcPts val="180"/>
              </a:spcBef>
              <a:spcAft>
                <a:spcPts val="0"/>
              </a:spcAft>
              <a:buClr>
                <a:srgbClr val="000000"/>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55" name="Google Shape;55;p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 name="Google Shape;64;p1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91" name="Google Shape;91;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2" name="Google Shape;92;p1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93" name="Google Shape;93;p1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94" name="Google Shape;94;p1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71" name="Google Shape;171;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2" name="Google Shape;172;p2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73" name="Google Shape;173;p2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74" name="Google Shape;174;p2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51" name="Google Shape;251;p4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2" name="Google Shape;252;p4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253" name="Google Shape;253;p4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254" name="Google Shape;254;p4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31" name="Google Shape;331;p5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2" name="Google Shape;332;p5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333" name="Google Shape;333;p5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334" name="Google Shape;334;p5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6.xml"/><Relationship Id="rId5" Type="http://schemas.openxmlformats.org/officeDocument/2006/relationships/image" Target="../media/image10.pn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6.xml"/><Relationship Id="rId5" Type="http://schemas.openxmlformats.org/officeDocument/2006/relationships/image" Target="../media/image11.jp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6.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36.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36.xml"/><Relationship Id="rId5" Type="http://schemas.openxmlformats.org/officeDocument/2006/relationships/image" Target="../media/image12.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36.xml"/><Relationship Id="rId5" Type="http://schemas.openxmlformats.org/officeDocument/2006/relationships/image" Target="../media/image13.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36.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48.xml"/><Relationship Id="rId5" Type="http://schemas.openxmlformats.org/officeDocument/2006/relationships/image" Target="../media/image14.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48.xml"/><Relationship Id="rId5" Type="http://schemas.openxmlformats.org/officeDocument/2006/relationships/image" Target="../media/image15.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48.xml"/><Relationship Id="rId5" Type="http://schemas.openxmlformats.org/officeDocument/2006/relationships/image" Target="../media/image16.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48.xml"/><Relationship Id="rId5" Type="http://schemas.openxmlformats.org/officeDocument/2006/relationships/image" Target="../media/image17.jpg"/><Relationship Id="rId4" Type="http://schemas.openxmlformats.org/officeDocument/2006/relationships/image" Target="../media/image1.jpg"/></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48.xml"/><Relationship Id="rId5" Type="http://schemas.openxmlformats.org/officeDocument/2006/relationships/image" Target="../media/image18.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48.xml"/><Relationship Id="rId5" Type="http://schemas.openxmlformats.org/officeDocument/2006/relationships/image" Target="../media/image19.jpg"/><Relationship Id="rId4" Type="http://schemas.openxmlformats.org/officeDocument/2006/relationships/image" Target="../media/image2.jp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48.xml"/><Relationship Id="rId4" Type="http://schemas.openxmlformats.org/officeDocument/2006/relationships/image" Target="../media/image2.jpg"/></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2.xml"/><Relationship Id="rId1" Type="http://schemas.openxmlformats.org/officeDocument/2006/relationships/slideLayout" Target="../slideLayouts/slideLayout4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jpg"/></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3.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49.xml"/><Relationship Id="rId5" Type="http://schemas.openxmlformats.org/officeDocument/2006/relationships/image" Target="../media/image22.png"/><Relationship Id="rId4" Type="http://schemas.openxmlformats.org/officeDocument/2006/relationships/image" Target="../media/image1.jp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49.xml"/><Relationship Id="rId5" Type="http://schemas.openxmlformats.org/officeDocument/2006/relationships/image" Target="../media/image23.png"/><Relationship Id="rId4" Type="http://schemas.openxmlformats.org/officeDocument/2006/relationships/image" Target="../media/image2.jpg"/></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6.xml"/><Relationship Id="rId1" Type="http://schemas.openxmlformats.org/officeDocument/2006/relationships/slideLayout" Target="../slideLayouts/slideLayout48.xml"/><Relationship Id="rId5" Type="http://schemas.openxmlformats.org/officeDocument/2006/relationships/image" Target="../media/image24.png"/><Relationship Id="rId4" Type="http://schemas.openxmlformats.org/officeDocument/2006/relationships/image" Target="../media/image1.jpg"/></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7.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8.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9.xml"/><Relationship Id="rId1" Type="http://schemas.openxmlformats.org/officeDocument/2006/relationships/slideLayout" Target="../slideLayouts/slideLayout48.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48.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6"/>
          <p:cNvSpPr txBox="1">
            <a:spLocks noGrp="1"/>
          </p:cNvSpPr>
          <p:nvPr>
            <p:ph type="ctrTitle"/>
          </p:nvPr>
        </p:nvSpPr>
        <p:spPr>
          <a:xfrm>
            <a:off x="1524000" y="0"/>
            <a:ext cx="6477000" cy="1219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SRI KRISHNA COLLEGE OF ENGINEERING AND TECHNOLOGY</a:t>
            </a:r>
            <a:br>
              <a:rPr lang="en-US" sz="2000" b="1" i="0" u="none">
                <a:solidFill>
                  <a:srgbClr val="000000"/>
                </a:solidFill>
                <a:latin typeface="Arial"/>
                <a:ea typeface="Arial"/>
                <a:cs typeface="Arial"/>
                <a:sym typeface="Arial"/>
              </a:rPr>
            </a:br>
            <a:r>
              <a:rPr lang="en-US" sz="1000" b="1" i="0" u="none">
                <a:solidFill>
                  <a:srgbClr val="000000"/>
                </a:solidFill>
                <a:latin typeface="Arial"/>
                <a:ea typeface="Arial"/>
                <a:cs typeface="Arial"/>
                <a:sym typeface="Arial"/>
              </a:rPr>
              <a:t>(AN AUTONOMOUS INSTITUTION, AFFILIATED TO ANNA UNIVERSITY, ACCREDITED BY  NAAC WITH ‘A’ GRADE) </a:t>
            </a:r>
            <a:br>
              <a:rPr lang="en-US" sz="1800" b="1" i="0" u="none">
                <a:solidFill>
                  <a:srgbClr val="000000"/>
                </a:solidFill>
                <a:latin typeface="Arial"/>
                <a:ea typeface="Arial"/>
                <a:cs typeface="Arial"/>
                <a:sym typeface="Arial"/>
              </a:rPr>
            </a:br>
            <a:r>
              <a:rPr lang="en-US" sz="1000" b="1" i="0" u="none">
                <a:solidFill>
                  <a:srgbClr val="000000"/>
                </a:solidFill>
                <a:latin typeface="Arial"/>
                <a:ea typeface="Arial"/>
                <a:cs typeface="Arial"/>
                <a:sym typeface="Arial"/>
              </a:rPr>
              <a:t>ACCREDITED BY NBA (CSE, IT, ECE, EEE, MECH, MCT &amp; CIVIL)</a:t>
            </a:r>
            <a:endParaRPr/>
          </a:p>
        </p:txBody>
      </p:sp>
      <p:sp>
        <p:nvSpPr>
          <p:cNvPr id="414" name="Google Shape;414;p66" descr="Sri Krishna College of Engineering and Technology - Posts | Facebook"/>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415" name="Google Shape;415;p66" descr="Sri Krishna College of Engineering and Technology - Posts | Facebook"/>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416" name="Google Shape;416;p66" descr="Sri Krishna College of Engineering and Technology - Posts | Facebook"/>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417" name="Google Shape;417;p66" descr="Sri Krishna College of Engineering and Technology - Posts | Facebook"/>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418" name="Google Shape;418;p66" descr="Sri Krishna College of Engineering and Technology - Posts | Facebook"/>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419" name="Google Shape;419;p66" descr="SKCET: Sri Krishna College of Engineering and Technology: Results ..."/>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420" name="Google Shape;420;p66" descr="SKCET: Sri Krishna College of Engineering and Technology: Results ..."/>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421" name="Google Shape;421;p66" descr="ICTAL 2030"/>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pic>
        <p:nvPicPr>
          <p:cNvPr id="422" name="Google Shape;422;p66"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423" name="Google Shape;423;p66" descr="SKCET: Sri Krishna College of Engineering and Technology: Results ..."/>
          <p:cNvPicPr preferRelativeResize="0"/>
          <p:nvPr/>
        </p:nvPicPr>
        <p:blipFill rotWithShape="1">
          <a:blip r:embed="rId4">
            <a:alphaModFix/>
          </a:blip>
          <a:srcRect/>
          <a:stretch/>
        </p:blipFill>
        <p:spPr>
          <a:xfrm>
            <a:off x="0" y="0"/>
            <a:ext cx="1652587" cy="1371600"/>
          </a:xfrm>
          <a:prstGeom prst="rect">
            <a:avLst/>
          </a:prstGeom>
          <a:noFill/>
          <a:ln>
            <a:noFill/>
          </a:ln>
        </p:spPr>
      </p:pic>
      <p:sp>
        <p:nvSpPr>
          <p:cNvPr id="424" name="Google Shape;424;p66"/>
          <p:cNvSpPr txBox="1"/>
          <p:nvPr/>
        </p:nvSpPr>
        <p:spPr>
          <a:xfrm>
            <a:off x="2743200" y="6264275"/>
            <a:ext cx="2895600" cy="365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CC"/>
              </a:buClr>
              <a:buSzPts val="2000"/>
              <a:buFont typeface="Arial"/>
              <a:buNone/>
            </a:pPr>
            <a:r>
              <a:rPr lang="en-US" sz="2000" b="0" i="0" u="none">
                <a:solidFill>
                  <a:srgbClr val="0000CC"/>
                </a:solidFill>
                <a:latin typeface="Arial"/>
                <a:ea typeface="Arial"/>
                <a:cs typeface="Arial"/>
                <a:sym typeface="Arial"/>
              </a:rPr>
              <a:t>www.skcet.ac.in</a:t>
            </a:r>
            <a:endParaRPr/>
          </a:p>
        </p:txBody>
      </p:sp>
      <p:sp>
        <p:nvSpPr>
          <p:cNvPr id="425" name="Google Shape;425;p66"/>
          <p:cNvSpPr txBox="1"/>
          <p:nvPr/>
        </p:nvSpPr>
        <p:spPr>
          <a:xfrm>
            <a:off x="1371600" y="1371600"/>
            <a:ext cx="6477000" cy="12192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426" name="Google Shape;426;p66"/>
          <p:cNvSpPr txBox="1"/>
          <p:nvPr/>
        </p:nvSpPr>
        <p:spPr>
          <a:xfrm>
            <a:off x="990600" y="1295400"/>
            <a:ext cx="6477000" cy="12192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FF0000"/>
              </a:buClr>
              <a:buSzPts val="3000"/>
              <a:buFont typeface="Arial"/>
              <a:buNone/>
            </a:pPr>
            <a:r>
              <a:rPr lang="en-US" sz="3000" b="1" i="0" u="none">
                <a:solidFill>
                  <a:srgbClr val="FF0000"/>
                </a:solidFill>
                <a:latin typeface="Arial"/>
                <a:ea typeface="Arial"/>
                <a:cs typeface="Arial"/>
                <a:sym typeface="Arial"/>
              </a:rPr>
              <a:t>SKCET CLASS LECTURE</a:t>
            </a:r>
            <a:endParaRPr/>
          </a:p>
        </p:txBody>
      </p:sp>
      <p:graphicFrame>
        <p:nvGraphicFramePr>
          <p:cNvPr id="427" name="Google Shape;427;p66"/>
          <p:cNvGraphicFramePr/>
          <p:nvPr/>
        </p:nvGraphicFramePr>
        <p:xfrm>
          <a:off x="152400" y="2667000"/>
          <a:ext cx="8839175" cy="3351200"/>
        </p:xfrm>
        <a:graphic>
          <a:graphicData uri="http://schemas.openxmlformats.org/drawingml/2006/table">
            <a:tbl>
              <a:tblPr>
                <a:noFill/>
                <a:tableStyleId>{1B7B0F9A-4075-4F0A-94CA-63B048622751}</a:tableStyleId>
              </a:tblPr>
              <a:tblGrid>
                <a:gridCol w="163987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6834175">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000000"/>
                          </a:solidFill>
                          <a:latin typeface="Arial"/>
                          <a:ea typeface="Arial"/>
                          <a:cs typeface="Arial"/>
                          <a:sym typeface="Arial"/>
                        </a:rPr>
                        <a:t>SUBJECT</a:t>
                      </a:r>
                      <a:endParaRPr/>
                    </a:p>
                  </a:txBody>
                  <a:tcPr marL="91450" marR="91450" marT="45700" marB="45700"/>
                </a:tc>
                <a:tc>
                  <a:txBody>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000000"/>
                          </a:solidFill>
                          <a:latin typeface="Arial"/>
                          <a:ea typeface="Arial"/>
                          <a:cs typeface="Arial"/>
                          <a:sym typeface="Arial"/>
                        </a:rPr>
                        <a:t>:</a:t>
                      </a:r>
                      <a:endParaRPr/>
                    </a:p>
                  </a:txBody>
                  <a:tcPr marL="91450" marR="91450" marT="45700" marB="45700"/>
                </a:tc>
                <a:tc>
                  <a:txBody>
                    <a:bodyPr/>
                    <a:lstStyle/>
                    <a:p>
                      <a:pPr marL="0" marR="0" lvl="0" indent="0" algn="l" rtl="0">
                        <a:lnSpc>
                          <a:spcPct val="100000"/>
                        </a:lnSpc>
                        <a:spcBef>
                          <a:spcPts val="0"/>
                        </a:spcBef>
                        <a:spcAft>
                          <a:spcPts val="0"/>
                        </a:spcAft>
                        <a:buClr>
                          <a:srgbClr val="0000CC"/>
                        </a:buClr>
                        <a:buSzPts val="1900"/>
                        <a:buFont typeface="Arial"/>
                        <a:buNone/>
                      </a:pPr>
                      <a:r>
                        <a:rPr lang="en-US" sz="1900" b="1" i="0" u="none" strike="noStrike" cap="none">
                          <a:solidFill>
                            <a:srgbClr val="0000CC"/>
                          </a:solidFill>
                          <a:latin typeface="Arial"/>
                          <a:ea typeface="Arial"/>
                          <a:cs typeface="Arial"/>
                          <a:sym typeface="Arial"/>
                        </a:rPr>
                        <a:t>23AS101 - APPLIED SCIENCE</a:t>
                      </a:r>
                      <a:endParaRPr/>
                    </a:p>
                  </a:txBody>
                  <a:tcPr marL="91450" marR="91450" marT="45700" marB="45700"/>
                </a:tc>
                <a:extLst>
                  <a:ext uri="{0D108BD9-81ED-4DB2-BD59-A6C34878D82A}">
                    <a16:rowId xmlns:a16="http://schemas.microsoft.com/office/drawing/2014/main" val="10000"/>
                  </a:ext>
                </a:extLst>
              </a:tr>
              <a:tr h="960425">
                <a:tc>
                  <a:txBody>
                    <a:bodyPr/>
                    <a:lstStyle/>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txBody>
                  <a:tcPr marL="91450" marR="91450" marT="45700" marB="45700"/>
                </a:tc>
                <a:tc>
                  <a:txBody>
                    <a:bodyPr/>
                    <a:lstStyle/>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txBody>
                  <a:tcPr marL="91450" marR="91450" marT="45700" marB="45700"/>
                </a:tc>
                <a:tc>
                  <a:txBody>
                    <a:bodyPr/>
                    <a:lstStyle/>
                    <a:p>
                      <a:pPr marL="0" marR="0" lvl="0" indent="0" algn="l" rtl="0">
                        <a:lnSpc>
                          <a:spcPct val="100000"/>
                        </a:lnSpc>
                        <a:spcBef>
                          <a:spcPts val="0"/>
                        </a:spcBef>
                        <a:spcAft>
                          <a:spcPts val="0"/>
                        </a:spcAft>
                        <a:buClr>
                          <a:srgbClr val="0000CC"/>
                        </a:buClr>
                        <a:buSzPts val="1900"/>
                        <a:buFont typeface="Arial"/>
                        <a:buNone/>
                      </a:pPr>
                      <a:r>
                        <a:rPr lang="en-US" sz="1900" b="1" i="0" u="none">
                          <a:solidFill>
                            <a:srgbClr val="0000CC"/>
                          </a:solidFill>
                          <a:latin typeface="Arial"/>
                          <a:ea typeface="Arial"/>
                          <a:cs typeface="Arial"/>
                          <a:sym typeface="Arial"/>
                        </a:rPr>
                        <a:t>(Common to B.E. CSD, CSE, CSE (CYBER SECURITY), ECE, EEE, MCT &amp; B.Tech. AI&amp;DS, IT)</a:t>
                      </a:r>
                      <a:endParaRPr/>
                    </a:p>
                    <a:p>
                      <a:pPr marL="0" marR="0" lvl="0" indent="0" algn="l" rtl="0">
                        <a:lnSpc>
                          <a:spcPct val="100000"/>
                        </a:lnSpc>
                        <a:spcBef>
                          <a:spcPts val="0"/>
                        </a:spcBef>
                        <a:spcAft>
                          <a:spcPts val="0"/>
                        </a:spcAft>
                        <a:buClr>
                          <a:schemeClr val="dk1"/>
                        </a:buClr>
                        <a:buSzPts val="1900"/>
                        <a:buFont typeface="Arial"/>
                        <a:buNone/>
                      </a:pPr>
                      <a:endParaRPr sz="1900" b="1" i="0" u="none">
                        <a:solidFill>
                          <a:srgbClr val="0000CC"/>
                        </a:solidFill>
                        <a:latin typeface="Arial"/>
                        <a:ea typeface="Arial"/>
                        <a:cs typeface="Arial"/>
                        <a:sym typeface="Arial"/>
                      </a:endParaRPr>
                    </a:p>
                  </a:txBody>
                  <a:tcPr marL="91450" marR="91450" marT="45700" marB="45700"/>
                </a:tc>
                <a:extLst>
                  <a:ext uri="{0D108BD9-81ED-4DB2-BD59-A6C34878D82A}">
                    <a16:rowId xmlns:a16="http://schemas.microsoft.com/office/drawing/2014/main" val="10001"/>
                  </a:ext>
                </a:extLst>
              </a:tr>
              <a:tr h="669925">
                <a:tc>
                  <a:txBody>
                    <a:bodyPr/>
                    <a:lstStyle/>
                    <a:p>
                      <a:pPr marL="0" marR="0" lvl="0" indent="0" algn="l" rtl="0">
                        <a:lnSpc>
                          <a:spcPct val="100000"/>
                        </a:lnSpc>
                        <a:spcBef>
                          <a:spcPts val="0"/>
                        </a:spcBef>
                        <a:spcAft>
                          <a:spcPts val="0"/>
                        </a:spcAft>
                        <a:buClr>
                          <a:srgbClr val="000000"/>
                        </a:buClr>
                        <a:buSzPts val="1900"/>
                        <a:buFont typeface="Arial"/>
                        <a:buNone/>
                      </a:pPr>
                      <a:r>
                        <a:rPr lang="en-US" sz="1900" b="1" i="0" u="none">
                          <a:solidFill>
                            <a:srgbClr val="000000"/>
                          </a:solidFill>
                          <a:latin typeface="Arial"/>
                          <a:ea typeface="Arial"/>
                          <a:cs typeface="Arial"/>
                          <a:sym typeface="Arial"/>
                        </a:rPr>
                        <a:t>MODULE</a:t>
                      </a:r>
                      <a:endParaRPr/>
                    </a:p>
                  </a:txBody>
                  <a:tcPr marL="91450" marR="91450" marT="45700" marB="45700"/>
                </a:tc>
                <a:tc>
                  <a:txBody>
                    <a:bodyPr/>
                    <a:lstStyle/>
                    <a:p>
                      <a:pPr marL="0" marR="0" lvl="0" indent="0" algn="l" rtl="0">
                        <a:lnSpc>
                          <a:spcPct val="100000"/>
                        </a:lnSpc>
                        <a:spcBef>
                          <a:spcPts val="0"/>
                        </a:spcBef>
                        <a:spcAft>
                          <a:spcPts val="0"/>
                        </a:spcAft>
                        <a:buClr>
                          <a:srgbClr val="000000"/>
                        </a:buClr>
                        <a:buSzPts val="1900"/>
                        <a:buFont typeface="Arial"/>
                        <a:buNone/>
                      </a:pPr>
                      <a:r>
                        <a:rPr lang="en-US" sz="1900" b="1" i="0" u="none">
                          <a:solidFill>
                            <a:srgbClr val="000000"/>
                          </a:solidFill>
                          <a:latin typeface="Arial"/>
                          <a:ea typeface="Arial"/>
                          <a:cs typeface="Arial"/>
                          <a:sym typeface="Arial"/>
                        </a:rPr>
                        <a:t>:</a:t>
                      </a:r>
                      <a:endParaRPr/>
                    </a:p>
                  </a:txBody>
                  <a:tcPr marL="91450" marR="91450" marT="45700" marB="45700"/>
                </a:tc>
                <a:tc>
                  <a:txBody>
                    <a:bodyPr/>
                    <a:lstStyle/>
                    <a:p>
                      <a:pPr marL="0" marR="0" lvl="0" indent="0" algn="l" rtl="0">
                        <a:lnSpc>
                          <a:spcPct val="100000"/>
                        </a:lnSpc>
                        <a:spcBef>
                          <a:spcPts val="0"/>
                        </a:spcBef>
                        <a:spcAft>
                          <a:spcPts val="0"/>
                        </a:spcAft>
                        <a:buClr>
                          <a:srgbClr val="0000CC"/>
                        </a:buClr>
                        <a:buSzPts val="1900"/>
                        <a:buFont typeface="Arial"/>
                        <a:buNone/>
                      </a:pPr>
                      <a:r>
                        <a:rPr lang="en-US" sz="1900" b="1" i="0" u="none">
                          <a:solidFill>
                            <a:srgbClr val="0000CC"/>
                          </a:solidFill>
                          <a:latin typeface="Arial"/>
                          <a:ea typeface="Arial"/>
                          <a:cs typeface="Arial"/>
                          <a:sym typeface="Arial"/>
                        </a:rPr>
                        <a:t>ELECTROCHEMISTRY</a:t>
                      </a:r>
                      <a:endParaRPr/>
                    </a:p>
                  </a:txBody>
                  <a:tcPr marL="91450" marR="91450" marT="45700" marB="45700"/>
                </a:tc>
                <a:extLst>
                  <a:ext uri="{0D108BD9-81ED-4DB2-BD59-A6C34878D82A}">
                    <a16:rowId xmlns:a16="http://schemas.microsoft.com/office/drawing/2014/main" val="10002"/>
                  </a:ext>
                </a:extLst>
              </a:tr>
              <a:tr h="669925">
                <a:tc>
                  <a:txBody>
                    <a:bodyPr/>
                    <a:lstStyle/>
                    <a:p>
                      <a:pPr marL="0" marR="0" lvl="0" indent="0" algn="l" rtl="0">
                        <a:lnSpc>
                          <a:spcPct val="100000"/>
                        </a:lnSpc>
                        <a:spcBef>
                          <a:spcPts val="0"/>
                        </a:spcBef>
                        <a:spcAft>
                          <a:spcPts val="0"/>
                        </a:spcAft>
                        <a:buClr>
                          <a:srgbClr val="000000"/>
                        </a:buClr>
                        <a:buSzPts val="1900"/>
                        <a:buFont typeface="Arial"/>
                        <a:buNone/>
                      </a:pPr>
                      <a:r>
                        <a:rPr lang="en-US" sz="1900" b="1" i="0" u="none">
                          <a:solidFill>
                            <a:srgbClr val="000000"/>
                          </a:solidFill>
                          <a:latin typeface="Arial"/>
                          <a:ea typeface="Arial"/>
                          <a:cs typeface="Arial"/>
                          <a:sym typeface="Arial"/>
                        </a:rPr>
                        <a:t>TOPIC</a:t>
                      </a:r>
                      <a:endParaRPr/>
                    </a:p>
                  </a:txBody>
                  <a:tcPr marL="91450" marR="91450" marT="45700" marB="45700"/>
                </a:tc>
                <a:tc>
                  <a:txBody>
                    <a:bodyPr/>
                    <a:lstStyle/>
                    <a:p>
                      <a:pPr marL="0" marR="0" lvl="0" indent="0" algn="l" rtl="0">
                        <a:lnSpc>
                          <a:spcPct val="100000"/>
                        </a:lnSpc>
                        <a:spcBef>
                          <a:spcPts val="0"/>
                        </a:spcBef>
                        <a:spcAft>
                          <a:spcPts val="0"/>
                        </a:spcAft>
                        <a:buClr>
                          <a:srgbClr val="000000"/>
                        </a:buClr>
                        <a:buSzPts val="1900"/>
                        <a:buFont typeface="Arial"/>
                        <a:buNone/>
                      </a:pPr>
                      <a:r>
                        <a:rPr lang="en-US" sz="1900" b="1" i="0" u="none">
                          <a:solidFill>
                            <a:srgbClr val="000000"/>
                          </a:solidFill>
                          <a:latin typeface="Arial"/>
                          <a:ea typeface="Arial"/>
                          <a:cs typeface="Arial"/>
                          <a:sym typeface="Arial"/>
                        </a:rPr>
                        <a:t>:</a:t>
                      </a:r>
                      <a:endParaRPr/>
                    </a:p>
                  </a:txBody>
                  <a:tcPr marL="91450" marR="91450" marT="45700" marB="45700"/>
                </a:tc>
                <a:tc>
                  <a:txBody>
                    <a:bodyPr/>
                    <a:lstStyle/>
                    <a:p>
                      <a:pPr marL="0" marR="0" lvl="0" indent="0" algn="l" rtl="0">
                        <a:lnSpc>
                          <a:spcPct val="100000"/>
                        </a:lnSpc>
                        <a:spcBef>
                          <a:spcPts val="0"/>
                        </a:spcBef>
                        <a:spcAft>
                          <a:spcPts val="0"/>
                        </a:spcAft>
                        <a:buClr>
                          <a:srgbClr val="0000CC"/>
                        </a:buClr>
                        <a:buSzPts val="1900"/>
                        <a:buFont typeface="Arial"/>
                        <a:buNone/>
                      </a:pPr>
                      <a:r>
                        <a:rPr lang="en-US" sz="1900" b="1" i="0" u="none">
                          <a:solidFill>
                            <a:srgbClr val="0000CC"/>
                          </a:solidFill>
                          <a:latin typeface="Arial"/>
                          <a:ea typeface="Arial"/>
                          <a:cs typeface="Arial"/>
                          <a:sym typeface="Arial"/>
                        </a:rPr>
                        <a:t>ELECTROCHEMISTRY</a:t>
                      </a:r>
                      <a:endParaRPr/>
                    </a:p>
                  </a:txBody>
                  <a:tcPr marL="91450" marR="91450" marT="45700" marB="45700"/>
                </a:tc>
                <a:extLst>
                  <a:ext uri="{0D108BD9-81ED-4DB2-BD59-A6C34878D82A}">
                    <a16:rowId xmlns:a16="http://schemas.microsoft.com/office/drawing/2014/main" val="10003"/>
                  </a:ext>
                </a:extLst>
              </a:tr>
              <a:tr h="669925">
                <a:tc>
                  <a:txBody>
                    <a:bodyPr/>
                    <a:lstStyle/>
                    <a:p>
                      <a:pPr marL="0" marR="0" lvl="0" indent="0" algn="l" rtl="0">
                        <a:lnSpc>
                          <a:spcPct val="200000"/>
                        </a:lnSpc>
                        <a:spcBef>
                          <a:spcPts val="0"/>
                        </a:spcBef>
                        <a:spcAft>
                          <a:spcPts val="0"/>
                        </a:spcAft>
                        <a:buClr>
                          <a:srgbClr val="000000"/>
                        </a:buClr>
                        <a:buSzPts val="1900"/>
                        <a:buFont typeface="Arial"/>
                        <a:buNone/>
                      </a:pPr>
                      <a:r>
                        <a:rPr lang="en-US" sz="1900" b="1" i="0" u="none">
                          <a:solidFill>
                            <a:srgbClr val="000000"/>
                          </a:solidFill>
                          <a:latin typeface="Arial"/>
                          <a:ea typeface="Arial"/>
                          <a:cs typeface="Arial"/>
                          <a:sym typeface="Arial"/>
                        </a:rPr>
                        <a:t>FACULTY</a:t>
                      </a:r>
                      <a:endParaRPr/>
                    </a:p>
                  </a:txBody>
                  <a:tcPr marL="91450" marR="91450" marT="45700" marB="45700"/>
                </a:tc>
                <a:tc>
                  <a:txBody>
                    <a:bodyPr/>
                    <a:lstStyle/>
                    <a:p>
                      <a:pPr marL="0" marR="0" lvl="0" indent="0" algn="l" rtl="0">
                        <a:lnSpc>
                          <a:spcPct val="200000"/>
                        </a:lnSpc>
                        <a:spcBef>
                          <a:spcPts val="0"/>
                        </a:spcBef>
                        <a:spcAft>
                          <a:spcPts val="0"/>
                        </a:spcAft>
                        <a:buClr>
                          <a:srgbClr val="000000"/>
                        </a:buClr>
                        <a:buSzPts val="1900"/>
                        <a:buFont typeface="Arial"/>
                        <a:buNone/>
                      </a:pPr>
                      <a:r>
                        <a:rPr lang="en-US" sz="1900" b="1" i="0" u="none">
                          <a:solidFill>
                            <a:srgbClr val="000000"/>
                          </a:solidFill>
                          <a:latin typeface="Arial"/>
                          <a:ea typeface="Arial"/>
                          <a:cs typeface="Arial"/>
                          <a:sym typeface="Arial"/>
                        </a:rPr>
                        <a:t>:</a:t>
                      </a:r>
                      <a:endParaRPr/>
                    </a:p>
                  </a:txBody>
                  <a:tcPr marL="91450" marR="91450" marT="45700" marB="45700"/>
                </a:tc>
                <a:tc>
                  <a:txBody>
                    <a:bodyPr/>
                    <a:lstStyle/>
                    <a:p>
                      <a:pPr marL="0" marR="0" lvl="0" indent="0" algn="l" rtl="0">
                        <a:lnSpc>
                          <a:spcPct val="200000"/>
                        </a:lnSpc>
                        <a:spcBef>
                          <a:spcPts val="0"/>
                        </a:spcBef>
                        <a:spcAft>
                          <a:spcPts val="0"/>
                        </a:spcAft>
                        <a:buClr>
                          <a:srgbClr val="0000CC"/>
                        </a:buClr>
                        <a:buSzPts val="1900"/>
                        <a:buFont typeface="Arial"/>
                        <a:buNone/>
                      </a:pPr>
                      <a:r>
                        <a:rPr lang="en-US" sz="1900" b="1" i="0" u="none">
                          <a:solidFill>
                            <a:srgbClr val="0000CC"/>
                          </a:solidFill>
                          <a:latin typeface="Arial"/>
                          <a:ea typeface="Arial"/>
                          <a:cs typeface="Arial"/>
                          <a:sym typeface="Arial"/>
                        </a:rPr>
                        <a:t>Dr. M. JEYARAJ</a:t>
                      </a:r>
                      <a:endParaRPr/>
                    </a:p>
                  </a:txBody>
                  <a:tcPr marL="91450" marR="91450" marT="45700" marB="45700"/>
                </a:tc>
                <a:extLst>
                  <a:ext uri="{0D108BD9-81ED-4DB2-BD59-A6C34878D82A}">
                    <a16:rowId xmlns:a16="http://schemas.microsoft.com/office/drawing/2014/main" val="10004"/>
                  </a:ext>
                </a:extLst>
              </a:tr>
            </a:tbl>
          </a:graphicData>
        </a:graphic>
      </p:graphicFrame>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pic>
        <p:nvPicPr>
          <p:cNvPr id="491" name="Google Shape;491;p75"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492" name="Google Shape;492;p75"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493" name="Google Shape;493;p75"/>
          <p:cNvSpPr txBox="1"/>
          <p:nvPr/>
        </p:nvSpPr>
        <p:spPr>
          <a:xfrm>
            <a:off x="152400" y="1371600"/>
            <a:ext cx="8763000" cy="448800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The   above   equation   (1)   is   known   as   </a:t>
            </a:r>
            <a:r>
              <a:rPr lang="en-US" sz="2400" b="1" i="1" u="none">
                <a:solidFill>
                  <a:srgbClr val="000000"/>
                </a:solidFill>
                <a:latin typeface="Calibri"/>
                <a:ea typeface="Calibri"/>
                <a:cs typeface="Calibri"/>
                <a:sym typeface="Calibri"/>
              </a:rPr>
              <a:t>Van’t   Hoff isotherm. </a:t>
            </a:r>
            <a:r>
              <a:rPr lang="en-US" sz="2400" b="0" i="0" u="none">
                <a:solidFill>
                  <a:srgbClr val="000000"/>
                </a:solidFill>
                <a:latin typeface="Calibri"/>
                <a:ea typeface="Calibri"/>
                <a:cs typeface="Calibri"/>
                <a:sym typeface="Calibri"/>
              </a:rPr>
              <a:t>The decrease in free energy (− ∆G)  in the above reaction involves transfer of ‘n’ number of electrons, then ‘</a:t>
            </a:r>
            <a:r>
              <a:rPr lang="en-US" sz="2400" b="0" i="1" u="none">
                <a:solidFill>
                  <a:srgbClr val="000000"/>
                </a:solidFill>
                <a:latin typeface="Calibri"/>
                <a:ea typeface="Calibri"/>
                <a:cs typeface="Calibri"/>
                <a:sym typeface="Calibri"/>
              </a:rPr>
              <a:t>n</a:t>
            </a:r>
            <a:r>
              <a:rPr lang="en-US" sz="2400" b="0" i="0" u="none">
                <a:solidFill>
                  <a:srgbClr val="000000"/>
                </a:solidFill>
                <a:latin typeface="Calibri"/>
                <a:ea typeface="Calibri"/>
                <a:cs typeface="Calibri"/>
                <a:sym typeface="Calibri"/>
              </a:rPr>
              <a:t>’ faraday of electricity will flow. If E is the emf of the cell, then the total electrical energy (nEF)  produced in the cell is </a:t>
            </a:r>
            <a:endParaRPr sz="2400" b="0" i="0" u="none">
              <a:solidFill>
                <a:schemeClr val="dk2"/>
              </a:solidFill>
              <a:latin typeface="Calibri"/>
              <a:ea typeface="Calibri"/>
              <a:cs typeface="Calibri"/>
              <a:sym typeface="Calibri"/>
            </a:endParaRPr>
          </a:p>
          <a:p>
            <a:pPr marL="0" marR="0" lvl="0" indent="0" algn="just" rtl="0">
              <a:lnSpc>
                <a:spcPct val="12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 ∆G = 	nEF</a:t>
            </a:r>
            <a:endParaRPr sz="2400" b="0" i="0" u="none">
              <a:solidFill>
                <a:schemeClr val="dk2"/>
              </a:solidFill>
              <a:latin typeface="Calibri"/>
              <a:ea typeface="Calibri"/>
              <a:cs typeface="Calibri"/>
              <a:sym typeface="Calibri"/>
            </a:endParaRPr>
          </a:p>
          <a:p>
            <a:pPr marL="0" marR="0" lvl="0" indent="0" algn="just" rtl="0">
              <a:lnSpc>
                <a:spcPct val="12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(or)</a:t>
            </a:r>
            <a:endParaRPr sz="2400" b="0" i="0" u="none">
              <a:solidFill>
                <a:schemeClr val="dk2"/>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 ∆G° = nE°F				 ........ (2)</a:t>
            </a:r>
            <a:endParaRPr sz="2400" b="0" i="0" u="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where,</a:t>
            </a:r>
            <a:endParaRPr sz="2400" b="0" i="0" u="none">
              <a:solidFill>
                <a:schemeClr val="dk2"/>
              </a:solidFill>
              <a:latin typeface="Calibri"/>
              <a:ea typeface="Calibri"/>
              <a:cs typeface="Calibri"/>
              <a:sym typeface="Calibri"/>
            </a:endParaRPr>
          </a:p>
          <a:p>
            <a:pPr marL="0" marR="0" lvl="0" indent="0" algn="l" rtl="0">
              <a:lnSpc>
                <a:spcPct val="120000"/>
              </a:lnSpc>
              <a:spcBef>
                <a:spcPts val="24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∆G = decrease in free energy change.</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498" name="Google Shape;498;p76"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499" name="Google Shape;499;p76"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500" name="Google Shape;500;p76"/>
          <p:cNvSpPr txBox="1"/>
          <p:nvPr/>
        </p:nvSpPr>
        <p:spPr>
          <a:xfrm>
            <a:off x="304800" y="1276350"/>
            <a:ext cx="8610600" cy="55944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(or) − ∆G° = decrease in standard free energy change. Comparing equation 1 and 2, it becomes</a:t>
            </a:r>
            <a:endParaRPr sz="2400" b="0" i="0" u="none">
              <a:solidFill>
                <a:schemeClr val="dk2"/>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nEF = − nE°F + RT ln   </a:t>
            </a:r>
            <a:r>
              <a:rPr lang="en-US" sz="2400" b="0" i="0" u="sng">
                <a:solidFill>
                  <a:srgbClr val="000000"/>
                </a:solidFill>
                <a:latin typeface="Calibri"/>
                <a:ea typeface="Calibri"/>
                <a:cs typeface="Calibri"/>
                <a:sym typeface="Calibri"/>
              </a:rPr>
              <a:t>[ M ]   </a:t>
            </a:r>
            <a:endParaRPr sz="2400" b="0" i="0" u="sng">
              <a:solidFill>
                <a:schemeClr val="dk2"/>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 M</a:t>
            </a:r>
            <a:r>
              <a:rPr lang="en-US" sz="2400" b="0" i="0" u="none" baseline="30000">
                <a:solidFill>
                  <a:srgbClr val="000000"/>
                </a:solidFill>
                <a:latin typeface="Calibri"/>
                <a:ea typeface="Calibri"/>
                <a:cs typeface="Calibri"/>
                <a:sym typeface="Calibri"/>
              </a:rPr>
              <a:t>n+</a:t>
            </a:r>
            <a:r>
              <a:rPr lang="en-US" sz="2400" b="0" i="0" u="none">
                <a:solidFill>
                  <a:srgbClr val="000000"/>
                </a:solidFill>
                <a:latin typeface="Calibri"/>
                <a:ea typeface="Calibri"/>
                <a:cs typeface="Calibri"/>
                <a:sym typeface="Calibri"/>
              </a:rPr>
              <a:t>] .				.......(3)</a:t>
            </a:r>
            <a:endParaRPr sz="2400" b="0" i="0" u="none">
              <a:solidFill>
                <a:schemeClr val="dk2"/>
              </a:solidFill>
              <a:latin typeface="Calibri"/>
              <a:ea typeface="Calibri"/>
              <a:cs typeface="Calibri"/>
              <a:sym typeface="Calibri"/>
            </a:endParaRPr>
          </a:p>
          <a:p>
            <a:pPr marL="0" marR="0" lvl="0" indent="0" algn="l" rtl="0">
              <a:lnSpc>
                <a:spcPct val="100000"/>
              </a:lnSpc>
              <a:spcBef>
                <a:spcPts val="24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Dividing the above equation (3) by − nF</a:t>
            </a:r>
            <a:endParaRPr sz="2400" b="0" i="0" u="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the activity of solid metal [M] = 1 ]</a:t>
            </a:r>
            <a:endParaRPr sz="2800" b="0" i="0" u="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E = E° − </a:t>
            </a:r>
            <a:r>
              <a:rPr lang="en-US" sz="2400" b="0" i="0" u="sng">
                <a:solidFill>
                  <a:srgbClr val="000000"/>
                </a:solidFill>
                <a:latin typeface="Calibri"/>
                <a:ea typeface="Calibri"/>
                <a:cs typeface="Calibri"/>
                <a:sym typeface="Calibri"/>
              </a:rPr>
              <a:t>RT</a:t>
            </a:r>
            <a:r>
              <a:rPr lang="en-US" sz="2400" b="0" i="0" u="none">
                <a:solidFill>
                  <a:srgbClr val="000000"/>
                </a:solidFill>
                <a:latin typeface="Calibri"/>
                <a:ea typeface="Calibri"/>
                <a:cs typeface="Calibri"/>
                <a:sym typeface="Calibri"/>
              </a:rPr>
              <a:t>  ln   </a:t>
            </a:r>
            <a:r>
              <a:rPr lang="en-US" sz="2400" b="0" i="0" u="sng">
                <a:solidFill>
                  <a:srgbClr val="000000"/>
                </a:solidFill>
                <a:latin typeface="Calibri"/>
                <a:ea typeface="Calibri"/>
                <a:cs typeface="Calibri"/>
                <a:sym typeface="Calibri"/>
              </a:rPr>
              <a:t>	  1  	</a:t>
            </a:r>
            <a:endParaRPr sz="2400" b="0" i="0" u="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nF                   [ M</a:t>
            </a:r>
            <a:r>
              <a:rPr lang="en-US" sz="2400" b="0" i="0" u="none" baseline="30000">
                <a:solidFill>
                  <a:srgbClr val="000000"/>
                </a:solidFill>
                <a:latin typeface="Calibri"/>
                <a:ea typeface="Calibri"/>
                <a:cs typeface="Calibri"/>
                <a:sym typeface="Calibri"/>
              </a:rPr>
              <a:t>n+</a:t>
            </a:r>
            <a:r>
              <a:rPr lang="en-US" sz="2400" b="0" i="0" u="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In general, E = E° −  </a:t>
            </a:r>
            <a:r>
              <a:rPr lang="en-US" sz="2400" b="0" i="0" u="sng">
                <a:solidFill>
                  <a:srgbClr val="000000"/>
                </a:solidFill>
                <a:latin typeface="Calibri"/>
                <a:ea typeface="Calibri"/>
                <a:cs typeface="Calibri"/>
                <a:sym typeface="Calibri"/>
              </a:rPr>
              <a:t>RT</a:t>
            </a:r>
            <a:r>
              <a:rPr lang="en-US" sz="2400" b="0" i="0" u="none">
                <a:solidFill>
                  <a:srgbClr val="000000"/>
                </a:solidFill>
                <a:latin typeface="Calibri"/>
                <a:ea typeface="Calibri"/>
                <a:cs typeface="Calibri"/>
                <a:sym typeface="Calibri"/>
              </a:rPr>
              <a:t>  ln </a:t>
            </a:r>
            <a:r>
              <a:rPr lang="en-US" sz="2400" b="0" i="0" u="sng">
                <a:solidFill>
                  <a:srgbClr val="000000"/>
                </a:solidFill>
                <a:latin typeface="Calibri"/>
                <a:ea typeface="Calibri"/>
                <a:cs typeface="Calibri"/>
                <a:sym typeface="Calibri"/>
              </a:rPr>
              <a:t> [Product]</a:t>
            </a:r>
            <a:endParaRPr sz="2400" b="0" i="0" u="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nF      [Reactant]</a:t>
            </a:r>
            <a:endParaRPr sz="2400" b="0" i="0" u="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(or)</a:t>
            </a:r>
            <a:endParaRPr sz="2400" b="0" i="0" u="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E = E° +  </a:t>
            </a:r>
            <a:r>
              <a:rPr lang="en-US" sz="2400" b="0" i="0" u="sng">
                <a:solidFill>
                  <a:srgbClr val="000000"/>
                </a:solidFill>
                <a:latin typeface="Calibri"/>
                <a:ea typeface="Calibri"/>
                <a:cs typeface="Calibri"/>
                <a:sym typeface="Calibri"/>
              </a:rPr>
              <a:t>RT</a:t>
            </a:r>
            <a:r>
              <a:rPr lang="en-US" sz="2400" b="0" i="0" u="none">
                <a:solidFill>
                  <a:srgbClr val="000000"/>
                </a:solidFill>
                <a:latin typeface="Calibri"/>
                <a:ea typeface="Calibri"/>
                <a:cs typeface="Calibri"/>
                <a:sym typeface="Calibri"/>
              </a:rPr>
              <a:t> ln [ M</a:t>
            </a:r>
            <a:r>
              <a:rPr lang="en-US" sz="2400" b="0" i="0" u="none" baseline="30000">
                <a:solidFill>
                  <a:srgbClr val="000000"/>
                </a:solidFill>
                <a:latin typeface="Calibri"/>
                <a:ea typeface="Calibri"/>
                <a:cs typeface="Calibri"/>
                <a:sym typeface="Calibri"/>
              </a:rPr>
              <a:t>n+</a:t>
            </a:r>
            <a:r>
              <a:rPr lang="en-US" sz="2400" b="0" i="0" u="none">
                <a:solidFill>
                  <a:srgbClr val="000000"/>
                </a:solidFill>
                <a:latin typeface="Calibri"/>
                <a:ea typeface="Calibri"/>
                <a:cs typeface="Calibri"/>
                <a:sym typeface="Calibri"/>
              </a:rPr>
              <a:t> ]</a:t>
            </a:r>
            <a:endParaRPr sz="2400" b="0" i="0" u="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nF </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77"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506" name="Google Shape;506;p77"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pic>
        <p:nvPicPr>
          <p:cNvPr id="507" name="Google Shape;507;p77"/>
          <p:cNvPicPr preferRelativeResize="0"/>
          <p:nvPr/>
        </p:nvPicPr>
        <p:blipFill rotWithShape="1">
          <a:blip r:embed="rId5">
            <a:alphaModFix/>
          </a:blip>
          <a:srcRect/>
          <a:stretch/>
        </p:blipFill>
        <p:spPr>
          <a:xfrm>
            <a:off x="2209800" y="1144587"/>
            <a:ext cx="2990850" cy="681037"/>
          </a:xfrm>
          <a:prstGeom prst="rect">
            <a:avLst/>
          </a:prstGeom>
          <a:noFill/>
          <a:ln>
            <a:noFill/>
          </a:ln>
        </p:spPr>
      </p:pic>
      <p:sp>
        <p:nvSpPr>
          <p:cNvPr id="508" name="Google Shape;508;p77"/>
          <p:cNvSpPr txBox="1"/>
          <p:nvPr/>
        </p:nvSpPr>
        <p:spPr>
          <a:xfrm>
            <a:off x="609600" y="1784350"/>
            <a:ext cx="8382000" cy="8064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When,	R = 8.314 J/K/mole;	F = 96500 coulombs ;</a:t>
            </a:r>
            <a:endParaRPr sz="2400" b="0" i="0" u="none">
              <a:solidFill>
                <a:schemeClr val="dk2"/>
              </a:solidFill>
              <a:latin typeface="Calibri"/>
              <a:ea typeface="Calibri"/>
              <a:cs typeface="Calibri"/>
              <a:sym typeface="Calibri"/>
            </a:endParaRPr>
          </a:p>
          <a:p>
            <a:pPr marL="0" marR="0" lvl="0" indent="0" algn="l" rtl="0">
              <a:lnSpc>
                <a:spcPct val="12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T = 298 K (25°C),  the above equation becomes</a:t>
            </a:r>
            <a:endParaRPr/>
          </a:p>
        </p:txBody>
      </p:sp>
      <p:pic>
        <p:nvPicPr>
          <p:cNvPr id="509" name="Google Shape;509;p77"/>
          <p:cNvPicPr preferRelativeResize="0"/>
          <p:nvPr/>
        </p:nvPicPr>
        <p:blipFill rotWithShape="1">
          <a:blip r:embed="rId6">
            <a:alphaModFix/>
          </a:blip>
          <a:srcRect/>
          <a:stretch/>
        </p:blipFill>
        <p:spPr>
          <a:xfrm>
            <a:off x="2362200" y="2932112"/>
            <a:ext cx="2992437" cy="687387"/>
          </a:xfrm>
          <a:prstGeom prst="rect">
            <a:avLst/>
          </a:prstGeom>
          <a:noFill/>
          <a:ln>
            <a:noFill/>
          </a:ln>
        </p:spPr>
      </p:pic>
      <p:sp>
        <p:nvSpPr>
          <p:cNvPr id="510" name="Google Shape;510;p77"/>
          <p:cNvSpPr txBox="1"/>
          <p:nvPr/>
        </p:nvSpPr>
        <p:spPr>
          <a:xfrm>
            <a:off x="381000" y="3160712"/>
            <a:ext cx="1568400" cy="5367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In general, </a:t>
            </a:r>
            <a:endParaRPr/>
          </a:p>
        </p:txBody>
      </p:sp>
      <p:pic>
        <p:nvPicPr>
          <p:cNvPr id="511" name="Google Shape;511;p77"/>
          <p:cNvPicPr preferRelativeResize="0"/>
          <p:nvPr/>
        </p:nvPicPr>
        <p:blipFill rotWithShape="1">
          <a:blip r:embed="rId7">
            <a:alphaModFix/>
          </a:blip>
          <a:srcRect/>
          <a:stretch/>
        </p:blipFill>
        <p:spPr>
          <a:xfrm>
            <a:off x="2366962" y="3781425"/>
            <a:ext cx="3267074" cy="866775"/>
          </a:xfrm>
          <a:prstGeom prst="rect">
            <a:avLst/>
          </a:prstGeom>
          <a:noFill/>
          <a:ln>
            <a:noFill/>
          </a:ln>
        </p:spPr>
      </p:pic>
      <p:sp>
        <p:nvSpPr>
          <p:cNvPr id="512" name="Google Shape;512;p77"/>
          <p:cNvSpPr txBox="1"/>
          <p:nvPr/>
        </p:nvSpPr>
        <p:spPr>
          <a:xfrm>
            <a:off x="200025" y="4446587"/>
            <a:ext cx="8382000" cy="4032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Similarly for oxidation potential </a:t>
            </a:r>
            <a:endParaRPr/>
          </a:p>
        </p:txBody>
      </p:sp>
      <p:pic>
        <p:nvPicPr>
          <p:cNvPr id="513" name="Google Shape;513;p77"/>
          <p:cNvPicPr preferRelativeResize="0"/>
          <p:nvPr/>
        </p:nvPicPr>
        <p:blipFill rotWithShape="1">
          <a:blip r:embed="rId8">
            <a:alphaModFix/>
          </a:blip>
          <a:srcRect/>
          <a:stretch/>
        </p:blipFill>
        <p:spPr>
          <a:xfrm>
            <a:off x="2503487" y="5199062"/>
            <a:ext cx="2994025" cy="687387"/>
          </a:xfrm>
          <a:prstGeom prst="rect">
            <a:avLst/>
          </a:prstGeom>
          <a:noFill/>
          <a:ln>
            <a:noFill/>
          </a:ln>
        </p:spPr>
      </p:pic>
      <p:sp>
        <p:nvSpPr>
          <p:cNvPr id="514" name="Google Shape;514;p77"/>
          <p:cNvSpPr txBox="1"/>
          <p:nvPr/>
        </p:nvSpPr>
        <p:spPr>
          <a:xfrm>
            <a:off x="533400" y="5638800"/>
            <a:ext cx="6934200" cy="4953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65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“Nernst equation for single electrode potential”.</a:t>
            </a:r>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19" name="Google Shape;519;p78"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520" name="Google Shape;520;p78"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521" name="Google Shape;521;p78"/>
          <p:cNvSpPr txBox="1"/>
          <p:nvPr/>
        </p:nvSpPr>
        <p:spPr>
          <a:xfrm>
            <a:off x="228600" y="1676400"/>
            <a:ext cx="8610600" cy="26067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65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Applications of Nernst equations</a:t>
            </a:r>
            <a:endParaRPr sz="2400" b="0" i="0" u="none">
              <a:solidFill>
                <a:srgbClr val="000000"/>
              </a:solidFill>
              <a:latin typeface="Calibri"/>
              <a:ea typeface="Calibri"/>
              <a:cs typeface="Calibri"/>
              <a:sym typeface="Calibri"/>
            </a:endParaRPr>
          </a:p>
          <a:p>
            <a:pPr marL="342900" marR="0" lvl="0" indent="-342900" algn="just" rtl="0">
              <a:lnSpc>
                <a:spcPct val="165000"/>
              </a:lnSpc>
              <a:spcBef>
                <a:spcPts val="480"/>
              </a:spcBef>
              <a:spcAft>
                <a:spcPts val="0"/>
              </a:spcAft>
              <a:buClr>
                <a:srgbClr val="000000"/>
              </a:buClr>
              <a:buSzPts val="2400"/>
              <a:buFont typeface="Calibri"/>
              <a:buAutoNum type="arabicPeriod"/>
            </a:pPr>
            <a:r>
              <a:rPr lang="en-US" sz="2400" b="0" i="0" u="none">
                <a:solidFill>
                  <a:srgbClr val="000000"/>
                </a:solidFill>
                <a:latin typeface="Calibri"/>
                <a:ea typeface="Calibri"/>
                <a:cs typeface="Calibri"/>
                <a:sym typeface="Calibri"/>
              </a:rPr>
              <a:t>Nernst  equation  is  used  to  calculate  electrode potential of unknown metal.</a:t>
            </a:r>
            <a:endParaRPr/>
          </a:p>
          <a:p>
            <a:pPr marL="342900" marR="0" lvl="0" indent="-342900" algn="just" rtl="0">
              <a:lnSpc>
                <a:spcPct val="165000"/>
              </a:lnSpc>
              <a:spcBef>
                <a:spcPts val="480"/>
              </a:spcBef>
              <a:spcAft>
                <a:spcPts val="0"/>
              </a:spcAft>
              <a:buClr>
                <a:srgbClr val="000000"/>
              </a:buClr>
              <a:buSzPts val="2400"/>
              <a:buFont typeface="Calibri"/>
              <a:buAutoNum type="arabicPeriod"/>
            </a:pPr>
            <a:r>
              <a:rPr lang="en-US" sz="2400" b="0" i="0" u="none">
                <a:solidFill>
                  <a:srgbClr val="000000"/>
                </a:solidFill>
                <a:latin typeface="Calibri"/>
                <a:ea typeface="Calibri"/>
                <a:cs typeface="Calibri"/>
                <a:sym typeface="Calibri"/>
              </a:rPr>
              <a:t>Corrosion tendency of metals can be predicted.</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pic>
        <p:nvPicPr>
          <p:cNvPr id="526" name="Google Shape;526;p79"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527" name="Google Shape;527;p79"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528" name="Google Shape;528;p79"/>
          <p:cNvSpPr txBox="1"/>
          <p:nvPr/>
        </p:nvSpPr>
        <p:spPr>
          <a:xfrm>
            <a:off x="136525" y="1182687"/>
            <a:ext cx="8534400" cy="858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REFERENCE  ELECTRODES (STANDARD ELECTRODES)</a:t>
            </a:r>
            <a:r>
              <a:rPr lang="en-US" sz="2400" b="0" i="0" u="none">
                <a:solidFill>
                  <a:srgbClr val="000000"/>
                </a:solidFill>
                <a:latin typeface="Arial"/>
                <a:ea typeface="Arial"/>
                <a:cs typeface="Arial"/>
                <a:sym typeface="Arial"/>
              </a:rPr>
              <a:t>    </a:t>
            </a:r>
            <a:endParaRPr/>
          </a:p>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The  electrode  potential  is  found  out  by  coupling  the electrode  with  another  reference  electrode,  the  potential  of which  is  known  or  arbitrarily  fixed  as  zero.  The  important primary   reference   electrode   used   is   a   standard   hydrogen electrode, standard electrode potential of which is taken as zero.</a:t>
            </a:r>
            <a:endParaRPr/>
          </a:p>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It  is  very  difficult  to  set  up  a  hydrogen  electrode.  So other  electrodes  called  secondary  reference  electrodes  like calomel electrodes are used.</a:t>
            </a:r>
            <a:endParaRPr/>
          </a:p>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80"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534" name="Google Shape;534;p80"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535" name="Google Shape;535;p80"/>
          <p:cNvSpPr txBox="1"/>
          <p:nvPr/>
        </p:nvSpPr>
        <p:spPr>
          <a:xfrm>
            <a:off x="582612" y="533400"/>
            <a:ext cx="8332800" cy="6118200"/>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000000"/>
              </a:buClr>
              <a:buSzPts val="2800"/>
              <a:buFont typeface="Calibri"/>
              <a:buNone/>
            </a:pPr>
            <a:endParaRPr sz="2800" b="1" i="1" u="none">
              <a:solidFill>
                <a:srgbClr val="000000"/>
              </a:solidFill>
              <a:latin typeface="Arial"/>
              <a:ea typeface="Arial"/>
              <a:cs typeface="Arial"/>
              <a:sym typeface="Arial"/>
            </a:endParaRPr>
          </a:p>
          <a:p>
            <a:pPr marL="0" marR="0" lvl="0" indent="0" algn="ctr" rtl="0">
              <a:lnSpc>
                <a:spcPct val="110000"/>
              </a:lnSpc>
              <a:spcBef>
                <a:spcPts val="560"/>
              </a:spcBef>
              <a:spcAft>
                <a:spcPts val="0"/>
              </a:spcAft>
              <a:buClr>
                <a:srgbClr val="000000"/>
              </a:buClr>
              <a:buSzPts val="2800"/>
              <a:buFont typeface="Arial"/>
              <a:buNone/>
            </a:pPr>
            <a:r>
              <a:rPr lang="en-US" sz="2800" b="1" i="1" u="none">
                <a:solidFill>
                  <a:srgbClr val="000000"/>
                </a:solidFill>
                <a:latin typeface="Arial"/>
                <a:ea typeface="Arial"/>
                <a:cs typeface="Arial"/>
                <a:sym typeface="Arial"/>
              </a:rPr>
              <a:t>Primary Reference Electrode (Standard Hydrogen electrode)</a:t>
            </a:r>
            <a:endParaRPr sz="2800" b="0" i="0" u="none">
              <a:solidFill>
                <a:srgbClr val="000000"/>
              </a:solidFill>
              <a:latin typeface="Arial"/>
              <a:ea typeface="Arial"/>
              <a:cs typeface="Arial"/>
              <a:sym typeface="Arial"/>
            </a:endParaRPr>
          </a:p>
          <a:p>
            <a:pPr marL="0" marR="0" lvl="0" indent="0" algn="l" rtl="0">
              <a:lnSpc>
                <a:spcPct val="110000"/>
              </a:lnSpc>
              <a:spcBef>
                <a:spcPts val="560"/>
              </a:spcBef>
              <a:spcAft>
                <a:spcPts val="0"/>
              </a:spcAft>
              <a:buClr>
                <a:srgbClr val="000000"/>
              </a:buClr>
              <a:buSzPts val="2800"/>
              <a:buFont typeface="Arial"/>
              <a:buNone/>
            </a:pPr>
            <a:r>
              <a:rPr lang="en-US" sz="2800" b="1" i="0" u="none">
                <a:solidFill>
                  <a:srgbClr val="000000"/>
                </a:solidFill>
                <a:latin typeface="Arial"/>
                <a:ea typeface="Arial"/>
                <a:cs typeface="Arial"/>
                <a:sym typeface="Arial"/>
              </a:rPr>
              <a:t>Construction</a:t>
            </a:r>
            <a:endParaRPr sz="2800" b="0" i="0" u="none">
              <a:solidFill>
                <a:srgbClr val="000000"/>
              </a:solidFill>
              <a:latin typeface="Arial"/>
              <a:ea typeface="Arial"/>
              <a:cs typeface="Arial"/>
              <a:sym typeface="Arial"/>
            </a:endParaRPr>
          </a:p>
          <a:p>
            <a:pPr marL="0" marR="0" lvl="0" indent="0" algn="just" rtl="0">
              <a:lnSpc>
                <a:spcPct val="150000"/>
              </a:lnSpc>
              <a:spcBef>
                <a:spcPts val="52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Hydrogen electrode consists of platinum foil, that is connected  to  a  platinum  wire  and  sealed  in  a  glass  tube. Hydrogen gas is passed through the side arm of the glass tube. This  electrode,  when  dipped  in  a 1M  HCl and  hydrogen  gas at 1 atmospheric pressure is passed forms a standard hydrogen electrode. The electrode potential of SHE is zero at all temperatures. (Fig. 1.2).</a:t>
            </a:r>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pic>
        <p:nvPicPr>
          <p:cNvPr id="540" name="Google Shape;540;p81"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541" name="Google Shape;541;p81"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542" name="Google Shape;542;p81"/>
          <p:cNvSpPr txBox="1"/>
          <p:nvPr/>
        </p:nvSpPr>
        <p:spPr>
          <a:xfrm>
            <a:off x="2133600" y="2014537"/>
            <a:ext cx="47370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Pt , H</a:t>
            </a:r>
            <a:r>
              <a:rPr lang="en-US" sz="2400" b="1" i="0" u="none" baseline="-25000">
                <a:solidFill>
                  <a:srgbClr val="000000"/>
                </a:solidFill>
                <a:latin typeface="Arial"/>
                <a:ea typeface="Arial"/>
                <a:cs typeface="Arial"/>
                <a:sym typeface="Arial"/>
              </a:rPr>
              <a:t>2</a:t>
            </a:r>
            <a:r>
              <a:rPr lang="en-US" sz="2400" b="1" i="0" u="none">
                <a:solidFill>
                  <a:srgbClr val="000000"/>
                </a:solidFill>
                <a:latin typeface="Arial"/>
                <a:ea typeface="Arial"/>
                <a:cs typeface="Arial"/>
                <a:sym typeface="Arial"/>
              </a:rPr>
              <a:t> </a:t>
            </a:r>
            <a:r>
              <a:rPr lang="en-US" sz="2400" b="0" i="0" u="none">
                <a:solidFill>
                  <a:srgbClr val="000000"/>
                </a:solidFill>
                <a:latin typeface="Arial"/>
                <a:ea typeface="Arial"/>
                <a:cs typeface="Arial"/>
                <a:sym typeface="Arial"/>
              </a:rPr>
              <a:t>(</a:t>
            </a:r>
            <a:r>
              <a:rPr lang="en-US" sz="2400" b="1" i="0" u="none">
                <a:solidFill>
                  <a:srgbClr val="000000"/>
                </a:solidFill>
                <a:latin typeface="Arial"/>
                <a:ea typeface="Arial"/>
                <a:cs typeface="Arial"/>
                <a:sym typeface="Arial"/>
              </a:rPr>
              <a:t>1 atm</a:t>
            </a:r>
            <a:r>
              <a:rPr lang="en-US" sz="2400" b="0" i="0" u="none">
                <a:solidFill>
                  <a:srgbClr val="000000"/>
                </a:solidFill>
                <a:latin typeface="Arial"/>
                <a:ea typeface="Arial"/>
                <a:cs typeface="Arial"/>
                <a:sym typeface="Arial"/>
              </a:rPr>
              <a:t>)</a:t>
            </a:r>
            <a:r>
              <a:rPr lang="en-US" sz="2400" b="1" i="0" u="none">
                <a:solidFill>
                  <a:srgbClr val="000000"/>
                </a:solidFill>
                <a:latin typeface="Arial"/>
                <a:ea typeface="Arial"/>
                <a:cs typeface="Arial"/>
                <a:sym typeface="Arial"/>
              </a:rPr>
              <a:t>/H</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a:t>
            </a:r>
            <a:r>
              <a:rPr lang="en-US" sz="2400" b="1" i="0" u="none">
                <a:solidFill>
                  <a:srgbClr val="000000"/>
                </a:solidFill>
                <a:latin typeface="Arial"/>
                <a:ea typeface="Arial"/>
                <a:cs typeface="Arial"/>
                <a:sym typeface="Arial"/>
              </a:rPr>
              <a:t>1 M</a:t>
            </a:r>
            <a:r>
              <a:rPr lang="en-US" sz="2400" b="0" i="0" u="none">
                <a:solidFill>
                  <a:srgbClr val="000000"/>
                </a:solidFill>
                <a:latin typeface="Arial"/>
                <a:ea typeface="Arial"/>
                <a:cs typeface="Arial"/>
                <a:sym typeface="Arial"/>
              </a:rPr>
              <a:t>)</a:t>
            </a:r>
            <a:r>
              <a:rPr lang="en-US" sz="2400" b="1" i="0" u="none">
                <a:solidFill>
                  <a:srgbClr val="000000"/>
                </a:solidFill>
                <a:latin typeface="Arial"/>
                <a:ea typeface="Arial"/>
                <a:cs typeface="Arial"/>
                <a:sym typeface="Arial"/>
              </a:rPr>
              <a:t>; E</a:t>
            </a:r>
            <a:r>
              <a:rPr lang="en-US" sz="2400" b="0" i="0" u="none">
                <a:solidFill>
                  <a:srgbClr val="000000"/>
                </a:solidFill>
                <a:latin typeface="Arial"/>
                <a:ea typeface="Arial"/>
                <a:cs typeface="Arial"/>
                <a:sym typeface="Arial"/>
              </a:rPr>
              <a:t>° = </a:t>
            </a:r>
            <a:r>
              <a:rPr lang="en-US" sz="2400" b="1" i="0" u="none">
                <a:solidFill>
                  <a:srgbClr val="000000"/>
                </a:solidFill>
                <a:latin typeface="Arial"/>
                <a:ea typeface="Arial"/>
                <a:cs typeface="Arial"/>
                <a:sym typeface="Arial"/>
              </a:rPr>
              <a:t>0 V</a:t>
            </a:r>
            <a:endParaRPr/>
          </a:p>
        </p:txBody>
      </p:sp>
      <p:sp>
        <p:nvSpPr>
          <p:cNvPr id="543" name="Google Shape;543;p81"/>
          <p:cNvSpPr txBox="1"/>
          <p:nvPr/>
        </p:nvSpPr>
        <p:spPr>
          <a:xfrm>
            <a:off x="241300" y="1368425"/>
            <a:ext cx="2887800" cy="6462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It is represented as,</a:t>
            </a:r>
            <a:endParaRPr/>
          </a:p>
        </p:txBody>
      </p:sp>
      <p:sp>
        <p:nvSpPr>
          <p:cNvPr id="544" name="Google Shape;544;p81"/>
          <p:cNvSpPr txBox="1"/>
          <p:nvPr/>
        </p:nvSpPr>
        <p:spPr>
          <a:xfrm>
            <a:off x="457200" y="2644775"/>
            <a:ext cx="8382000" cy="1568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In a cell, when this electrode acts as anode, the electrode reaction can be written as</a:t>
            </a:r>
            <a:endParaRPr sz="2400" b="0" i="0" u="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H</a:t>
            </a:r>
            <a:r>
              <a:rPr lang="en-US" sz="2400" b="1" i="0" u="none" baseline="-25000">
                <a:solidFill>
                  <a:srgbClr val="000000"/>
                </a:solidFill>
                <a:latin typeface="Arial"/>
                <a:ea typeface="Arial"/>
                <a:cs typeface="Arial"/>
                <a:sym typeface="Arial"/>
              </a:rPr>
              <a:t>2</a:t>
            </a:r>
            <a:r>
              <a:rPr lang="en-US" sz="2400" b="1" i="0" u="none">
                <a:solidFill>
                  <a:srgbClr val="000000"/>
                </a:solidFill>
                <a:latin typeface="Arial"/>
                <a:ea typeface="Arial"/>
                <a:cs typeface="Arial"/>
                <a:sym typeface="Arial"/>
              </a:rPr>
              <a:t> (g) −−−−−&gt; 2H</a:t>
            </a:r>
            <a:r>
              <a:rPr lang="en-US" sz="2400" b="1" i="0" u="none" baseline="30000">
                <a:solidFill>
                  <a:srgbClr val="000000"/>
                </a:solidFill>
                <a:latin typeface="Arial"/>
                <a:ea typeface="Arial"/>
                <a:cs typeface="Arial"/>
                <a:sym typeface="Arial"/>
              </a:rPr>
              <a:t>+</a:t>
            </a:r>
            <a:r>
              <a:rPr lang="en-US" sz="2400" b="1" i="0" u="none">
                <a:solidFill>
                  <a:srgbClr val="000000"/>
                </a:solidFill>
                <a:latin typeface="Arial"/>
                <a:ea typeface="Arial"/>
                <a:cs typeface="Arial"/>
                <a:sym typeface="Arial"/>
              </a:rPr>
              <a:t> + 2e</a:t>
            </a:r>
            <a:r>
              <a:rPr lang="en-US" sz="2400" b="1" i="0" u="none" baseline="30000">
                <a:solidFill>
                  <a:srgbClr val="000000"/>
                </a:solidFill>
                <a:latin typeface="Arial"/>
                <a:ea typeface="Arial"/>
                <a:cs typeface="Arial"/>
                <a:sym typeface="Arial"/>
              </a:rPr>
              <a:t>−</a:t>
            </a:r>
            <a:endParaRPr/>
          </a:p>
        </p:txBody>
      </p:sp>
      <p:sp>
        <p:nvSpPr>
          <p:cNvPr id="545" name="Google Shape;545;p81"/>
          <p:cNvSpPr txBox="1"/>
          <p:nvPr/>
        </p:nvSpPr>
        <p:spPr>
          <a:xfrm>
            <a:off x="609600" y="4213225"/>
            <a:ext cx="7772400" cy="15699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When   this   electrode   acts   as   cathode,   the   electrode reaction can be written as </a:t>
            </a:r>
            <a:endParaRPr sz="24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a:t>
            </a:r>
            <a:endParaRPr sz="2400" b="0" i="0" u="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a:t>
            </a:r>
            <a:r>
              <a:rPr lang="en-US" sz="2400" b="1" i="0" u="none">
                <a:solidFill>
                  <a:srgbClr val="000000"/>
                </a:solidFill>
                <a:latin typeface="Arial"/>
                <a:ea typeface="Arial"/>
                <a:cs typeface="Arial"/>
                <a:sym typeface="Arial"/>
              </a:rPr>
              <a:t>2H</a:t>
            </a:r>
            <a:r>
              <a:rPr lang="en-US" sz="2400" b="1" i="0" u="none" baseline="30000">
                <a:solidFill>
                  <a:srgbClr val="000000"/>
                </a:solidFill>
                <a:latin typeface="Arial"/>
                <a:ea typeface="Arial"/>
                <a:cs typeface="Arial"/>
                <a:sym typeface="Arial"/>
              </a:rPr>
              <a:t>+</a:t>
            </a:r>
            <a:r>
              <a:rPr lang="en-US" sz="2400" b="1" i="0" u="none">
                <a:solidFill>
                  <a:srgbClr val="000000"/>
                </a:solidFill>
                <a:latin typeface="Arial"/>
                <a:ea typeface="Arial"/>
                <a:cs typeface="Arial"/>
                <a:sym typeface="Arial"/>
              </a:rPr>
              <a:t>+2e</a:t>
            </a:r>
            <a:r>
              <a:rPr lang="en-US" sz="2400" b="1" i="0" u="none" baseline="30000">
                <a:solidFill>
                  <a:srgbClr val="000000"/>
                </a:solidFill>
                <a:latin typeface="Arial"/>
                <a:ea typeface="Arial"/>
                <a:cs typeface="Arial"/>
                <a:sym typeface="Arial"/>
              </a:rPr>
              <a:t>-       </a:t>
            </a:r>
            <a:r>
              <a:rPr lang="en-US" sz="2400" b="1" i="0" u="none">
                <a:solidFill>
                  <a:srgbClr val="000000"/>
                </a:solidFill>
                <a:latin typeface="Arial"/>
                <a:ea typeface="Arial"/>
                <a:cs typeface="Arial"/>
                <a:sym typeface="Arial"/>
              </a:rPr>
              <a:t>−−−−−&gt;    H</a:t>
            </a:r>
            <a:r>
              <a:rPr lang="en-US" sz="1100" b="1" i="0" u="none">
                <a:solidFill>
                  <a:srgbClr val="000000"/>
                </a:solidFill>
                <a:latin typeface="Arial"/>
                <a:ea typeface="Arial"/>
                <a:cs typeface="Arial"/>
                <a:sym typeface="Arial"/>
              </a:rPr>
              <a:t>2</a:t>
            </a:r>
            <a:r>
              <a:rPr lang="en-US" sz="2400" b="1" i="0" u="none">
                <a:solidFill>
                  <a:srgbClr val="000000"/>
                </a:solidFill>
                <a:latin typeface="Arial"/>
                <a:ea typeface="Arial"/>
                <a:cs typeface="Arial"/>
                <a:sym typeface="Arial"/>
              </a:rPr>
              <a:t>(g)</a:t>
            </a:r>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pic>
        <p:nvPicPr>
          <p:cNvPr id="550" name="Google Shape;550;p82"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551" name="Google Shape;551;p82" descr="002"/>
          <p:cNvPicPr preferRelativeResize="0"/>
          <p:nvPr/>
        </p:nvPicPr>
        <p:blipFill rotWithShape="1">
          <a:blip r:embed="rId4">
            <a:alphaModFix/>
          </a:blip>
          <a:srcRect/>
          <a:stretch/>
        </p:blipFill>
        <p:spPr>
          <a:xfrm>
            <a:off x="4310062" y="1655762"/>
            <a:ext cx="4800600" cy="4419600"/>
          </a:xfrm>
          <a:prstGeom prst="rect">
            <a:avLst/>
          </a:prstGeom>
          <a:noFill/>
          <a:ln>
            <a:noFill/>
          </a:ln>
        </p:spPr>
      </p:pic>
      <p:pic>
        <p:nvPicPr>
          <p:cNvPr id="552" name="Google Shape;552;p82"/>
          <p:cNvPicPr preferRelativeResize="0"/>
          <p:nvPr/>
        </p:nvPicPr>
        <p:blipFill rotWithShape="1">
          <a:blip r:embed="rId5">
            <a:alphaModFix/>
          </a:blip>
          <a:srcRect/>
          <a:stretch/>
        </p:blipFill>
        <p:spPr>
          <a:xfrm>
            <a:off x="3175" y="0"/>
            <a:ext cx="1652587" cy="1371600"/>
          </a:xfrm>
          <a:prstGeom prst="rect">
            <a:avLst/>
          </a:prstGeom>
          <a:noFill/>
          <a:ln>
            <a:noFill/>
          </a:ln>
        </p:spPr>
      </p:pic>
      <p:sp>
        <p:nvSpPr>
          <p:cNvPr id="553" name="Google Shape;553;p82"/>
          <p:cNvSpPr txBox="1"/>
          <p:nvPr/>
        </p:nvSpPr>
        <p:spPr>
          <a:xfrm>
            <a:off x="100012" y="1225550"/>
            <a:ext cx="4191000" cy="5669100"/>
          </a:xfrm>
          <a:prstGeom prst="rect">
            <a:avLst/>
          </a:prstGeom>
          <a:noFill/>
          <a:ln>
            <a:noFill/>
          </a:ln>
        </p:spPr>
        <p:txBody>
          <a:bodyPr spcFirstLastPara="1" wrap="square" lIns="91425" tIns="45700" rIns="91425" bIns="45700" anchor="t" anchorCtr="0">
            <a:spAutoFit/>
          </a:bodyPr>
          <a:lstStyle/>
          <a:p>
            <a:pPr marL="371475" marR="0" lvl="0" indent="-371475" algn="just" rtl="0">
              <a:lnSpc>
                <a:spcPct val="11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Limitations</a:t>
            </a:r>
            <a:endParaRPr sz="2400" b="0" i="0" u="none">
              <a:solidFill>
                <a:srgbClr val="000000"/>
              </a:solidFill>
              <a:latin typeface="Arial"/>
              <a:ea typeface="Arial"/>
              <a:cs typeface="Arial"/>
              <a:sym typeface="Arial"/>
            </a:endParaRPr>
          </a:p>
          <a:p>
            <a:pPr marL="828675" marR="0" lvl="1" indent="-371475" algn="just" rtl="0">
              <a:lnSpc>
                <a:spcPct val="110000"/>
              </a:lnSpc>
              <a:spcBef>
                <a:spcPts val="480"/>
              </a:spcBef>
              <a:spcAft>
                <a:spcPts val="0"/>
              </a:spcAft>
              <a:buClr>
                <a:srgbClr val="000000"/>
              </a:buClr>
              <a:buSzPts val="2400"/>
              <a:buFont typeface="Arial"/>
              <a:buAutoNum type="romanLcPeriod"/>
            </a:pPr>
            <a:r>
              <a:rPr lang="en-US" sz="2400" b="0" i="0" u="none" strike="noStrike" cap="none">
                <a:solidFill>
                  <a:srgbClr val="000000"/>
                </a:solidFill>
                <a:latin typeface="Arial"/>
                <a:ea typeface="Arial"/>
                <a:cs typeface="Arial"/>
                <a:sym typeface="Arial"/>
              </a:rPr>
              <a:t>It  requires  hydrogen  gas  and  is  difficult  to  set  up  and transport.</a:t>
            </a:r>
            <a:endParaRPr/>
          </a:p>
          <a:p>
            <a:pPr marL="828675" marR="0" lvl="1" indent="-371475" algn="just" rtl="0">
              <a:lnSpc>
                <a:spcPct val="110000"/>
              </a:lnSpc>
              <a:spcBef>
                <a:spcPts val="480"/>
              </a:spcBef>
              <a:spcAft>
                <a:spcPts val="0"/>
              </a:spcAft>
              <a:buClr>
                <a:srgbClr val="000000"/>
              </a:buClr>
              <a:buSzPts val="2400"/>
              <a:buFont typeface="Arial"/>
              <a:buAutoNum type="romanLcPeriod"/>
            </a:pPr>
            <a:r>
              <a:rPr lang="en-US" sz="2400" b="0" i="0" u="none" strike="noStrike" cap="none">
                <a:solidFill>
                  <a:srgbClr val="000000"/>
                </a:solidFill>
                <a:latin typeface="Arial"/>
                <a:ea typeface="Arial"/>
                <a:cs typeface="Arial"/>
                <a:sym typeface="Arial"/>
              </a:rPr>
              <a:t>It requires considerable volume of test solution.</a:t>
            </a:r>
            <a:endParaRPr/>
          </a:p>
          <a:p>
            <a:pPr marL="828675" marR="0" lvl="1" indent="-371475" algn="l" rtl="0">
              <a:lnSpc>
                <a:spcPct val="110000"/>
              </a:lnSpc>
              <a:spcBef>
                <a:spcPts val="480"/>
              </a:spcBef>
              <a:spcAft>
                <a:spcPts val="0"/>
              </a:spcAft>
              <a:buClr>
                <a:srgbClr val="000000"/>
              </a:buClr>
              <a:buSzPts val="2400"/>
              <a:buFont typeface="Arial"/>
              <a:buAutoNum type="romanLcPeriod"/>
            </a:pPr>
            <a:r>
              <a:rPr lang="en-US" sz="2400" b="0" i="0" u="none" strike="noStrike" cap="none">
                <a:solidFill>
                  <a:srgbClr val="000000"/>
                </a:solidFill>
                <a:latin typeface="Arial"/>
                <a:ea typeface="Arial"/>
                <a:cs typeface="Arial"/>
                <a:sym typeface="Arial"/>
              </a:rPr>
              <a:t>The solution may  poison  the  surface  of  the  platinum electrode.</a:t>
            </a:r>
            <a:endParaRPr/>
          </a:p>
          <a:p>
            <a:pPr marL="828675" marR="0" lvl="1" indent="-371475" algn="l" rtl="0">
              <a:lnSpc>
                <a:spcPct val="110000"/>
              </a:lnSpc>
              <a:spcBef>
                <a:spcPts val="480"/>
              </a:spcBef>
              <a:spcAft>
                <a:spcPts val="0"/>
              </a:spcAft>
              <a:buClr>
                <a:srgbClr val="000000"/>
              </a:buClr>
              <a:buSzPts val="2400"/>
              <a:buFont typeface="Arial"/>
              <a:buAutoNum type="romanLcPeriod"/>
            </a:pPr>
            <a:r>
              <a:rPr lang="en-US" sz="2400" b="0" i="0" u="none" strike="noStrike" cap="none">
                <a:solidFill>
                  <a:srgbClr val="000000"/>
                </a:solidFill>
                <a:latin typeface="Arial"/>
                <a:ea typeface="Arial"/>
                <a:cs typeface="Arial"/>
                <a:sym typeface="Arial"/>
              </a:rPr>
              <a:t>The  potential  of  the  electrode  is  altered  by changes in barometric pressure.</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558" name="Google Shape;558;p83"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559" name="Google Shape;559;p83"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pic>
        <p:nvPicPr>
          <p:cNvPr id="560" name="Google Shape;560;p83" descr="003"/>
          <p:cNvPicPr preferRelativeResize="0"/>
          <p:nvPr/>
        </p:nvPicPr>
        <p:blipFill rotWithShape="1">
          <a:blip r:embed="rId5">
            <a:alphaModFix/>
          </a:blip>
          <a:srcRect/>
          <a:stretch/>
        </p:blipFill>
        <p:spPr>
          <a:xfrm>
            <a:off x="1447800" y="2362200"/>
            <a:ext cx="6248399" cy="3573462"/>
          </a:xfrm>
          <a:prstGeom prst="rect">
            <a:avLst/>
          </a:prstGeom>
          <a:noFill/>
          <a:ln>
            <a:noFill/>
          </a:ln>
        </p:spPr>
      </p:pic>
      <p:sp>
        <p:nvSpPr>
          <p:cNvPr id="561" name="Google Shape;561;p83"/>
          <p:cNvSpPr txBox="1"/>
          <p:nvPr/>
        </p:nvSpPr>
        <p:spPr>
          <a:xfrm>
            <a:off x="241300" y="1181100"/>
            <a:ext cx="7955100" cy="830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660033"/>
              </a:buClr>
              <a:buSzPts val="2400"/>
              <a:buFont typeface="Arial"/>
              <a:buNone/>
            </a:pPr>
            <a:r>
              <a:rPr lang="en-US" sz="2400" b="1" i="1" u="none">
                <a:solidFill>
                  <a:srgbClr val="660033"/>
                </a:solidFill>
                <a:latin typeface="Arial"/>
                <a:ea typeface="Arial"/>
                <a:cs typeface="Arial"/>
                <a:sym typeface="Arial"/>
              </a:rPr>
              <a:t>Secondary Reference Electrode (Saturated Calomel Electrode)</a:t>
            </a:r>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pic>
        <p:nvPicPr>
          <p:cNvPr id="566" name="Google Shape;566;p84"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567" name="Google Shape;567;p84"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568" name="Google Shape;568;p84"/>
          <p:cNvSpPr txBox="1"/>
          <p:nvPr/>
        </p:nvSpPr>
        <p:spPr>
          <a:xfrm>
            <a:off x="228600" y="1200150"/>
            <a:ext cx="8696400" cy="633420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Construction</a:t>
            </a:r>
            <a:endParaRPr sz="2400" b="0" i="0" u="none">
              <a:solidFill>
                <a:srgbClr val="000000"/>
              </a:solidFill>
              <a:latin typeface="Arial"/>
              <a:ea typeface="Arial"/>
              <a:cs typeface="Arial"/>
              <a:sym typeface="Arial"/>
            </a:endParaRPr>
          </a:p>
          <a:p>
            <a:pPr marL="0" marR="0" lvl="0" indent="0" algn="just" rtl="0">
              <a:lnSpc>
                <a:spcPct val="15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Calomel electrode consists of a glass tube containing mercury at the bottom over which mercurous chloride is placed. The remaining portion of the tube is filled with a saturated solution  of  KCl.  The  bottom  of  the  tube  is  sealed  with  a platinum wire (Fig. 1.3). The side tube is used for making electrical contact with a salt bridge. The electrode potential of the calomel electrode is + 0.2422 V.</a:t>
            </a:r>
            <a:endParaRPr/>
          </a:p>
          <a:p>
            <a:pPr marL="0" marR="0" lvl="0" indent="0" algn="just" rtl="0">
              <a:lnSpc>
                <a:spcPct val="150000"/>
              </a:lnSpc>
              <a:spcBef>
                <a:spcPts val="480"/>
              </a:spcBef>
              <a:spcAft>
                <a:spcPts val="0"/>
              </a:spcAft>
              <a:buClr>
                <a:srgbClr val="000000"/>
              </a:buClr>
              <a:buSzPts val="2400"/>
              <a:buFont typeface="Calibri"/>
              <a:buNone/>
            </a:pPr>
            <a:endParaRPr sz="2400" b="0" i="0" u="none">
              <a:solidFill>
                <a:srgbClr val="000000"/>
              </a:solidFill>
              <a:latin typeface="Arial"/>
              <a:ea typeface="Arial"/>
              <a:cs typeface="Arial"/>
              <a:sym typeface="Arial"/>
            </a:endParaRPr>
          </a:p>
          <a:p>
            <a:pPr marL="0" marR="0" lvl="0" indent="0" algn="just" rtl="0">
              <a:lnSpc>
                <a:spcPct val="150000"/>
              </a:lnSpc>
              <a:spcBef>
                <a:spcPts val="480"/>
              </a:spcBef>
              <a:spcAft>
                <a:spcPts val="0"/>
              </a:spcAft>
              <a:buClr>
                <a:srgbClr val="000000"/>
              </a:buClr>
              <a:buSzPts val="2400"/>
              <a:buFont typeface="Calibri"/>
              <a:buNone/>
            </a:pPr>
            <a:endParaRPr sz="2400" b="0" i="0" u="none">
              <a:solidFill>
                <a:srgbClr val="000000"/>
              </a:solidFill>
              <a:latin typeface="Arial"/>
              <a:ea typeface="Arial"/>
              <a:cs typeface="Arial"/>
              <a:sym typeface="Arial"/>
            </a:endParaRPr>
          </a:p>
          <a:p>
            <a:pPr marL="0" marR="0" lvl="0" indent="0" algn="l" rtl="0">
              <a:lnSpc>
                <a:spcPct val="100000"/>
              </a:lnSpc>
              <a:spcBef>
                <a:spcPts val="240"/>
              </a:spcBef>
              <a:spcAft>
                <a:spcPts val="0"/>
              </a:spcAft>
              <a:buNone/>
            </a:pPr>
            <a:endParaRPr sz="2400" b="0" i="0" u="none">
              <a:solidFill>
                <a:srgbClr val="000000"/>
              </a:solidFill>
              <a:latin typeface="Arial"/>
              <a:ea typeface="Arial"/>
              <a:cs typeface="Arial"/>
              <a:sym typeface="Arial"/>
            </a:endParaRPr>
          </a:p>
        </p:txBody>
      </p:sp>
      <p:sp>
        <p:nvSpPr>
          <p:cNvPr id="569" name="Google Shape;569;p84"/>
          <p:cNvSpPr txBox="1"/>
          <p:nvPr/>
        </p:nvSpPr>
        <p:spPr>
          <a:xfrm>
            <a:off x="192087" y="5486400"/>
            <a:ext cx="86868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It is represented as</a:t>
            </a:r>
            <a:r>
              <a:rPr lang="en-US" sz="2400" b="0" i="0" u="none">
                <a:solidFill>
                  <a:srgbClr val="660033"/>
                </a:solidFill>
                <a:latin typeface="Arial"/>
                <a:ea typeface="Arial"/>
                <a:cs typeface="Arial"/>
                <a:sym typeface="Arial"/>
              </a:rPr>
              <a:t>,</a:t>
            </a:r>
            <a:endParaRPr/>
          </a:p>
        </p:txBody>
      </p:sp>
      <p:sp>
        <p:nvSpPr>
          <p:cNvPr id="570" name="Google Shape;570;p84"/>
          <p:cNvSpPr txBox="1"/>
          <p:nvPr/>
        </p:nvSpPr>
        <p:spPr>
          <a:xfrm>
            <a:off x="238125" y="5854700"/>
            <a:ext cx="86868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	Hg , Hg</a:t>
            </a:r>
            <a:r>
              <a:rPr lang="en-US" sz="2400" b="1" i="0" u="none" baseline="-25000">
                <a:solidFill>
                  <a:srgbClr val="000000"/>
                </a:solidFill>
                <a:latin typeface="Arial"/>
                <a:ea typeface="Arial"/>
                <a:cs typeface="Arial"/>
                <a:sym typeface="Arial"/>
              </a:rPr>
              <a:t>2</a:t>
            </a:r>
            <a:r>
              <a:rPr lang="en-US" sz="2400" b="1" i="0" u="none">
                <a:solidFill>
                  <a:srgbClr val="000000"/>
                </a:solidFill>
                <a:latin typeface="Arial"/>
                <a:ea typeface="Arial"/>
                <a:cs typeface="Arial"/>
                <a:sym typeface="Arial"/>
              </a:rPr>
              <a:t>Cl</a:t>
            </a:r>
            <a:r>
              <a:rPr lang="en-US" sz="2400" b="1" i="0" u="none" baseline="-25000">
                <a:solidFill>
                  <a:srgbClr val="000000"/>
                </a:solidFill>
                <a:latin typeface="Arial"/>
                <a:ea typeface="Arial"/>
                <a:cs typeface="Arial"/>
                <a:sym typeface="Arial"/>
              </a:rPr>
              <a:t>2</a:t>
            </a:r>
            <a:r>
              <a:rPr lang="en-US" sz="2400" b="1" i="0" u="none">
                <a:solidFill>
                  <a:srgbClr val="000000"/>
                </a:solidFill>
                <a:latin typeface="Arial"/>
                <a:ea typeface="Arial"/>
                <a:cs typeface="Arial"/>
                <a:sym typeface="Arial"/>
              </a:rPr>
              <a:t> </a:t>
            </a:r>
            <a:r>
              <a:rPr lang="en-US" sz="2400" b="0" i="0" u="none">
                <a:solidFill>
                  <a:srgbClr val="000000"/>
                </a:solidFill>
                <a:latin typeface="Arial"/>
                <a:ea typeface="Arial"/>
                <a:cs typeface="Arial"/>
                <a:sym typeface="Arial"/>
              </a:rPr>
              <a:t>(</a:t>
            </a:r>
            <a:r>
              <a:rPr lang="en-US" sz="2400" b="1" i="0" u="none">
                <a:solidFill>
                  <a:srgbClr val="000000"/>
                </a:solidFill>
                <a:latin typeface="Arial"/>
                <a:ea typeface="Arial"/>
                <a:cs typeface="Arial"/>
                <a:sym typeface="Arial"/>
              </a:rPr>
              <a:t>s</a:t>
            </a:r>
            <a:r>
              <a:rPr lang="en-US" sz="2400" b="0" i="0" u="none">
                <a:solidFill>
                  <a:srgbClr val="000000"/>
                </a:solidFill>
                <a:latin typeface="Arial"/>
                <a:ea typeface="Arial"/>
                <a:cs typeface="Arial"/>
                <a:sym typeface="Arial"/>
              </a:rPr>
              <a:t>) </a:t>
            </a:r>
            <a:r>
              <a:rPr lang="en-US" sz="2400" b="1" i="0" u="none">
                <a:solidFill>
                  <a:srgbClr val="000000"/>
                </a:solidFill>
                <a:latin typeface="Arial"/>
                <a:ea typeface="Arial"/>
                <a:cs typeface="Arial"/>
                <a:sym typeface="Arial"/>
              </a:rPr>
              <a:t>, KCl </a:t>
            </a:r>
            <a:r>
              <a:rPr lang="en-US" sz="2400" b="0" i="0" u="none">
                <a:solidFill>
                  <a:srgbClr val="000000"/>
                </a:solidFill>
                <a:latin typeface="Arial"/>
                <a:ea typeface="Arial"/>
                <a:cs typeface="Arial"/>
                <a:sym typeface="Arial"/>
              </a:rPr>
              <a:t>(sat.solution); </a:t>
            </a:r>
            <a:r>
              <a:rPr lang="en-US" sz="2400" b="1" i="0" u="none">
                <a:solidFill>
                  <a:srgbClr val="000000"/>
                </a:solidFill>
                <a:latin typeface="Arial"/>
                <a:ea typeface="Arial"/>
                <a:cs typeface="Arial"/>
                <a:sym typeface="Arial"/>
              </a:rPr>
              <a:t>E</a:t>
            </a:r>
            <a:r>
              <a:rPr lang="en-US" sz="2400" b="0" i="0" u="none">
                <a:solidFill>
                  <a:srgbClr val="000000"/>
                </a:solidFill>
                <a:latin typeface="Arial"/>
                <a:ea typeface="Arial"/>
                <a:cs typeface="Arial"/>
                <a:sym typeface="Arial"/>
              </a:rPr>
              <a:t>° = </a:t>
            </a:r>
            <a:r>
              <a:rPr lang="en-US" sz="2400" b="1" i="0" u="none">
                <a:solidFill>
                  <a:srgbClr val="000000"/>
                </a:solidFill>
                <a:latin typeface="Arial"/>
                <a:ea typeface="Arial"/>
                <a:cs typeface="Arial"/>
                <a:sym typeface="Arial"/>
              </a:rPr>
              <a:t>0.2422 V</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7"/>
          <p:cNvSpPr txBox="1"/>
          <p:nvPr/>
        </p:nvSpPr>
        <p:spPr>
          <a:xfrm>
            <a:off x="685800" y="1970087"/>
            <a:ext cx="7543800" cy="3410100"/>
          </a:xfrm>
          <a:prstGeom prst="rect">
            <a:avLst/>
          </a:prstGeom>
          <a:noFill/>
          <a:ln>
            <a:noFill/>
          </a:ln>
        </p:spPr>
        <p:txBody>
          <a:bodyPr spcFirstLastPara="1" wrap="square" lIns="91425" tIns="45700" rIns="91425" bIns="45700" anchor="t" anchorCtr="0">
            <a:spAutoFit/>
          </a:bodyPr>
          <a:lstStyle/>
          <a:p>
            <a:pPr marL="0" marR="0" lvl="0" indent="-139700" algn="just" rtl="0">
              <a:lnSpc>
                <a:spcPct val="110000"/>
              </a:lnSpc>
              <a:spcBef>
                <a:spcPts val="0"/>
              </a:spcBef>
              <a:spcAft>
                <a:spcPts val="0"/>
              </a:spcAft>
              <a:buClr>
                <a:srgbClr val="000000"/>
              </a:buClr>
              <a:buSzPts val="2200"/>
              <a:buFont typeface="Noto Sans Symbols"/>
              <a:buChar char="❖"/>
            </a:pPr>
            <a:r>
              <a:rPr lang="en-US" sz="2200" b="0" i="0" u="none">
                <a:solidFill>
                  <a:srgbClr val="000000"/>
                </a:solidFill>
                <a:latin typeface="Arial"/>
                <a:ea typeface="Arial"/>
                <a:cs typeface="Arial"/>
                <a:sym typeface="Arial"/>
              </a:rPr>
              <a:t>	Electrochemical cells-electrolytic cell-reversible and 	irreversible cells </a:t>
            </a:r>
            <a:endParaRPr/>
          </a:p>
          <a:p>
            <a:pPr marL="0" marR="0" lvl="0" indent="-139700" algn="just" rtl="0">
              <a:lnSpc>
                <a:spcPct val="110000"/>
              </a:lnSpc>
              <a:spcBef>
                <a:spcPts val="550"/>
              </a:spcBef>
              <a:spcAft>
                <a:spcPts val="0"/>
              </a:spcAft>
              <a:buClr>
                <a:srgbClr val="000000"/>
              </a:buClr>
              <a:buSzPts val="2200"/>
              <a:buFont typeface="Noto Sans Symbols"/>
              <a:buChar char="❖"/>
            </a:pPr>
            <a:r>
              <a:rPr lang="en-US" sz="2200" b="0" i="0" u="none">
                <a:solidFill>
                  <a:srgbClr val="000000"/>
                </a:solidFill>
                <a:latin typeface="Arial"/>
                <a:ea typeface="Arial"/>
                <a:cs typeface="Arial"/>
                <a:sym typeface="Arial"/>
              </a:rPr>
              <a:t>        Free energy and emf, cell potentials	</a:t>
            </a:r>
            <a:endParaRPr/>
          </a:p>
          <a:p>
            <a:pPr marL="0" marR="0" lvl="0" indent="-139700" algn="just" rtl="0">
              <a:lnSpc>
                <a:spcPct val="110000"/>
              </a:lnSpc>
              <a:spcBef>
                <a:spcPts val="550"/>
              </a:spcBef>
              <a:spcAft>
                <a:spcPts val="0"/>
              </a:spcAft>
              <a:buClr>
                <a:srgbClr val="000000"/>
              </a:buClr>
              <a:buSzPts val="2200"/>
              <a:buFont typeface="Noto Sans Symbols"/>
              <a:buChar char="❖"/>
            </a:pPr>
            <a:r>
              <a:rPr lang="en-US" sz="2200" b="0" i="0" u="none">
                <a:solidFill>
                  <a:srgbClr val="000000"/>
                </a:solidFill>
                <a:latin typeface="Arial"/>
                <a:ea typeface="Arial"/>
                <a:cs typeface="Arial"/>
                <a:sym typeface="Arial"/>
              </a:rPr>
              <a:t>        Nernst equation and applications. Oxidation and 	reduction potentials</a:t>
            </a:r>
            <a:endParaRPr/>
          </a:p>
          <a:p>
            <a:pPr marL="0" marR="0" lvl="0" indent="-139700" algn="just" rtl="0">
              <a:lnSpc>
                <a:spcPct val="110000"/>
              </a:lnSpc>
              <a:spcBef>
                <a:spcPts val="550"/>
              </a:spcBef>
              <a:spcAft>
                <a:spcPts val="0"/>
              </a:spcAft>
              <a:buClr>
                <a:srgbClr val="000000"/>
              </a:buClr>
              <a:buSzPts val="2200"/>
              <a:buFont typeface="Noto Sans Symbols"/>
              <a:buChar char="❖"/>
            </a:pPr>
            <a:r>
              <a:rPr lang="en-US" sz="2200" b="0" i="0" u="none">
                <a:solidFill>
                  <a:srgbClr val="000000"/>
                </a:solidFill>
                <a:latin typeface="Arial"/>
                <a:ea typeface="Arial"/>
                <a:cs typeface="Arial"/>
                <a:sym typeface="Arial"/>
              </a:rPr>
              <a:t>	Standard hydrogen electrode, saturated calomel 	electrode,	</a:t>
            </a:r>
            <a:endParaRPr/>
          </a:p>
          <a:p>
            <a:pPr marL="0" marR="0" lvl="0" indent="-139700" algn="just" rtl="0">
              <a:lnSpc>
                <a:spcPct val="110000"/>
              </a:lnSpc>
              <a:spcBef>
                <a:spcPts val="550"/>
              </a:spcBef>
              <a:spcAft>
                <a:spcPts val="0"/>
              </a:spcAft>
              <a:buClr>
                <a:srgbClr val="000000"/>
              </a:buClr>
              <a:buSzPts val="2200"/>
              <a:buFont typeface="Noto Sans Symbols"/>
              <a:buChar char="❖"/>
            </a:pPr>
            <a:r>
              <a:rPr lang="en-US" sz="2200" b="0" i="0" u="none">
                <a:solidFill>
                  <a:srgbClr val="000000"/>
                </a:solidFill>
                <a:latin typeface="Arial"/>
                <a:ea typeface="Arial"/>
                <a:cs typeface="Arial"/>
                <a:sym typeface="Arial"/>
              </a:rPr>
              <a:t>	Glass electrode-pH measurement	</a:t>
            </a:r>
            <a:endParaRPr/>
          </a:p>
        </p:txBody>
      </p:sp>
      <p:sp>
        <p:nvSpPr>
          <p:cNvPr id="433" name="Google Shape;433;p67"/>
          <p:cNvSpPr txBox="1"/>
          <p:nvPr/>
        </p:nvSpPr>
        <p:spPr>
          <a:xfrm>
            <a:off x="76200" y="1274762"/>
            <a:ext cx="46482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3000"/>
              <a:buFont typeface="Arial"/>
              <a:buNone/>
            </a:pPr>
            <a:r>
              <a:rPr lang="en-US" sz="3000" b="1" i="1" u="none">
                <a:solidFill>
                  <a:srgbClr val="CC0000"/>
                </a:solidFill>
                <a:latin typeface="Arial"/>
                <a:ea typeface="Arial"/>
                <a:cs typeface="Arial"/>
                <a:sym typeface="Arial"/>
              </a:rPr>
              <a:t>Description</a:t>
            </a:r>
            <a:endParaRPr/>
          </a:p>
        </p:txBody>
      </p:sp>
      <p:pic>
        <p:nvPicPr>
          <p:cNvPr id="434" name="Google Shape;434;p67" descr="https://encrypted-tbn1.gstatic.com/images?q=tbn:ANd9GcRX23JdQadbkLHkkGBvT6pPswe_m579y79ambRScK8cks6R6xzgtQ"/>
          <p:cNvPicPr preferRelativeResize="0"/>
          <p:nvPr/>
        </p:nvPicPr>
        <p:blipFill rotWithShape="1">
          <a:blip r:embed="rId3">
            <a:alphaModFix/>
          </a:blip>
          <a:srcRect/>
          <a:stretch/>
        </p:blipFill>
        <p:spPr>
          <a:xfrm>
            <a:off x="0" y="0"/>
            <a:ext cx="1428750" cy="1190625"/>
          </a:xfrm>
          <a:prstGeom prst="rect">
            <a:avLst/>
          </a:prstGeom>
          <a:noFill/>
          <a:ln>
            <a:noFill/>
          </a:ln>
        </p:spPr>
      </p:pic>
      <p:pic>
        <p:nvPicPr>
          <p:cNvPr id="435" name="Google Shape;435;p67"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Google Shape;575;p85"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576" name="Google Shape;576;p85"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577" name="Google Shape;577;p85"/>
          <p:cNvSpPr txBox="1"/>
          <p:nvPr/>
        </p:nvSpPr>
        <p:spPr>
          <a:xfrm>
            <a:off x="457200" y="1371600"/>
            <a:ext cx="8686800" cy="514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If the electrode acts as anode the reaction is </a:t>
            </a: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2Hg</a:t>
            </a:r>
            <a:r>
              <a:rPr lang="en-US" sz="2400" b="0" i="0" u="none" baseline="-25000">
                <a:solidFill>
                  <a:srgbClr val="000000"/>
                </a:solidFill>
                <a:latin typeface="Arial"/>
                <a:ea typeface="Arial"/>
                <a:cs typeface="Arial"/>
                <a:sym typeface="Arial"/>
              </a:rPr>
              <a:t>(l)</a:t>
            </a:r>
            <a:r>
              <a:rPr lang="en-US" sz="2400" b="0" i="0" u="none">
                <a:solidFill>
                  <a:srgbClr val="000000"/>
                </a:solidFill>
                <a:latin typeface="Arial"/>
                <a:ea typeface="Arial"/>
                <a:cs typeface="Arial"/>
                <a:sym typeface="Arial"/>
              </a:rPr>
              <a:t> −−−−−&gt; Hg</a:t>
            </a:r>
            <a:r>
              <a:rPr lang="en-US" sz="2400" b="0" i="0" u="none" baseline="-25000">
                <a:solidFill>
                  <a:srgbClr val="000000"/>
                </a:solidFill>
                <a:latin typeface="Arial"/>
                <a:ea typeface="Arial"/>
                <a:cs typeface="Arial"/>
                <a:sym typeface="Arial"/>
              </a:rPr>
              <a:t>2</a:t>
            </a:r>
            <a:r>
              <a:rPr lang="en-US" sz="2400" b="0" i="0" u="none" baseline="30000">
                <a:solidFill>
                  <a:srgbClr val="000000"/>
                </a:solidFill>
                <a:latin typeface="Arial"/>
                <a:ea typeface="Arial"/>
                <a:cs typeface="Arial"/>
                <a:sym typeface="Arial"/>
              </a:rPr>
              <a:t>2+</a:t>
            </a:r>
            <a:r>
              <a:rPr lang="en-US" sz="2400" b="0" i="0" u="none" baseline="-25000">
                <a:solidFill>
                  <a:srgbClr val="000000"/>
                </a:solidFill>
                <a:latin typeface="Arial"/>
                <a:ea typeface="Arial"/>
                <a:cs typeface="Arial"/>
                <a:sym typeface="Arial"/>
              </a:rPr>
              <a:t> </a:t>
            </a:r>
            <a:r>
              <a:rPr lang="en-US" sz="2400" b="0" i="0" u="none">
                <a:solidFill>
                  <a:srgbClr val="000000"/>
                </a:solidFill>
                <a:latin typeface="Arial"/>
                <a:ea typeface="Arial"/>
                <a:cs typeface="Arial"/>
                <a:sym typeface="Arial"/>
              </a:rPr>
              <a:t>+ 2e</a:t>
            </a:r>
            <a:r>
              <a:rPr lang="en-US" sz="2400" b="0" i="0" u="none" baseline="30000">
                <a:solidFill>
                  <a:srgbClr val="000000"/>
                </a:solidFill>
                <a:latin typeface="Arial"/>
                <a:ea typeface="Arial"/>
                <a:cs typeface="Arial"/>
                <a:sym typeface="Arial"/>
              </a:rPr>
              <a:t>−</a:t>
            </a:r>
            <a:endParaRPr sz="2400" b="0" i="0" u="none" baseline="300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Hg</a:t>
            </a:r>
            <a:r>
              <a:rPr lang="en-US" sz="2400" b="0" i="0" u="none" baseline="-25000">
                <a:solidFill>
                  <a:srgbClr val="000000"/>
                </a:solidFill>
                <a:latin typeface="Arial"/>
                <a:ea typeface="Arial"/>
                <a:cs typeface="Arial"/>
                <a:sym typeface="Arial"/>
              </a:rPr>
              <a:t>2</a:t>
            </a:r>
            <a:r>
              <a:rPr lang="en-US" sz="2400" b="0" i="0" u="none" baseline="30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+ 2Cl</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−−−−−&gt;Hg</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Cl</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a:t>
            </a:r>
            <a:r>
              <a:rPr lang="en-US" sz="2400" b="0" i="0" u="none" baseline="-25000">
                <a:solidFill>
                  <a:srgbClr val="000000"/>
                </a:solidFill>
                <a:latin typeface="Arial"/>
                <a:ea typeface="Arial"/>
                <a:cs typeface="Arial"/>
                <a:sym typeface="Arial"/>
              </a:rPr>
              <a:t>(s)</a:t>
            </a:r>
            <a:endParaRPr/>
          </a:p>
          <a:p>
            <a:pPr marL="0" marR="0" lvl="0" indent="0" algn="l" rtl="0">
              <a:lnSpc>
                <a:spcPct val="100000"/>
              </a:lnSpc>
              <a:spcBef>
                <a:spcPts val="0"/>
              </a:spcBef>
              <a:spcAft>
                <a:spcPts val="0"/>
              </a:spcAft>
              <a:buClr>
                <a:srgbClr val="000000"/>
              </a:buClr>
              <a:buSzPts val="2400"/>
              <a:buFont typeface="Calibri"/>
              <a:buNone/>
            </a:pPr>
            <a:endParaRPr sz="2400" b="0" i="0" u="none" baseline="-250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2Hg</a:t>
            </a:r>
            <a:r>
              <a:rPr lang="en-US" sz="2400" b="0" i="0" u="none" baseline="-25000">
                <a:solidFill>
                  <a:srgbClr val="000000"/>
                </a:solidFill>
                <a:latin typeface="Arial"/>
                <a:ea typeface="Arial"/>
                <a:cs typeface="Arial"/>
                <a:sym typeface="Arial"/>
              </a:rPr>
              <a:t>(l)</a:t>
            </a:r>
            <a:r>
              <a:rPr lang="en-US" sz="2400" b="0" i="0" u="none">
                <a:solidFill>
                  <a:srgbClr val="000000"/>
                </a:solidFill>
                <a:latin typeface="Arial"/>
                <a:ea typeface="Arial"/>
                <a:cs typeface="Arial"/>
                <a:sym typeface="Arial"/>
              </a:rPr>
              <a:t> + 2Cl</a:t>
            </a:r>
            <a:r>
              <a:rPr lang="en-US" sz="2400" b="0" i="0" u="none" baseline="30000">
                <a:solidFill>
                  <a:srgbClr val="000000"/>
                </a:solidFill>
                <a:latin typeface="Arial"/>
                <a:ea typeface="Arial"/>
                <a:cs typeface="Arial"/>
                <a:sym typeface="Arial"/>
              </a:rPr>
              <a:t>−   </a:t>
            </a:r>
            <a:r>
              <a:rPr lang="en-US" sz="2400" b="0" i="0" u="none">
                <a:solidFill>
                  <a:srgbClr val="000000"/>
                </a:solidFill>
                <a:latin typeface="Arial"/>
                <a:ea typeface="Arial"/>
                <a:cs typeface="Arial"/>
                <a:sym typeface="Arial"/>
              </a:rPr>
              <a:t>	       Hg</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Cl</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a:t>
            </a:r>
            <a:r>
              <a:rPr lang="en-US" sz="2400" b="0" i="0" u="none" baseline="-25000">
                <a:solidFill>
                  <a:srgbClr val="000000"/>
                </a:solidFill>
                <a:latin typeface="Arial"/>
                <a:ea typeface="Arial"/>
                <a:cs typeface="Arial"/>
                <a:sym typeface="Arial"/>
              </a:rPr>
              <a:t>(s)</a:t>
            </a:r>
            <a:r>
              <a:rPr lang="en-US" sz="2400" b="0" i="0" u="none">
                <a:solidFill>
                  <a:srgbClr val="000000"/>
                </a:solidFill>
                <a:latin typeface="Arial"/>
                <a:ea typeface="Arial"/>
                <a:cs typeface="Arial"/>
                <a:sym typeface="Arial"/>
              </a:rPr>
              <a:t>  + 2e</a:t>
            </a:r>
            <a:r>
              <a:rPr lang="en-US" sz="2400" b="0" i="0" u="none" baseline="30000">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400"/>
              <a:buFont typeface="Calibri"/>
              <a:buNone/>
            </a:pPr>
            <a:endParaRPr sz="2400" b="0" i="0" u="none" baseline="300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endParaRPr sz="2400" b="0" i="0" u="none" baseline="300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If the electrode acts as cathode the reaction is</a:t>
            </a:r>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Hg</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Cl</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(s) −−−−−&gt;Hg</a:t>
            </a:r>
            <a:r>
              <a:rPr lang="en-US" sz="2400" b="0" i="0" u="none" baseline="-25000">
                <a:solidFill>
                  <a:srgbClr val="000000"/>
                </a:solidFill>
                <a:latin typeface="Arial"/>
                <a:ea typeface="Arial"/>
                <a:cs typeface="Arial"/>
                <a:sym typeface="Arial"/>
              </a:rPr>
              <a:t>2</a:t>
            </a:r>
            <a:r>
              <a:rPr lang="en-US" sz="2400" b="0" i="0" u="none" baseline="30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+ 2Cl</a:t>
            </a:r>
            <a:r>
              <a:rPr lang="en-US" sz="2400" b="0" i="0" u="none" baseline="30000">
                <a:solidFill>
                  <a:srgbClr val="000000"/>
                </a:solidFill>
                <a:latin typeface="Arial"/>
                <a:ea typeface="Arial"/>
                <a:cs typeface="Arial"/>
                <a:sym typeface="Arial"/>
              </a:rPr>
              <a:t>−</a:t>
            </a:r>
            <a:endParaRPr sz="2400" b="0" i="0" u="none" baseline="300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br>
              <a:rPr lang="en-US" sz="2400" b="0" i="0" u="none">
                <a:solidFill>
                  <a:srgbClr val="000000"/>
                </a:solidFill>
                <a:latin typeface="Arial"/>
                <a:ea typeface="Arial"/>
                <a:cs typeface="Arial"/>
                <a:sym typeface="Arial"/>
              </a:rPr>
            </a:br>
            <a:r>
              <a:rPr lang="en-US" sz="2400" b="0" i="0" u="none">
                <a:solidFill>
                  <a:srgbClr val="000000"/>
                </a:solidFill>
                <a:latin typeface="Arial"/>
                <a:ea typeface="Arial"/>
                <a:cs typeface="Arial"/>
                <a:sym typeface="Arial"/>
              </a:rPr>
              <a:t>		Hg</a:t>
            </a:r>
            <a:r>
              <a:rPr lang="en-US" sz="2400" b="0" i="0" u="none" baseline="-25000">
                <a:solidFill>
                  <a:srgbClr val="000000"/>
                </a:solidFill>
                <a:latin typeface="Arial"/>
                <a:ea typeface="Arial"/>
                <a:cs typeface="Arial"/>
                <a:sym typeface="Arial"/>
              </a:rPr>
              <a:t>2</a:t>
            </a:r>
            <a:r>
              <a:rPr lang="en-US" sz="2400" b="0" i="0" u="none" baseline="30000">
                <a:solidFill>
                  <a:srgbClr val="000000"/>
                </a:solidFill>
                <a:latin typeface="Arial"/>
                <a:ea typeface="Arial"/>
                <a:cs typeface="Arial"/>
                <a:sym typeface="Arial"/>
              </a:rPr>
              <a:t>2+ </a:t>
            </a:r>
            <a:r>
              <a:rPr lang="en-US" sz="2400" b="0" i="0" u="none">
                <a:solidFill>
                  <a:srgbClr val="000000"/>
                </a:solidFill>
                <a:latin typeface="Arial"/>
                <a:ea typeface="Arial"/>
                <a:cs typeface="Arial"/>
                <a:sym typeface="Arial"/>
              </a:rPr>
              <a:t>+ 2e</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−−−−−&gt; 2Hg</a:t>
            </a:r>
            <a:r>
              <a:rPr lang="en-US" sz="2400" b="0" i="0" u="none" baseline="-25000">
                <a:solidFill>
                  <a:srgbClr val="000000"/>
                </a:solidFill>
                <a:latin typeface="Arial"/>
                <a:ea typeface="Arial"/>
                <a:cs typeface="Arial"/>
                <a:sym typeface="Arial"/>
              </a:rPr>
              <a:t>(l)</a:t>
            </a:r>
            <a:endParaRPr/>
          </a:p>
          <a:p>
            <a:pPr marL="0" marR="0" lvl="0" indent="0" algn="l" rtl="0">
              <a:lnSpc>
                <a:spcPct val="100000"/>
              </a:lnSpc>
              <a:spcBef>
                <a:spcPts val="0"/>
              </a:spcBef>
              <a:spcAft>
                <a:spcPts val="0"/>
              </a:spcAft>
              <a:buClr>
                <a:srgbClr val="000000"/>
              </a:buClr>
              <a:buSzPts val="2400"/>
              <a:buFont typeface="Calibri"/>
              <a:buNone/>
            </a:pPr>
            <a:endParaRPr sz="2400" b="0" i="0" u="none" baseline="-250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Hg</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Cl</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a:t>
            </a:r>
            <a:r>
              <a:rPr lang="en-US" sz="2400" b="0" i="0" u="none" baseline="-25000">
                <a:solidFill>
                  <a:srgbClr val="000000"/>
                </a:solidFill>
                <a:latin typeface="Arial"/>
                <a:ea typeface="Arial"/>
                <a:cs typeface="Arial"/>
                <a:sym typeface="Arial"/>
              </a:rPr>
              <a:t>(s)</a:t>
            </a:r>
            <a:r>
              <a:rPr lang="en-US" sz="2400" b="0" i="0" u="none">
                <a:solidFill>
                  <a:srgbClr val="000000"/>
                </a:solidFill>
                <a:latin typeface="Arial"/>
                <a:ea typeface="Arial"/>
                <a:cs typeface="Arial"/>
                <a:sym typeface="Arial"/>
              </a:rPr>
              <a:t>  + 2e</a:t>
            </a:r>
            <a:r>
              <a:rPr lang="en-US" sz="2400" b="0" i="0" u="none" baseline="30000">
                <a:solidFill>
                  <a:srgbClr val="000000"/>
                </a:solidFill>
                <a:latin typeface="Arial"/>
                <a:ea typeface="Arial"/>
                <a:cs typeface="Arial"/>
                <a:sym typeface="Arial"/>
              </a:rPr>
              <a:t>−	</a:t>
            </a:r>
            <a:r>
              <a:rPr lang="en-US" sz="2400" b="0" i="0" u="none">
                <a:solidFill>
                  <a:srgbClr val="000000"/>
                </a:solidFill>
                <a:latin typeface="Arial"/>
                <a:ea typeface="Arial"/>
                <a:cs typeface="Arial"/>
                <a:sym typeface="Arial"/>
              </a:rPr>
              <a:t>	  2Hg</a:t>
            </a:r>
            <a:r>
              <a:rPr lang="en-US" sz="2400" b="0" i="0" u="none" baseline="-25000">
                <a:solidFill>
                  <a:srgbClr val="000000"/>
                </a:solidFill>
                <a:latin typeface="Arial"/>
                <a:ea typeface="Arial"/>
                <a:cs typeface="Arial"/>
                <a:sym typeface="Arial"/>
              </a:rPr>
              <a:t>(l)</a:t>
            </a:r>
            <a:r>
              <a:rPr lang="en-US" sz="2400" b="0" i="0" u="none">
                <a:solidFill>
                  <a:srgbClr val="000000"/>
                </a:solidFill>
                <a:latin typeface="Arial"/>
                <a:ea typeface="Arial"/>
                <a:cs typeface="Arial"/>
                <a:sym typeface="Arial"/>
              </a:rPr>
              <a:t> + 2Cl</a:t>
            </a:r>
            <a:r>
              <a:rPr lang="en-US" sz="2400" b="0" i="0" u="none" baseline="30000">
                <a:solidFill>
                  <a:srgbClr val="000000"/>
                </a:solidFill>
                <a:latin typeface="Arial"/>
                <a:ea typeface="Arial"/>
                <a:cs typeface="Arial"/>
                <a:sym typeface="Arial"/>
              </a:rPr>
              <a:t>−`</a:t>
            </a:r>
            <a:endParaRPr/>
          </a:p>
        </p:txBody>
      </p:sp>
      <p:cxnSp>
        <p:nvCxnSpPr>
          <p:cNvPr id="578" name="Google Shape;578;p85"/>
          <p:cNvCxnSpPr/>
          <p:nvPr/>
        </p:nvCxnSpPr>
        <p:spPr>
          <a:xfrm>
            <a:off x="1143000" y="2951162"/>
            <a:ext cx="5029200" cy="0"/>
          </a:xfrm>
          <a:prstGeom prst="straightConnector1">
            <a:avLst/>
          </a:prstGeom>
          <a:noFill/>
          <a:ln w="28575" cap="flat" cmpd="sng">
            <a:solidFill>
              <a:schemeClr val="dk1"/>
            </a:solidFill>
            <a:prstDash val="solid"/>
            <a:miter lim="800000"/>
            <a:headEnd type="none" w="med" len="med"/>
            <a:tailEnd type="none" w="med" len="med"/>
          </a:ln>
        </p:spPr>
      </p:cxnSp>
      <p:cxnSp>
        <p:nvCxnSpPr>
          <p:cNvPr id="579" name="Google Shape;579;p85"/>
          <p:cNvCxnSpPr/>
          <p:nvPr/>
        </p:nvCxnSpPr>
        <p:spPr>
          <a:xfrm>
            <a:off x="1155700" y="3657600"/>
            <a:ext cx="5029200" cy="0"/>
          </a:xfrm>
          <a:prstGeom prst="straightConnector1">
            <a:avLst/>
          </a:prstGeom>
          <a:noFill/>
          <a:ln w="28575" cap="flat" cmpd="sng">
            <a:solidFill>
              <a:schemeClr val="dk1"/>
            </a:solidFill>
            <a:prstDash val="solid"/>
            <a:miter lim="800000"/>
            <a:headEnd type="none" w="med" len="med"/>
            <a:tailEnd type="none" w="med" len="med"/>
          </a:ln>
        </p:spPr>
      </p:cxnSp>
      <p:cxnSp>
        <p:nvCxnSpPr>
          <p:cNvPr id="580" name="Google Shape;580;p85"/>
          <p:cNvCxnSpPr/>
          <p:nvPr/>
        </p:nvCxnSpPr>
        <p:spPr>
          <a:xfrm>
            <a:off x="1524000" y="5943600"/>
            <a:ext cx="5029200" cy="0"/>
          </a:xfrm>
          <a:prstGeom prst="straightConnector1">
            <a:avLst/>
          </a:prstGeom>
          <a:noFill/>
          <a:ln w="28575" cap="flat" cmpd="sng">
            <a:solidFill>
              <a:schemeClr val="dk1"/>
            </a:solidFill>
            <a:prstDash val="solid"/>
            <a:miter lim="800000"/>
            <a:headEnd type="none" w="med" len="med"/>
            <a:tailEnd type="none" w="med" len="med"/>
          </a:ln>
        </p:spPr>
      </p:cxnSp>
      <p:cxnSp>
        <p:nvCxnSpPr>
          <p:cNvPr id="581" name="Google Shape;581;p85"/>
          <p:cNvCxnSpPr/>
          <p:nvPr/>
        </p:nvCxnSpPr>
        <p:spPr>
          <a:xfrm>
            <a:off x="1328737" y="6629400"/>
            <a:ext cx="5029200" cy="0"/>
          </a:xfrm>
          <a:prstGeom prst="straightConnector1">
            <a:avLst/>
          </a:prstGeom>
          <a:noFill/>
          <a:ln w="28575" cap="flat" cmpd="sng">
            <a:solidFill>
              <a:schemeClr val="dk1"/>
            </a:solidFill>
            <a:prstDash val="solid"/>
            <a:miter lim="800000"/>
            <a:headEnd type="none" w="med" len="med"/>
            <a:tailEnd type="none" w="med" len="med"/>
          </a:ln>
        </p:spPr>
      </p:cxnSp>
      <p:grpSp>
        <p:nvGrpSpPr>
          <p:cNvPr id="582" name="Google Shape;582;p85"/>
          <p:cNvGrpSpPr/>
          <p:nvPr/>
        </p:nvGrpSpPr>
        <p:grpSpPr>
          <a:xfrm>
            <a:off x="3271837" y="3286125"/>
            <a:ext cx="1143000" cy="85725"/>
            <a:chOff x="1536" y="2544"/>
            <a:chExt cx="432" cy="54"/>
          </a:xfrm>
        </p:grpSpPr>
        <p:grpSp>
          <p:nvGrpSpPr>
            <p:cNvPr id="583" name="Google Shape;583;p85"/>
            <p:cNvGrpSpPr/>
            <p:nvPr/>
          </p:nvGrpSpPr>
          <p:grpSpPr>
            <a:xfrm>
              <a:off x="1536" y="2544"/>
              <a:ext cx="432" cy="0"/>
              <a:chOff x="1536" y="2544"/>
              <a:chExt cx="432" cy="0"/>
            </a:xfrm>
          </p:grpSpPr>
          <p:cxnSp>
            <p:nvCxnSpPr>
              <p:cNvPr id="584" name="Google Shape;584;p85"/>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585" name="Google Shape;585;p85"/>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nvGrpSpPr>
            <p:cNvPr id="586" name="Google Shape;586;p85"/>
            <p:cNvGrpSpPr/>
            <p:nvPr/>
          </p:nvGrpSpPr>
          <p:grpSpPr>
            <a:xfrm rot="10800000">
              <a:off x="1536" y="2598"/>
              <a:ext cx="432" cy="0"/>
              <a:chOff x="1536" y="2544"/>
              <a:chExt cx="432" cy="0"/>
            </a:xfrm>
          </p:grpSpPr>
          <p:cxnSp>
            <p:nvCxnSpPr>
              <p:cNvPr id="587" name="Google Shape;587;p85"/>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588" name="Google Shape;588;p85"/>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589" name="Google Shape;589;p85"/>
          <p:cNvGrpSpPr/>
          <p:nvPr/>
        </p:nvGrpSpPr>
        <p:grpSpPr>
          <a:xfrm>
            <a:off x="3711575" y="6172200"/>
            <a:ext cx="1143000" cy="85725"/>
            <a:chOff x="1536" y="2544"/>
            <a:chExt cx="432" cy="54"/>
          </a:xfrm>
        </p:grpSpPr>
        <p:grpSp>
          <p:nvGrpSpPr>
            <p:cNvPr id="590" name="Google Shape;590;p85"/>
            <p:cNvGrpSpPr/>
            <p:nvPr/>
          </p:nvGrpSpPr>
          <p:grpSpPr>
            <a:xfrm>
              <a:off x="1536" y="2544"/>
              <a:ext cx="432" cy="0"/>
              <a:chOff x="1536" y="2544"/>
              <a:chExt cx="432" cy="0"/>
            </a:xfrm>
          </p:grpSpPr>
          <p:cxnSp>
            <p:nvCxnSpPr>
              <p:cNvPr id="591" name="Google Shape;591;p85"/>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592" name="Google Shape;592;p85"/>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nvGrpSpPr>
            <p:cNvPr id="593" name="Google Shape;593;p85"/>
            <p:cNvGrpSpPr/>
            <p:nvPr/>
          </p:nvGrpSpPr>
          <p:grpSpPr>
            <a:xfrm rot="10800000">
              <a:off x="1536" y="2598"/>
              <a:ext cx="432" cy="0"/>
              <a:chOff x="1536" y="2544"/>
              <a:chExt cx="432" cy="0"/>
            </a:xfrm>
          </p:grpSpPr>
          <p:cxnSp>
            <p:nvCxnSpPr>
              <p:cNvPr id="594" name="Google Shape;594;p85"/>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595" name="Google Shape;595;p85"/>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86"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601" name="Google Shape;601;p86"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602" name="Google Shape;602;p86"/>
          <p:cNvSpPr txBox="1"/>
          <p:nvPr/>
        </p:nvSpPr>
        <p:spPr>
          <a:xfrm>
            <a:off x="0" y="1447800"/>
            <a:ext cx="83820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The electrode potential is given by (for example cathode)</a:t>
            </a:r>
            <a:endParaRPr/>
          </a:p>
        </p:txBody>
      </p:sp>
      <p:pic>
        <p:nvPicPr>
          <p:cNvPr id="603" name="Google Shape;603;p86"/>
          <p:cNvPicPr preferRelativeResize="0"/>
          <p:nvPr/>
        </p:nvPicPr>
        <p:blipFill rotWithShape="1">
          <a:blip r:embed="rId5">
            <a:alphaModFix/>
          </a:blip>
          <a:srcRect/>
          <a:stretch/>
        </p:blipFill>
        <p:spPr>
          <a:xfrm>
            <a:off x="1524000" y="2193925"/>
            <a:ext cx="5113338" cy="1016000"/>
          </a:xfrm>
          <a:prstGeom prst="rect">
            <a:avLst/>
          </a:prstGeom>
          <a:noFill/>
          <a:ln>
            <a:noFill/>
          </a:ln>
        </p:spPr>
      </p:pic>
      <p:sp>
        <p:nvSpPr>
          <p:cNvPr id="604" name="Google Shape;604;p86"/>
          <p:cNvSpPr txBox="1"/>
          <p:nvPr/>
        </p:nvSpPr>
        <p:spPr>
          <a:xfrm>
            <a:off x="533400" y="3243262"/>
            <a:ext cx="8382000" cy="3416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660033"/>
              </a:buClr>
              <a:buSzPts val="2400"/>
              <a:buFont typeface="Arial"/>
              <a:buNone/>
            </a:pPr>
            <a:r>
              <a:rPr lang="en-US" sz="2400" b="0" i="0" u="none">
                <a:solidFill>
                  <a:srgbClr val="660033"/>
                </a:solidFill>
                <a:latin typeface="Arial"/>
                <a:ea typeface="Arial"/>
                <a:cs typeface="Arial"/>
                <a:sym typeface="Arial"/>
              </a:rPr>
              <a:t>	</a:t>
            </a:r>
            <a:r>
              <a:rPr lang="en-US" sz="2400" b="0" i="0" u="none">
                <a:solidFill>
                  <a:srgbClr val="000000"/>
                </a:solidFill>
                <a:latin typeface="Arial"/>
                <a:ea typeface="Arial"/>
                <a:cs typeface="Arial"/>
                <a:sym typeface="Arial"/>
              </a:rPr>
              <a:t>The  electrode  potential  depends  on  the  activity  of  the chloride  ions  and  it  decreases  as  the  activity  of  the  chloride ions increases. The   single   electrode   potential   of   the   three   calomel electrodes on the hydrogen scale at 298 K are given as</a:t>
            </a:r>
            <a:endParaRPr/>
          </a:p>
          <a:p>
            <a:pPr marL="0" marR="0" lvl="0" indent="0" algn="just" rtl="0">
              <a:lnSpc>
                <a:spcPct val="100000"/>
              </a:lnSpc>
              <a:spcBef>
                <a:spcPts val="0"/>
              </a:spcBef>
              <a:spcAft>
                <a:spcPts val="0"/>
              </a:spcAft>
              <a:buClr>
                <a:srgbClr val="000000"/>
              </a:buClr>
              <a:buSzPts val="2400"/>
              <a:buFont typeface="Calibri"/>
              <a:buNone/>
            </a:pPr>
            <a:endParaRPr sz="2400" b="0" i="0" u="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0.1 N KCl   =    + 0.3338 V</a:t>
            </a:r>
            <a:endParaRPr/>
          </a:p>
          <a:p>
            <a:pPr marL="0" marR="0" lvl="0" indent="0" algn="ctr" rtl="0">
              <a:lnSpc>
                <a:spcPct val="10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1.0 N KCl   =    + 0.2800 V</a:t>
            </a:r>
            <a:endParaRPr/>
          </a:p>
          <a:p>
            <a:pPr marL="0" marR="0" lvl="0" indent="0" algn="ctr" rtl="0">
              <a:lnSpc>
                <a:spcPct val="10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Saturated KCl  =  + 0.2422 V.</a:t>
            </a:r>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87"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610" name="Google Shape;610;p87"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611" name="Google Shape;611;p87"/>
          <p:cNvSpPr txBox="1"/>
          <p:nvPr/>
        </p:nvSpPr>
        <p:spPr>
          <a:xfrm>
            <a:off x="457200" y="866775"/>
            <a:ext cx="8382000" cy="3311400"/>
          </a:xfrm>
          <a:prstGeom prst="rect">
            <a:avLst/>
          </a:prstGeom>
          <a:noFill/>
          <a:ln>
            <a:noFill/>
          </a:ln>
        </p:spPr>
        <p:txBody>
          <a:bodyPr spcFirstLastPara="1" wrap="square" lIns="91425" tIns="45700" rIns="91425" bIns="45700" anchor="t" anchorCtr="0">
            <a:spAutoFit/>
          </a:bodyPr>
          <a:lstStyle/>
          <a:p>
            <a:pPr marL="0" marR="0" lvl="0" indent="0" algn="ctr" rtl="0">
              <a:lnSpc>
                <a:spcPct val="7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Measurement  of single electrode potential  of </a:t>
            </a:r>
            <a:endParaRPr sz="2000" b="1" i="0" u="none">
              <a:solidFill>
                <a:schemeClr val="dk1"/>
              </a:solidFill>
              <a:latin typeface="Arial"/>
              <a:ea typeface="Arial"/>
              <a:cs typeface="Arial"/>
              <a:sym typeface="Arial"/>
            </a:endParaRPr>
          </a:p>
          <a:p>
            <a:pPr marL="0" marR="0" lvl="0" indent="0" algn="ctr" rtl="0">
              <a:lnSpc>
                <a:spcPct val="7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Zn  using saturated calomel  electrode</a:t>
            </a:r>
            <a:endParaRPr sz="2000" b="1" i="0" u="none">
              <a:solidFill>
                <a:schemeClr val="dk1"/>
              </a:solidFill>
              <a:latin typeface="Arial"/>
              <a:ea typeface="Arial"/>
              <a:cs typeface="Arial"/>
              <a:sym typeface="Arial"/>
            </a:endParaRPr>
          </a:p>
          <a:p>
            <a:pPr marL="0" marR="0" lvl="0" indent="0" algn="just" rtl="0">
              <a:lnSpc>
                <a:spcPct val="120000"/>
              </a:lnSpc>
              <a:spcBef>
                <a:spcPts val="44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The saturated calomel electrode is coupled with another Zn electrode, the potential of which is to be determined (Fig. 1.4). Since the reduction potential of the coupled Zn electrode is less than E°  of calomel electrode (+ 0.2422 V), the calomel electrode will act as cathode and the reaction is</a:t>
            </a:r>
            <a:endParaRPr/>
          </a:p>
        </p:txBody>
      </p:sp>
      <p:pic>
        <p:nvPicPr>
          <p:cNvPr id="612" name="Google Shape;612;p87" descr="04 "/>
          <p:cNvPicPr preferRelativeResize="0"/>
          <p:nvPr/>
        </p:nvPicPr>
        <p:blipFill rotWithShape="1">
          <a:blip r:embed="rId5">
            <a:alphaModFix/>
          </a:blip>
          <a:srcRect/>
          <a:stretch/>
        </p:blipFill>
        <p:spPr>
          <a:xfrm>
            <a:off x="1873250" y="3756025"/>
            <a:ext cx="6172199" cy="3101974"/>
          </a:xfrm>
          <a:prstGeom prst="rect">
            <a:avLst/>
          </a:prstGeom>
          <a:noFill/>
          <a:ln>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pic>
        <p:nvPicPr>
          <p:cNvPr id="617" name="Google Shape;617;p88"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618" name="Google Shape;618;p88"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619" name="Google Shape;619;p88"/>
          <p:cNvSpPr txBox="1"/>
          <p:nvPr/>
        </p:nvSpPr>
        <p:spPr>
          <a:xfrm>
            <a:off x="542925" y="1103312"/>
            <a:ext cx="8382000" cy="60516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At Anode:</a:t>
            </a:r>
            <a:endParaRPr sz="2400" b="0" i="0" u="none">
              <a:solidFill>
                <a:schemeClr val="dk1"/>
              </a:solidFill>
              <a:latin typeface="Arial"/>
              <a:ea typeface="Arial"/>
              <a:cs typeface="Arial"/>
              <a:sym typeface="Arial"/>
            </a:endParaRPr>
          </a:p>
          <a:p>
            <a:pPr marL="0" marR="0" lvl="0" indent="0" algn="ctr"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Zn 		        Zn</a:t>
            </a:r>
            <a:r>
              <a:rPr lang="en-US" sz="2400" b="0" i="0" u="none" baseline="30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+ 2e− (Oxidation)</a:t>
            </a:r>
            <a:endParaRPr sz="2400" b="0" i="0" u="none">
              <a:solidFill>
                <a:schemeClr val="dk1"/>
              </a:solidFill>
              <a:latin typeface="Arial"/>
              <a:ea typeface="Arial"/>
              <a:cs typeface="Arial"/>
              <a:sym typeface="Arial"/>
            </a:endParaRPr>
          </a:p>
          <a:p>
            <a:pPr marL="0" marR="0" lvl="0" indent="0" algn="l"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At Cathode: </a:t>
            </a:r>
            <a:endParaRPr sz="2400" b="0" i="0" u="none">
              <a:solidFill>
                <a:schemeClr val="dk1"/>
              </a:solidFill>
              <a:latin typeface="Arial"/>
              <a:ea typeface="Arial"/>
              <a:cs typeface="Arial"/>
              <a:sym typeface="Arial"/>
            </a:endParaRPr>
          </a:p>
          <a:p>
            <a:pPr marL="0" marR="0" lvl="0" indent="0" algn="l"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Hg</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Cl</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a:t>
            </a:r>
            <a:r>
              <a:rPr lang="en-US" sz="2400" b="0" i="0" u="none" baseline="-25000">
                <a:solidFill>
                  <a:srgbClr val="000000"/>
                </a:solidFill>
                <a:latin typeface="Arial"/>
                <a:ea typeface="Arial"/>
                <a:cs typeface="Arial"/>
                <a:sym typeface="Arial"/>
              </a:rPr>
              <a:t>(s)</a:t>
            </a:r>
            <a:r>
              <a:rPr lang="en-US" sz="2400" b="0" i="0" u="none">
                <a:solidFill>
                  <a:srgbClr val="000000"/>
                </a:solidFill>
                <a:latin typeface="Arial"/>
                <a:ea typeface="Arial"/>
                <a:cs typeface="Arial"/>
                <a:sym typeface="Arial"/>
              </a:rPr>
              <a:t> + 2e−			 2Hg</a:t>
            </a:r>
            <a:r>
              <a:rPr lang="en-US" sz="2400" b="0" i="0" u="none" baseline="-25000">
                <a:solidFill>
                  <a:srgbClr val="000000"/>
                </a:solidFill>
                <a:latin typeface="Arial"/>
                <a:ea typeface="Arial"/>
                <a:cs typeface="Arial"/>
                <a:sym typeface="Arial"/>
              </a:rPr>
              <a:t>(l)</a:t>
            </a:r>
            <a:r>
              <a:rPr lang="en-US" sz="2400" b="0" i="0" u="none">
                <a:solidFill>
                  <a:srgbClr val="000000"/>
                </a:solidFill>
                <a:latin typeface="Arial"/>
                <a:ea typeface="Arial"/>
                <a:cs typeface="Arial"/>
                <a:sym typeface="Arial"/>
              </a:rPr>
              <a:t> + 2Cl</a:t>
            </a:r>
            <a:r>
              <a:rPr lang="en-US" sz="2400" b="0" i="0" u="none" baseline="30000">
                <a:solidFill>
                  <a:srgbClr val="000000"/>
                </a:solidFill>
                <a:latin typeface="Arial"/>
                <a:ea typeface="Arial"/>
                <a:cs typeface="Arial"/>
                <a:sym typeface="Arial"/>
              </a:rPr>
              <a:t>−  </a:t>
            </a:r>
            <a:r>
              <a:rPr lang="en-US" sz="2400" b="0" i="0" u="none">
                <a:solidFill>
                  <a:srgbClr val="000000"/>
                </a:solidFill>
                <a:latin typeface="Arial"/>
                <a:ea typeface="Arial"/>
                <a:cs typeface="Arial"/>
                <a:sym typeface="Arial"/>
              </a:rPr>
              <a:t>(Reduction)</a:t>
            </a:r>
            <a:endParaRPr sz="2400" b="0" i="0" u="none">
              <a:solidFill>
                <a:schemeClr val="dk1"/>
              </a:solidFill>
              <a:latin typeface="Arial"/>
              <a:ea typeface="Arial"/>
              <a:cs typeface="Arial"/>
              <a:sym typeface="Arial"/>
            </a:endParaRPr>
          </a:p>
          <a:p>
            <a:pPr marL="0" marR="0" lvl="0" indent="0" algn="l"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Zn + Hg</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Cl</a:t>
            </a:r>
            <a:r>
              <a:rPr lang="en-US" sz="2400" b="0" i="0" u="none" baseline="-25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a:t>
            </a:r>
            <a:r>
              <a:rPr lang="en-US" sz="2400" b="0" i="0" u="none" baseline="-25000">
                <a:solidFill>
                  <a:srgbClr val="000000"/>
                </a:solidFill>
                <a:latin typeface="Arial"/>
                <a:ea typeface="Arial"/>
                <a:cs typeface="Arial"/>
                <a:sym typeface="Arial"/>
              </a:rPr>
              <a:t>(s)</a:t>
            </a:r>
            <a:r>
              <a:rPr lang="en-US" sz="2400" b="0" i="0" u="none">
                <a:solidFill>
                  <a:srgbClr val="000000"/>
                </a:solidFill>
                <a:latin typeface="Arial"/>
                <a:ea typeface="Arial"/>
                <a:cs typeface="Arial"/>
                <a:sym typeface="Arial"/>
              </a:rPr>
              <a:t> 			 ZnCl</a:t>
            </a:r>
            <a:r>
              <a:rPr lang="en-US" sz="2400" b="0" i="0" u="none" baseline="-25000">
                <a:solidFill>
                  <a:srgbClr val="000000"/>
                </a:solidFill>
                <a:latin typeface="Arial"/>
                <a:ea typeface="Arial"/>
                <a:cs typeface="Arial"/>
                <a:sym typeface="Arial"/>
              </a:rPr>
              <a:t>2 </a:t>
            </a:r>
            <a:r>
              <a:rPr lang="en-US" sz="2400" b="0" i="0" u="none">
                <a:solidFill>
                  <a:srgbClr val="000000"/>
                </a:solidFill>
                <a:latin typeface="Arial"/>
                <a:ea typeface="Arial"/>
                <a:cs typeface="Arial"/>
                <a:sym typeface="Arial"/>
              </a:rPr>
              <a:t>+ 2Hg</a:t>
            </a:r>
            <a:r>
              <a:rPr lang="en-US" sz="2400" b="0" i="0" u="none" baseline="-25000">
                <a:solidFill>
                  <a:srgbClr val="000000"/>
                </a:solidFill>
                <a:latin typeface="Arial"/>
                <a:ea typeface="Arial"/>
                <a:cs typeface="Arial"/>
                <a:sym typeface="Arial"/>
              </a:rPr>
              <a:t> (l)</a:t>
            </a:r>
            <a:endParaRPr/>
          </a:p>
          <a:p>
            <a:pPr marL="0" marR="0" lvl="0" indent="0" algn="l" rtl="0">
              <a:lnSpc>
                <a:spcPct val="120000"/>
              </a:lnSpc>
              <a:spcBef>
                <a:spcPts val="480"/>
              </a:spcBef>
              <a:spcAft>
                <a:spcPts val="0"/>
              </a:spcAft>
              <a:buClr>
                <a:srgbClr val="000000"/>
              </a:buClr>
              <a:buSzPts val="2400"/>
              <a:buFont typeface="Calibri"/>
              <a:buNone/>
            </a:pPr>
            <a:endParaRPr sz="2400" b="0" i="0" u="none" baseline="-25000">
              <a:solidFill>
                <a:schemeClr val="dk1"/>
              </a:solidFill>
              <a:latin typeface="Arial"/>
              <a:ea typeface="Arial"/>
              <a:cs typeface="Arial"/>
              <a:sym typeface="Arial"/>
            </a:endParaRPr>
          </a:p>
          <a:p>
            <a:pPr marL="0" marR="0" lvl="0" indent="0" algn="ctr"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a:t>
            </a:r>
            <a:r>
              <a:rPr lang="en-US" sz="2400" b="0" i="0" u="none" baseline="-25000">
                <a:solidFill>
                  <a:srgbClr val="000000"/>
                </a:solidFill>
                <a:latin typeface="Arial"/>
                <a:ea typeface="Arial"/>
                <a:cs typeface="Arial"/>
                <a:sym typeface="Arial"/>
              </a:rPr>
              <a:t>cell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right</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left</a:t>
            </a:r>
            <a:endParaRPr sz="2400" b="0" i="0" u="none" baseline="-25000">
              <a:solidFill>
                <a:schemeClr val="dk1"/>
              </a:solidFill>
              <a:latin typeface="Arial"/>
              <a:ea typeface="Arial"/>
              <a:cs typeface="Arial"/>
              <a:sym typeface="Arial"/>
            </a:endParaRPr>
          </a:p>
          <a:p>
            <a:pPr marL="0" marR="0" lvl="0" indent="0" algn="l"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E</a:t>
            </a:r>
            <a:r>
              <a:rPr lang="en-US" sz="2400" b="0" i="0" u="none" baseline="-25000">
                <a:solidFill>
                  <a:srgbClr val="000000"/>
                </a:solidFill>
                <a:latin typeface="Arial"/>
                <a:ea typeface="Arial"/>
                <a:cs typeface="Arial"/>
                <a:sym typeface="Arial"/>
              </a:rPr>
              <a:t>cell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cal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Zn</a:t>
            </a:r>
            <a:endParaRPr sz="2400" b="0" i="0" u="none" baseline="-25000">
              <a:solidFill>
                <a:schemeClr val="dk1"/>
              </a:solidFill>
              <a:latin typeface="Arial"/>
              <a:ea typeface="Arial"/>
              <a:cs typeface="Arial"/>
              <a:sym typeface="Arial"/>
            </a:endParaRPr>
          </a:p>
          <a:p>
            <a:pPr marL="0" marR="0" lvl="0" indent="0" algn="l"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E°</a:t>
            </a:r>
            <a:r>
              <a:rPr lang="en-US" sz="2400" b="0" i="0" u="none" baseline="-25000">
                <a:solidFill>
                  <a:srgbClr val="000000"/>
                </a:solidFill>
                <a:latin typeface="Arial"/>
                <a:ea typeface="Arial"/>
                <a:cs typeface="Arial"/>
                <a:sym typeface="Arial"/>
              </a:rPr>
              <a:t>Zn</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cal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cell</a:t>
            </a:r>
            <a:endParaRPr sz="2400" b="0" i="0" u="none" baseline="-25000">
              <a:solidFill>
                <a:schemeClr val="dk1"/>
              </a:solidFill>
              <a:latin typeface="Arial"/>
              <a:ea typeface="Arial"/>
              <a:cs typeface="Arial"/>
              <a:sym typeface="Arial"/>
            </a:endParaRPr>
          </a:p>
          <a:p>
            <a:pPr marL="0" marR="0" lvl="0" indent="0" algn="l"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 + 0.2422 − 1.0025</a:t>
            </a:r>
            <a:endParaRPr sz="2400" b="0" i="0" u="none">
              <a:solidFill>
                <a:schemeClr val="dk1"/>
              </a:solidFill>
              <a:latin typeface="Arial"/>
              <a:ea typeface="Arial"/>
              <a:cs typeface="Arial"/>
              <a:sym typeface="Arial"/>
            </a:endParaRPr>
          </a:p>
          <a:p>
            <a:pPr marL="0" marR="0" lvl="0" indent="0" algn="l"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E°</a:t>
            </a:r>
            <a:r>
              <a:rPr lang="en-US" sz="2400" b="0" i="0" u="none" baseline="-25000">
                <a:solidFill>
                  <a:srgbClr val="000000"/>
                </a:solidFill>
                <a:latin typeface="Arial"/>
                <a:ea typeface="Arial"/>
                <a:cs typeface="Arial"/>
                <a:sym typeface="Arial"/>
              </a:rPr>
              <a:t>Zn</a:t>
            </a:r>
            <a:r>
              <a:rPr lang="en-US" sz="2400" b="0" i="0" u="none">
                <a:solidFill>
                  <a:srgbClr val="000000"/>
                </a:solidFill>
                <a:latin typeface="Arial"/>
                <a:ea typeface="Arial"/>
                <a:cs typeface="Arial"/>
                <a:sym typeface="Arial"/>
              </a:rPr>
              <a:t> = − 0.7603 volt .</a:t>
            </a:r>
            <a:endParaRPr sz="2400" b="0" i="0" u="none">
              <a:solidFill>
                <a:schemeClr val="dk1"/>
              </a:solidFill>
              <a:latin typeface="Arial"/>
              <a:ea typeface="Arial"/>
              <a:cs typeface="Arial"/>
              <a:sym typeface="Arial"/>
            </a:endParaRPr>
          </a:p>
          <a:p>
            <a:pPr marL="0" marR="0" lvl="0" indent="0" algn="l" rtl="0">
              <a:lnSpc>
                <a:spcPct val="100000"/>
              </a:lnSpc>
              <a:spcBef>
                <a:spcPts val="240"/>
              </a:spcBef>
              <a:spcAft>
                <a:spcPts val="0"/>
              </a:spcAft>
              <a:buNone/>
            </a:pPr>
            <a:endParaRPr sz="2400" b="0" i="0" u="none">
              <a:solidFill>
                <a:schemeClr val="dk1"/>
              </a:solidFill>
              <a:latin typeface="Arial"/>
              <a:ea typeface="Arial"/>
              <a:cs typeface="Arial"/>
              <a:sym typeface="Arial"/>
            </a:endParaRPr>
          </a:p>
        </p:txBody>
      </p:sp>
      <p:grpSp>
        <p:nvGrpSpPr>
          <p:cNvPr id="620" name="Google Shape;620;p88"/>
          <p:cNvGrpSpPr/>
          <p:nvPr/>
        </p:nvGrpSpPr>
        <p:grpSpPr>
          <a:xfrm>
            <a:off x="2701925" y="1843087"/>
            <a:ext cx="1524000" cy="85725"/>
            <a:chOff x="1536" y="2544"/>
            <a:chExt cx="432" cy="54"/>
          </a:xfrm>
        </p:grpSpPr>
        <p:grpSp>
          <p:nvGrpSpPr>
            <p:cNvPr id="621" name="Google Shape;621;p88"/>
            <p:cNvGrpSpPr/>
            <p:nvPr/>
          </p:nvGrpSpPr>
          <p:grpSpPr>
            <a:xfrm>
              <a:off x="1536" y="2544"/>
              <a:ext cx="432" cy="0"/>
              <a:chOff x="1536" y="2544"/>
              <a:chExt cx="432" cy="0"/>
            </a:xfrm>
          </p:grpSpPr>
          <p:cxnSp>
            <p:nvCxnSpPr>
              <p:cNvPr id="622" name="Google Shape;622;p88"/>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623" name="Google Shape;623;p88"/>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nvGrpSpPr>
            <p:cNvPr id="624" name="Google Shape;624;p88"/>
            <p:cNvGrpSpPr/>
            <p:nvPr/>
          </p:nvGrpSpPr>
          <p:grpSpPr>
            <a:xfrm rot="10800000">
              <a:off x="1536" y="2598"/>
              <a:ext cx="432" cy="0"/>
              <a:chOff x="1536" y="2544"/>
              <a:chExt cx="432" cy="0"/>
            </a:xfrm>
          </p:grpSpPr>
          <p:cxnSp>
            <p:nvCxnSpPr>
              <p:cNvPr id="625" name="Google Shape;625;p88"/>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626" name="Google Shape;626;p88"/>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grpSp>
        <p:nvGrpSpPr>
          <p:cNvPr id="627" name="Google Shape;627;p88"/>
          <p:cNvGrpSpPr/>
          <p:nvPr/>
        </p:nvGrpSpPr>
        <p:grpSpPr>
          <a:xfrm>
            <a:off x="3209925" y="2895600"/>
            <a:ext cx="1524000" cy="85725"/>
            <a:chOff x="1536" y="2544"/>
            <a:chExt cx="432" cy="54"/>
          </a:xfrm>
        </p:grpSpPr>
        <p:grpSp>
          <p:nvGrpSpPr>
            <p:cNvPr id="628" name="Google Shape;628;p88"/>
            <p:cNvGrpSpPr/>
            <p:nvPr/>
          </p:nvGrpSpPr>
          <p:grpSpPr>
            <a:xfrm>
              <a:off x="1536" y="2544"/>
              <a:ext cx="432" cy="0"/>
              <a:chOff x="1536" y="2544"/>
              <a:chExt cx="432" cy="0"/>
            </a:xfrm>
          </p:grpSpPr>
          <p:cxnSp>
            <p:nvCxnSpPr>
              <p:cNvPr id="629" name="Google Shape;629;p88"/>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630" name="Google Shape;630;p88"/>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nvGrpSpPr>
            <p:cNvPr id="631" name="Google Shape;631;p88"/>
            <p:cNvGrpSpPr/>
            <p:nvPr/>
          </p:nvGrpSpPr>
          <p:grpSpPr>
            <a:xfrm rot="10800000">
              <a:off x="1536" y="2598"/>
              <a:ext cx="432" cy="0"/>
              <a:chOff x="1536" y="2544"/>
              <a:chExt cx="432" cy="0"/>
            </a:xfrm>
          </p:grpSpPr>
          <p:cxnSp>
            <p:nvCxnSpPr>
              <p:cNvPr id="632" name="Google Shape;632;p88"/>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633" name="Google Shape;633;p88"/>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cxnSp>
        <p:nvCxnSpPr>
          <p:cNvPr id="634" name="Google Shape;634;p88"/>
          <p:cNvCxnSpPr/>
          <p:nvPr/>
        </p:nvCxnSpPr>
        <p:spPr>
          <a:xfrm>
            <a:off x="542925" y="3151187"/>
            <a:ext cx="6772200" cy="93600"/>
          </a:xfrm>
          <a:prstGeom prst="straightConnector1">
            <a:avLst/>
          </a:prstGeom>
          <a:noFill/>
          <a:ln w="28575" cap="flat" cmpd="sng">
            <a:solidFill>
              <a:schemeClr val="dk1"/>
            </a:solidFill>
            <a:prstDash val="solid"/>
            <a:miter lim="800000"/>
            <a:headEnd type="none" w="med" len="med"/>
            <a:tailEnd type="none" w="med" len="med"/>
          </a:ln>
        </p:spPr>
      </p:cxnSp>
      <p:cxnSp>
        <p:nvCxnSpPr>
          <p:cNvPr id="635" name="Google Shape;635;p88"/>
          <p:cNvCxnSpPr/>
          <p:nvPr/>
        </p:nvCxnSpPr>
        <p:spPr>
          <a:xfrm>
            <a:off x="542925" y="3698875"/>
            <a:ext cx="6772200" cy="45900"/>
          </a:xfrm>
          <a:prstGeom prst="straightConnector1">
            <a:avLst/>
          </a:prstGeom>
          <a:noFill/>
          <a:ln w="28575" cap="flat" cmpd="sng">
            <a:solidFill>
              <a:schemeClr val="dk1"/>
            </a:solidFill>
            <a:prstDash val="solid"/>
            <a:miter lim="800000"/>
            <a:headEnd type="none" w="med" len="med"/>
            <a:tailEnd type="none" w="med" len="med"/>
          </a:ln>
        </p:spPr>
      </p:cxnSp>
      <p:grpSp>
        <p:nvGrpSpPr>
          <p:cNvPr id="636" name="Google Shape;636;p88"/>
          <p:cNvGrpSpPr/>
          <p:nvPr/>
        </p:nvGrpSpPr>
        <p:grpSpPr>
          <a:xfrm>
            <a:off x="2955925" y="3444875"/>
            <a:ext cx="1524000" cy="85725"/>
            <a:chOff x="1536" y="2544"/>
            <a:chExt cx="432" cy="54"/>
          </a:xfrm>
        </p:grpSpPr>
        <p:grpSp>
          <p:nvGrpSpPr>
            <p:cNvPr id="637" name="Google Shape;637;p88"/>
            <p:cNvGrpSpPr/>
            <p:nvPr/>
          </p:nvGrpSpPr>
          <p:grpSpPr>
            <a:xfrm>
              <a:off x="1536" y="2544"/>
              <a:ext cx="432" cy="0"/>
              <a:chOff x="1536" y="2544"/>
              <a:chExt cx="432" cy="0"/>
            </a:xfrm>
          </p:grpSpPr>
          <p:cxnSp>
            <p:nvCxnSpPr>
              <p:cNvPr id="638" name="Google Shape;638;p88"/>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639" name="Google Shape;639;p88"/>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nvGrpSpPr>
            <p:cNvPr id="640" name="Google Shape;640;p88"/>
            <p:cNvGrpSpPr/>
            <p:nvPr/>
          </p:nvGrpSpPr>
          <p:grpSpPr>
            <a:xfrm rot="10800000">
              <a:off x="1536" y="2598"/>
              <a:ext cx="432" cy="0"/>
              <a:chOff x="1536" y="2544"/>
              <a:chExt cx="432" cy="0"/>
            </a:xfrm>
          </p:grpSpPr>
          <p:cxnSp>
            <p:nvCxnSpPr>
              <p:cNvPr id="641" name="Google Shape;641;p88"/>
              <p:cNvCxnSpPr/>
              <p:nvPr/>
            </p:nvCxnSpPr>
            <p:spPr>
              <a:xfrm>
                <a:off x="1536" y="2544"/>
                <a:ext cx="300" cy="0"/>
              </a:xfrm>
              <a:prstGeom prst="straightConnector1">
                <a:avLst/>
              </a:prstGeom>
              <a:noFill/>
              <a:ln w="28575" cap="flat" cmpd="sng">
                <a:solidFill>
                  <a:schemeClr val="dk1"/>
                </a:solidFill>
                <a:prstDash val="solid"/>
                <a:miter lim="800000"/>
                <a:headEnd type="none" w="med" len="med"/>
                <a:tailEnd type="none" w="med" len="med"/>
              </a:ln>
            </p:spPr>
          </p:cxnSp>
          <p:cxnSp>
            <p:nvCxnSpPr>
              <p:cNvPr id="642" name="Google Shape;642;p88"/>
              <p:cNvCxnSpPr/>
              <p:nvPr/>
            </p:nvCxnSpPr>
            <p:spPr>
              <a:xfrm>
                <a:off x="1968" y="2544"/>
                <a:ext cx="0" cy="0"/>
              </a:xfrm>
              <a:prstGeom prst="straightConnector1">
                <a:avLst/>
              </a:prstGeom>
              <a:noFill/>
              <a:ln w="28575" cap="flat" cmpd="sng">
                <a:solidFill>
                  <a:schemeClr val="dk1"/>
                </a:solidFill>
                <a:prstDash val="solid"/>
                <a:miter lim="800000"/>
                <a:headEnd type="none" w="med" len="med"/>
                <a:tailEnd type="none" w="med" len="med"/>
              </a:ln>
            </p:spPr>
          </p:cxnSp>
        </p:grpSp>
      </p:gr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pic>
        <p:nvPicPr>
          <p:cNvPr id="647" name="Google Shape;647;p89" descr="https://encrypted-tbn1.gstatic.com/images?q=tbn:ANd9GcRX23JdQadbkLHkkGBvT6pPswe_m579y79ambRScK8cks6R6xzgtQ"/>
          <p:cNvPicPr preferRelativeResize="0"/>
          <p:nvPr/>
        </p:nvPicPr>
        <p:blipFill rotWithShape="1">
          <a:blip r:embed="rId3">
            <a:alphaModFix/>
          </a:blip>
          <a:srcRect/>
          <a:stretch/>
        </p:blipFill>
        <p:spPr>
          <a:xfrm>
            <a:off x="0" y="0"/>
            <a:ext cx="1279525" cy="1066800"/>
          </a:xfrm>
          <a:prstGeom prst="rect">
            <a:avLst/>
          </a:prstGeom>
          <a:noFill/>
          <a:ln>
            <a:noFill/>
          </a:ln>
        </p:spPr>
      </p:pic>
      <p:pic>
        <p:nvPicPr>
          <p:cNvPr id="648" name="Google Shape;648;p89" descr="ICTAL 2030"/>
          <p:cNvPicPr preferRelativeResize="0"/>
          <p:nvPr/>
        </p:nvPicPr>
        <p:blipFill rotWithShape="1">
          <a:blip r:embed="rId4">
            <a:alphaModFix/>
          </a:blip>
          <a:srcRect/>
          <a:stretch/>
        </p:blipFill>
        <p:spPr>
          <a:xfrm>
            <a:off x="8001000" y="0"/>
            <a:ext cx="1098550" cy="1143000"/>
          </a:xfrm>
          <a:prstGeom prst="rect">
            <a:avLst/>
          </a:prstGeom>
          <a:noFill/>
          <a:ln>
            <a:noFill/>
          </a:ln>
        </p:spPr>
      </p:pic>
      <p:sp>
        <p:nvSpPr>
          <p:cNvPr id="649" name="Google Shape;649;p89"/>
          <p:cNvSpPr txBox="1"/>
          <p:nvPr/>
        </p:nvSpPr>
        <p:spPr>
          <a:xfrm>
            <a:off x="6350" y="1066800"/>
            <a:ext cx="9144000" cy="30654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3600"/>
              <a:buFont typeface="Arial"/>
              <a:buNone/>
            </a:pPr>
            <a:r>
              <a:rPr lang="en-US" sz="3600" b="1" i="0" u="none">
                <a:solidFill>
                  <a:srgbClr val="000000"/>
                </a:solidFill>
                <a:latin typeface="Arial"/>
                <a:ea typeface="Arial"/>
                <a:cs typeface="Arial"/>
                <a:sym typeface="Arial"/>
              </a:rPr>
              <a:t>Ion-Selective Electrodes (ISE)</a:t>
            </a:r>
            <a:endParaRPr/>
          </a:p>
          <a:p>
            <a:pPr marL="0" marR="0" lvl="0" indent="0" algn="just" rtl="0">
              <a:lnSpc>
                <a:spcPct val="120000"/>
              </a:lnSpc>
              <a:spcBef>
                <a:spcPts val="60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Ion-selective electrodes are the electrodes having the ability to respond only to a particular ions, and develop potential, ignoring the other ions in a mixture totally. The potential developed by an ion-selective electrode depends only on the concentration of particular ions.</a:t>
            </a:r>
            <a:endParaRPr/>
          </a:p>
        </p:txBody>
      </p:sp>
      <p:pic>
        <p:nvPicPr>
          <p:cNvPr id="650" name="Google Shape;650;p89" descr="Examples"/>
          <p:cNvPicPr preferRelativeResize="0"/>
          <p:nvPr/>
        </p:nvPicPr>
        <p:blipFill rotWithShape="1">
          <a:blip r:embed="rId5">
            <a:alphaModFix/>
          </a:blip>
          <a:srcRect/>
          <a:stretch/>
        </p:blipFill>
        <p:spPr>
          <a:xfrm>
            <a:off x="6350" y="4402137"/>
            <a:ext cx="1763712" cy="658812"/>
          </a:xfrm>
          <a:prstGeom prst="rect">
            <a:avLst/>
          </a:prstGeom>
          <a:noFill/>
          <a:ln>
            <a:noFill/>
          </a:ln>
        </p:spPr>
      </p:pic>
      <p:sp>
        <p:nvSpPr>
          <p:cNvPr id="651" name="Google Shape;651;p89"/>
          <p:cNvSpPr txBox="1"/>
          <p:nvPr/>
        </p:nvSpPr>
        <p:spPr>
          <a:xfrm>
            <a:off x="1784350" y="4548187"/>
            <a:ext cx="54864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a:solidFill>
                  <a:srgbClr val="000000"/>
                </a:solidFill>
                <a:latin typeface="Arial"/>
                <a:ea typeface="Arial"/>
                <a:cs typeface="Arial"/>
                <a:sym typeface="Arial"/>
              </a:rPr>
              <a:t>Glass</a:t>
            </a:r>
            <a:r>
              <a:rPr lang="en-US" sz="2400" b="1" i="1" u="none">
                <a:solidFill>
                  <a:srgbClr val="660033"/>
                </a:solidFill>
                <a:latin typeface="Arial"/>
                <a:ea typeface="Arial"/>
                <a:cs typeface="Arial"/>
                <a:sym typeface="Arial"/>
              </a:rPr>
              <a:t> </a:t>
            </a:r>
            <a:r>
              <a:rPr lang="en-US" sz="2400" b="1" i="1" u="none">
                <a:solidFill>
                  <a:srgbClr val="000000"/>
                </a:solidFill>
                <a:latin typeface="Arial"/>
                <a:ea typeface="Arial"/>
                <a:cs typeface="Arial"/>
                <a:sym typeface="Arial"/>
              </a:rPr>
              <a:t>Electrode</a:t>
            </a:r>
            <a:endParaRPr/>
          </a:p>
        </p:txBody>
      </p:sp>
      <p:sp>
        <p:nvSpPr>
          <p:cNvPr id="652" name="Google Shape;652;p89"/>
          <p:cNvSpPr txBox="1"/>
          <p:nvPr/>
        </p:nvSpPr>
        <p:spPr>
          <a:xfrm>
            <a:off x="152400" y="5064125"/>
            <a:ext cx="8610600" cy="9795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The glass membrane of the glass electrode is only selective to H</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ions only in a mixture.</a:t>
            </a:r>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657" name="Google Shape;657;p90" descr="https://encrypted-tbn1.gstatic.com/images?q=tbn:ANd9GcRX23JdQadbkLHkkGBvT6pPswe_m579y79ambRScK8cks6R6xzgtQ"/>
          <p:cNvPicPr preferRelativeResize="0"/>
          <p:nvPr/>
        </p:nvPicPr>
        <p:blipFill rotWithShape="1">
          <a:blip r:embed="rId3">
            <a:alphaModFix/>
          </a:blip>
          <a:srcRect/>
          <a:stretch/>
        </p:blipFill>
        <p:spPr>
          <a:xfrm>
            <a:off x="0" y="0"/>
            <a:ext cx="1279525" cy="1066800"/>
          </a:xfrm>
          <a:prstGeom prst="rect">
            <a:avLst/>
          </a:prstGeom>
          <a:noFill/>
          <a:ln>
            <a:noFill/>
          </a:ln>
        </p:spPr>
      </p:pic>
      <p:pic>
        <p:nvPicPr>
          <p:cNvPr id="658" name="Google Shape;658;p90" descr="ICTAL 2030"/>
          <p:cNvPicPr preferRelativeResize="0"/>
          <p:nvPr/>
        </p:nvPicPr>
        <p:blipFill rotWithShape="1">
          <a:blip r:embed="rId4">
            <a:alphaModFix/>
          </a:blip>
          <a:srcRect/>
          <a:stretch/>
        </p:blipFill>
        <p:spPr>
          <a:xfrm>
            <a:off x="8001000" y="0"/>
            <a:ext cx="1098550" cy="1143000"/>
          </a:xfrm>
          <a:prstGeom prst="rect">
            <a:avLst/>
          </a:prstGeom>
          <a:noFill/>
          <a:ln>
            <a:noFill/>
          </a:ln>
        </p:spPr>
      </p:pic>
      <p:sp>
        <p:nvSpPr>
          <p:cNvPr id="659" name="Google Shape;659;p90"/>
          <p:cNvSpPr txBox="1"/>
          <p:nvPr/>
        </p:nvSpPr>
        <p:spPr>
          <a:xfrm>
            <a:off x="34925" y="1155700"/>
            <a:ext cx="9064500" cy="52626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3200"/>
              <a:buFont typeface="Arial"/>
              <a:buNone/>
            </a:pPr>
            <a:r>
              <a:rPr lang="en-US" sz="3200" b="1" i="0" u="none">
                <a:solidFill>
                  <a:srgbClr val="000000"/>
                </a:solidFill>
                <a:latin typeface="Arial"/>
                <a:ea typeface="Arial"/>
                <a:cs typeface="Arial"/>
                <a:sym typeface="Arial"/>
              </a:rPr>
              <a:t>Glass Electrode (Internal Reference Electrode)</a:t>
            </a:r>
            <a:endParaRPr/>
          </a:p>
          <a:p>
            <a:pPr marL="0" marR="0" lvl="0" indent="0" algn="l" rtl="0">
              <a:lnSpc>
                <a:spcPct val="120000"/>
              </a:lnSpc>
              <a:spcBef>
                <a:spcPts val="56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Construction</a:t>
            </a:r>
            <a:endParaRPr/>
          </a:p>
          <a:p>
            <a:pPr marL="0" marR="0" lvl="0" indent="0" algn="just"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A glass electrode consists of thin-walled glass bulb (the glass is a special type having low melting point and high electrical conductivity) containing a Pt wire in 0.1M HCl (Fig.1.5). The glass electrode is represented as</a:t>
            </a:r>
            <a:endParaRPr/>
          </a:p>
          <a:p>
            <a:pPr marL="0" marR="0" lvl="0" indent="0" algn="just" rtl="0">
              <a:lnSpc>
                <a:spcPct val="120000"/>
              </a:lnSpc>
              <a:spcBef>
                <a:spcPts val="600"/>
              </a:spcBef>
              <a:spcAft>
                <a:spcPts val="0"/>
              </a:spcAft>
              <a:buClr>
                <a:srgbClr val="000000"/>
              </a:buClr>
              <a:buSzPts val="3600"/>
              <a:buFont typeface="Arial"/>
              <a:buNone/>
            </a:pPr>
            <a:r>
              <a:rPr lang="en-US" sz="3600" b="1" i="0" u="none">
                <a:solidFill>
                  <a:srgbClr val="000000"/>
                </a:solidFill>
                <a:latin typeface="Arial"/>
                <a:ea typeface="Arial"/>
                <a:cs typeface="Arial"/>
                <a:sym typeface="Arial"/>
              </a:rPr>
              <a:t>			Pt, 0.1 M HCl / Glass</a:t>
            </a:r>
            <a:endParaRPr/>
          </a:p>
          <a:p>
            <a:pPr marL="0" marR="0" lvl="0" indent="0" algn="l" rtl="0">
              <a:lnSpc>
                <a:spcPct val="100000"/>
              </a:lnSpc>
              <a:spcBef>
                <a:spcPts val="360"/>
              </a:spcBef>
              <a:spcAft>
                <a:spcPts val="0"/>
              </a:spcAft>
              <a:buClr>
                <a:srgbClr val="000000"/>
              </a:buClr>
              <a:buSzPts val="2800"/>
              <a:buFont typeface="Calibri"/>
              <a:buNone/>
            </a:pPr>
            <a:endParaRPr sz="2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HCl in the bulb furnishes a constant H</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ion concentration.</a:t>
            </a:r>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Google Shape;664;p91" descr="https://encrypted-tbn1.gstatic.com/images?q=tbn:ANd9GcRX23JdQadbkLHkkGBvT6pPswe_m579y79ambRScK8cks6R6xzgtQ"/>
          <p:cNvPicPr preferRelativeResize="0"/>
          <p:nvPr/>
        </p:nvPicPr>
        <p:blipFill rotWithShape="1">
          <a:blip r:embed="rId3">
            <a:alphaModFix/>
          </a:blip>
          <a:srcRect/>
          <a:stretch/>
        </p:blipFill>
        <p:spPr>
          <a:xfrm>
            <a:off x="0" y="0"/>
            <a:ext cx="1279525" cy="1066800"/>
          </a:xfrm>
          <a:prstGeom prst="rect">
            <a:avLst/>
          </a:prstGeom>
          <a:noFill/>
          <a:ln>
            <a:noFill/>
          </a:ln>
        </p:spPr>
      </p:pic>
      <p:pic>
        <p:nvPicPr>
          <p:cNvPr id="665" name="Google Shape;665;p91" descr="ICTAL 2030"/>
          <p:cNvPicPr preferRelativeResize="0"/>
          <p:nvPr/>
        </p:nvPicPr>
        <p:blipFill rotWithShape="1">
          <a:blip r:embed="rId4">
            <a:alphaModFix/>
          </a:blip>
          <a:srcRect/>
          <a:stretch/>
        </p:blipFill>
        <p:spPr>
          <a:xfrm>
            <a:off x="8001000" y="0"/>
            <a:ext cx="1098550" cy="1143000"/>
          </a:xfrm>
          <a:prstGeom prst="rect">
            <a:avLst/>
          </a:prstGeom>
          <a:noFill/>
          <a:ln>
            <a:noFill/>
          </a:ln>
        </p:spPr>
      </p:pic>
      <p:pic>
        <p:nvPicPr>
          <p:cNvPr id="666" name="Google Shape;666;p91" descr="005 copy"/>
          <p:cNvPicPr preferRelativeResize="0"/>
          <p:nvPr/>
        </p:nvPicPr>
        <p:blipFill rotWithShape="1">
          <a:blip r:embed="rId5">
            <a:alphaModFix/>
          </a:blip>
          <a:srcRect/>
          <a:stretch/>
        </p:blipFill>
        <p:spPr>
          <a:xfrm>
            <a:off x="1752600" y="723900"/>
            <a:ext cx="5257800" cy="5143500"/>
          </a:xfrm>
          <a:prstGeom prst="rect">
            <a:avLst/>
          </a:prstGeom>
          <a:noFill/>
          <a:ln>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pic>
        <p:nvPicPr>
          <p:cNvPr id="671" name="Google Shape;671;p92" descr="https://encrypted-tbn1.gstatic.com/images?q=tbn:ANd9GcRX23JdQadbkLHkkGBvT6pPswe_m579y79ambRScK8cks6R6xzgtQ"/>
          <p:cNvPicPr preferRelativeResize="0"/>
          <p:nvPr/>
        </p:nvPicPr>
        <p:blipFill rotWithShape="1">
          <a:blip r:embed="rId3">
            <a:alphaModFix/>
          </a:blip>
          <a:srcRect/>
          <a:stretch/>
        </p:blipFill>
        <p:spPr>
          <a:xfrm>
            <a:off x="0" y="0"/>
            <a:ext cx="1279525" cy="1066800"/>
          </a:xfrm>
          <a:prstGeom prst="rect">
            <a:avLst/>
          </a:prstGeom>
          <a:noFill/>
          <a:ln>
            <a:noFill/>
          </a:ln>
        </p:spPr>
      </p:pic>
      <p:pic>
        <p:nvPicPr>
          <p:cNvPr id="672" name="Google Shape;672;p92" descr="ICTAL 2030"/>
          <p:cNvPicPr preferRelativeResize="0"/>
          <p:nvPr/>
        </p:nvPicPr>
        <p:blipFill rotWithShape="1">
          <a:blip r:embed="rId4">
            <a:alphaModFix/>
          </a:blip>
          <a:srcRect/>
          <a:stretch/>
        </p:blipFill>
        <p:spPr>
          <a:xfrm>
            <a:off x="8001000" y="0"/>
            <a:ext cx="1098550" cy="1143000"/>
          </a:xfrm>
          <a:prstGeom prst="rect">
            <a:avLst/>
          </a:prstGeom>
          <a:noFill/>
          <a:ln>
            <a:noFill/>
          </a:ln>
        </p:spPr>
      </p:pic>
      <p:sp>
        <p:nvSpPr>
          <p:cNvPr id="673" name="Google Shape;673;p92"/>
          <p:cNvSpPr txBox="1"/>
          <p:nvPr/>
        </p:nvSpPr>
        <p:spPr>
          <a:xfrm>
            <a:off x="422275" y="577850"/>
            <a:ext cx="7731000" cy="7367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660033"/>
              </a:buClr>
              <a:buSzPts val="2400"/>
              <a:buFont typeface="Arial"/>
              <a:buNone/>
            </a:pPr>
            <a:r>
              <a:rPr lang="en-US" sz="2400" b="0" i="0" u="none">
                <a:solidFill>
                  <a:srgbClr val="660033"/>
                </a:solidFill>
                <a:latin typeface="Arial"/>
                <a:ea typeface="Arial"/>
                <a:cs typeface="Arial"/>
                <a:sym typeface="Arial"/>
              </a:rPr>
              <a:t>	</a:t>
            </a:r>
            <a:endParaRPr sz="1800" b="0" i="0" u="none">
              <a:solidFill>
                <a:srgbClr val="000000"/>
              </a:solidFill>
              <a:latin typeface="Calibri"/>
              <a:ea typeface="Calibri"/>
              <a:cs typeface="Calibri"/>
              <a:sym typeface="Calibri"/>
            </a:endParaRPr>
          </a:p>
          <a:p>
            <a:pPr marL="0" marR="0" lvl="0" indent="0" algn="just" rtl="0">
              <a:lnSpc>
                <a:spcPct val="150000"/>
              </a:lnSpc>
              <a:spcBef>
                <a:spcPts val="480"/>
              </a:spcBef>
              <a:spcAft>
                <a:spcPts val="0"/>
              </a:spcAft>
              <a:buClr>
                <a:srgbClr val="660033"/>
              </a:buClr>
              <a:buSzPts val="2400"/>
              <a:buFont typeface="Arial"/>
              <a:buNone/>
            </a:pPr>
            <a:r>
              <a:rPr lang="en-US" sz="2400" b="0" i="0" u="none">
                <a:solidFill>
                  <a:srgbClr val="660033"/>
                </a:solidFill>
                <a:latin typeface="Arial"/>
                <a:ea typeface="Arial"/>
                <a:cs typeface="Arial"/>
                <a:sym typeface="Arial"/>
              </a:rPr>
              <a:t>	</a:t>
            </a:r>
            <a:r>
              <a:rPr lang="en-US" sz="2400" b="0" i="0" u="none">
                <a:solidFill>
                  <a:srgbClr val="000000"/>
                </a:solidFill>
                <a:latin typeface="Arial"/>
                <a:ea typeface="Arial"/>
                <a:cs typeface="Arial"/>
                <a:sym typeface="Arial"/>
              </a:rPr>
              <a:t>Glass electrode is used as the “internal reference electrode”. The pH of the solutions, especially coloured solutions containing oxidizing or reducing agents can be determined. The thin walled glass bulb called glass membrane functions as an ion-exchange resin, and an equilibrium is set up between the Na</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ions of glass and H</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ions in solution. The potential difference varies with the H</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ion concentration, and its emf is given by the expression </a:t>
            </a:r>
            <a:endParaRPr/>
          </a:p>
          <a:p>
            <a:pPr marL="0" marR="0" lvl="0" indent="0" algn="ctr" rtl="0">
              <a:lnSpc>
                <a:spcPct val="150000"/>
              </a:lnSpc>
              <a:spcBef>
                <a:spcPts val="48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E</a:t>
            </a:r>
            <a:r>
              <a:rPr lang="en-US" sz="2400" b="1" i="0" u="none" baseline="-25000">
                <a:solidFill>
                  <a:srgbClr val="000000"/>
                </a:solidFill>
                <a:latin typeface="Arial"/>
                <a:ea typeface="Arial"/>
                <a:cs typeface="Arial"/>
                <a:sym typeface="Arial"/>
              </a:rPr>
              <a:t>G</a:t>
            </a:r>
            <a:r>
              <a:rPr lang="en-US" sz="2400" b="1" i="0" u="none">
                <a:solidFill>
                  <a:srgbClr val="000000"/>
                </a:solidFill>
                <a:latin typeface="Arial"/>
                <a:ea typeface="Arial"/>
                <a:cs typeface="Arial"/>
                <a:sym typeface="Arial"/>
              </a:rPr>
              <a:t> = E°</a:t>
            </a:r>
            <a:r>
              <a:rPr lang="en-US" sz="2400" b="1" i="0" u="none" baseline="-25000">
                <a:solidFill>
                  <a:srgbClr val="000000"/>
                </a:solidFill>
                <a:latin typeface="Arial"/>
                <a:ea typeface="Arial"/>
                <a:cs typeface="Arial"/>
                <a:sym typeface="Arial"/>
              </a:rPr>
              <a:t>G</a:t>
            </a:r>
            <a:r>
              <a:rPr lang="en-US" sz="2400" b="1" i="0" u="none">
                <a:solidFill>
                  <a:srgbClr val="000000"/>
                </a:solidFill>
                <a:latin typeface="Arial"/>
                <a:ea typeface="Arial"/>
                <a:cs typeface="Arial"/>
                <a:sym typeface="Arial"/>
              </a:rPr>
              <a:t> + 0.0592 pH</a:t>
            </a:r>
            <a:endParaRPr/>
          </a:p>
          <a:p>
            <a:pPr marL="0" marR="0" lvl="0" indent="0" algn="just" rtl="0">
              <a:lnSpc>
                <a:spcPct val="120000"/>
              </a:lnSpc>
              <a:spcBef>
                <a:spcPts val="420"/>
              </a:spcBef>
              <a:spcAft>
                <a:spcPts val="0"/>
              </a:spcAft>
              <a:buClr>
                <a:srgbClr val="000000"/>
              </a:buClr>
              <a:buSzPts val="1800"/>
              <a:buFont typeface="Calibri"/>
              <a:buNone/>
            </a:pPr>
            <a:endParaRPr sz="1800" b="0" i="0" u="none">
              <a:solidFill>
                <a:srgbClr val="000000"/>
              </a:solidFill>
              <a:latin typeface="Calibri"/>
              <a:ea typeface="Calibri"/>
              <a:cs typeface="Calibri"/>
              <a:sym typeface="Calibri"/>
            </a:endParaRPr>
          </a:p>
          <a:p>
            <a:pPr marL="0" marR="0" lvl="0" indent="0" algn="l" rtl="0">
              <a:lnSpc>
                <a:spcPct val="100000"/>
              </a:lnSpc>
              <a:spcBef>
                <a:spcPts val="180"/>
              </a:spcBef>
              <a:spcAft>
                <a:spcPts val="0"/>
              </a:spcAft>
              <a:buNone/>
            </a:pPr>
            <a:endParaRPr sz="1800" b="0" i="0" u="none">
              <a:solidFill>
                <a:srgbClr val="000000"/>
              </a:solidFill>
              <a:latin typeface="Calibri"/>
              <a:ea typeface="Calibri"/>
              <a:cs typeface="Calibri"/>
              <a:sym typeface="Calibri"/>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pic>
        <p:nvPicPr>
          <p:cNvPr id="678" name="Google Shape;678;p93" descr="https://encrypted-tbn1.gstatic.com/images?q=tbn:ANd9GcRX23JdQadbkLHkkGBvT6pPswe_m579y79ambRScK8cks6R6xzgtQ"/>
          <p:cNvPicPr preferRelativeResize="0"/>
          <p:nvPr/>
        </p:nvPicPr>
        <p:blipFill rotWithShape="1">
          <a:blip r:embed="rId3">
            <a:alphaModFix/>
          </a:blip>
          <a:srcRect/>
          <a:stretch/>
        </p:blipFill>
        <p:spPr>
          <a:xfrm>
            <a:off x="0" y="0"/>
            <a:ext cx="1279525" cy="1066800"/>
          </a:xfrm>
          <a:prstGeom prst="rect">
            <a:avLst/>
          </a:prstGeom>
          <a:noFill/>
          <a:ln>
            <a:noFill/>
          </a:ln>
        </p:spPr>
      </p:pic>
      <p:pic>
        <p:nvPicPr>
          <p:cNvPr id="679" name="Google Shape;679;p93" descr="ICTAL 2030"/>
          <p:cNvPicPr preferRelativeResize="0"/>
          <p:nvPr/>
        </p:nvPicPr>
        <p:blipFill rotWithShape="1">
          <a:blip r:embed="rId4">
            <a:alphaModFix/>
          </a:blip>
          <a:srcRect/>
          <a:stretch/>
        </p:blipFill>
        <p:spPr>
          <a:xfrm>
            <a:off x="8001000" y="0"/>
            <a:ext cx="1098550" cy="1143000"/>
          </a:xfrm>
          <a:prstGeom prst="rect">
            <a:avLst/>
          </a:prstGeom>
          <a:noFill/>
          <a:ln>
            <a:noFill/>
          </a:ln>
        </p:spPr>
      </p:pic>
      <p:sp>
        <p:nvSpPr>
          <p:cNvPr id="680" name="Google Shape;680;p93"/>
          <p:cNvSpPr txBox="1"/>
          <p:nvPr/>
        </p:nvSpPr>
        <p:spPr>
          <a:xfrm>
            <a:off x="533400" y="1066800"/>
            <a:ext cx="8382000" cy="16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Determination  of pH  of a Solution  using Glass Electrode</a:t>
            </a:r>
            <a:endParaRPr/>
          </a:p>
          <a:p>
            <a:pPr marL="0" marR="0" lvl="0" indent="0" algn="just" rtl="0">
              <a:lnSpc>
                <a:spcPct val="100000"/>
              </a:lnSpc>
              <a:spcBef>
                <a:spcPts val="120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The glass electrode is placed in the solution under test and  is  coupled  with  saturated  calomel  electrode  as  shown  in the figure 1.6.</a:t>
            </a:r>
            <a:endParaRPr/>
          </a:p>
        </p:txBody>
      </p:sp>
      <p:pic>
        <p:nvPicPr>
          <p:cNvPr id="681" name="Google Shape;681;p93" descr="006GIF"/>
          <p:cNvPicPr preferRelativeResize="0"/>
          <p:nvPr/>
        </p:nvPicPr>
        <p:blipFill rotWithShape="1">
          <a:blip r:embed="rId5">
            <a:alphaModFix/>
          </a:blip>
          <a:srcRect/>
          <a:stretch/>
        </p:blipFill>
        <p:spPr>
          <a:xfrm>
            <a:off x="1266825" y="2590800"/>
            <a:ext cx="6705601" cy="4060825"/>
          </a:xfrm>
          <a:prstGeom prst="rect">
            <a:avLst/>
          </a:prstGeom>
          <a:noFill/>
          <a:ln>
            <a:noFill/>
          </a:ln>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pic>
        <p:nvPicPr>
          <p:cNvPr id="686" name="Google Shape;686;p94" descr="https://encrypted-tbn1.gstatic.com/images?q=tbn:ANd9GcRX23JdQadbkLHkkGBvT6pPswe_m579y79ambRScK8cks6R6xzgtQ"/>
          <p:cNvPicPr preferRelativeResize="0"/>
          <p:nvPr/>
        </p:nvPicPr>
        <p:blipFill rotWithShape="1">
          <a:blip r:embed="rId3">
            <a:alphaModFix/>
          </a:blip>
          <a:srcRect/>
          <a:stretch/>
        </p:blipFill>
        <p:spPr>
          <a:xfrm>
            <a:off x="0" y="0"/>
            <a:ext cx="1279525" cy="1066800"/>
          </a:xfrm>
          <a:prstGeom prst="rect">
            <a:avLst/>
          </a:prstGeom>
          <a:noFill/>
          <a:ln>
            <a:noFill/>
          </a:ln>
        </p:spPr>
      </p:pic>
      <p:pic>
        <p:nvPicPr>
          <p:cNvPr id="687" name="Google Shape;687;p94" descr="ICTAL 2030"/>
          <p:cNvPicPr preferRelativeResize="0"/>
          <p:nvPr/>
        </p:nvPicPr>
        <p:blipFill rotWithShape="1">
          <a:blip r:embed="rId4">
            <a:alphaModFix/>
          </a:blip>
          <a:srcRect/>
          <a:stretch/>
        </p:blipFill>
        <p:spPr>
          <a:xfrm>
            <a:off x="8001000" y="0"/>
            <a:ext cx="1098550" cy="1143000"/>
          </a:xfrm>
          <a:prstGeom prst="rect">
            <a:avLst/>
          </a:prstGeom>
          <a:noFill/>
          <a:ln>
            <a:noFill/>
          </a:ln>
        </p:spPr>
      </p:pic>
      <p:sp>
        <p:nvSpPr>
          <p:cNvPr id="688" name="Google Shape;688;p94"/>
          <p:cNvSpPr txBox="1"/>
          <p:nvPr/>
        </p:nvSpPr>
        <p:spPr>
          <a:xfrm>
            <a:off x="381000" y="914400"/>
            <a:ext cx="8458200" cy="6435600"/>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660033"/>
              </a:buClr>
              <a:buSzPts val="2400"/>
              <a:buFont typeface="Arial"/>
              <a:buNone/>
            </a:pPr>
            <a:r>
              <a:rPr lang="en-US" sz="2400" b="0" i="0" u="none">
                <a:solidFill>
                  <a:srgbClr val="660033"/>
                </a:solidFill>
                <a:latin typeface="Arial"/>
                <a:ea typeface="Arial"/>
                <a:cs typeface="Arial"/>
                <a:sym typeface="Arial"/>
              </a:rPr>
              <a:t>	</a:t>
            </a:r>
            <a:r>
              <a:rPr lang="en-US" sz="2400" b="0" i="0" u="none">
                <a:solidFill>
                  <a:srgbClr val="000000"/>
                </a:solidFill>
                <a:latin typeface="Arial"/>
                <a:ea typeface="Arial"/>
                <a:cs typeface="Arial"/>
                <a:sym typeface="Arial"/>
              </a:rPr>
              <a:t>The emf of the cell is measured. From the emf, the pH of the solution is calculated as follows</a:t>
            </a:r>
            <a:endParaRPr sz="1800" b="0" i="0" u="none">
              <a:solidFill>
                <a:schemeClr val="dk1"/>
              </a:solidFill>
              <a:latin typeface="Calibri"/>
              <a:ea typeface="Calibri"/>
              <a:cs typeface="Calibri"/>
              <a:sym typeface="Calibri"/>
            </a:endParaRPr>
          </a:p>
          <a:p>
            <a:pPr marL="0" marR="0" lvl="0" indent="0" algn="l" rtl="0">
              <a:lnSpc>
                <a:spcPct val="13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a:t>
            </a:r>
            <a:r>
              <a:rPr lang="en-US" sz="2400" b="0" i="0" u="none" baseline="-25000">
                <a:solidFill>
                  <a:srgbClr val="000000"/>
                </a:solidFill>
                <a:latin typeface="Arial"/>
                <a:ea typeface="Arial"/>
                <a:cs typeface="Arial"/>
                <a:sym typeface="Arial"/>
              </a:rPr>
              <a:t>cell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right</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left</a:t>
            </a:r>
            <a:endParaRPr sz="1800" b="0" i="0" u="none" baseline="-25000">
              <a:solidFill>
                <a:schemeClr val="dk1"/>
              </a:solidFill>
              <a:latin typeface="Calibri"/>
              <a:ea typeface="Calibri"/>
              <a:cs typeface="Calibri"/>
              <a:sym typeface="Calibri"/>
            </a:endParaRPr>
          </a:p>
          <a:p>
            <a:pPr marL="0" marR="0" lvl="0" indent="0" algn="l" rtl="0">
              <a:lnSpc>
                <a:spcPct val="13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a:t>
            </a:r>
            <a:r>
              <a:rPr lang="en-US" sz="2400" b="0" i="0" u="none" baseline="-25000">
                <a:solidFill>
                  <a:srgbClr val="000000"/>
                </a:solidFill>
                <a:latin typeface="Arial"/>
                <a:ea typeface="Arial"/>
                <a:cs typeface="Arial"/>
                <a:sym typeface="Arial"/>
              </a:rPr>
              <a:t>cell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cal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G</a:t>
            </a:r>
            <a:endParaRPr/>
          </a:p>
          <a:p>
            <a:pPr marL="0" marR="0" lvl="0" indent="0" algn="l" rtl="0">
              <a:lnSpc>
                <a:spcPct val="13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a:t>
            </a:r>
            <a:r>
              <a:rPr lang="en-US" sz="2400" b="0" i="0" u="none" baseline="-25000">
                <a:solidFill>
                  <a:srgbClr val="000000"/>
                </a:solidFill>
                <a:latin typeface="Arial"/>
                <a:ea typeface="Arial"/>
                <a:cs typeface="Arial"/>
                <a:sym typeface="Arial"/>
              </a:rPr>
              <a:t>cell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cal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G</a:t>
            </a:r>
            <a:r>
              <a:rPr lang="en-US" sz="2400" b="0" i="0" u="none">
                <a:solidFill>
                  <a:srgbClr val="000000"/>
                </a:solidFill>
                <a:latin typeface="Arial"/>
                <a:ea typeface="Arial"/>
                <a:cs typeface="Arial"/>
                <a:sym typeface="Arial"/>
              </a:rPr>
              <a:t> + 0.0592 pH)</a:t>
            </a:r>
            <a:endParaRPr/>
          </a:p>
          <a:p>
            <a:pPr marL="0" marR="0" lvl="0" indent="0" algn="l" rtl="0">
              <a:lnSpc>
                <a:spcPct val="13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a:t>
            </a:r>
            <a:r>
              <a:rPr lang="en-US" sz="2400" b="0" i="0" u="none" baseline="-25000">
                <a:solidFill>
                  <a:srgbClr val="000000"/>
                </a:solidFill>
                <a:latin typeface="Arial"/>
                <a:ea typeface="Arial"/>
                <a:cs typeface="Arial"/>
                <a:sym typeface="Arial"/>
              </a:rPr>
              <a:t>cell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cal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G</a:t>
            </a:r>
            <a:r>
              <a:rPr lang="en-US" sz="2400" b="0" i="0" u="none">
                <a:solidFill>
                  <a:srgbClr val="000000"/>
                </a:solidFill>
                <a:latin typeface="Arial"/>
                <a:ea typeface="Arial"/>
                <a:cs typeface="Arial"/>
                <a:sym typeface="Arial"/>
              </a:rPr>
              <a:t> − 0.0592 pH</a:t>
            </a:r>
            <a:endParaRPr/>
          </a:p>
          <a:p>
            <a:pPr marL="0" marR="0" lvl="0" indent="0" algn="l" rtl="0">
              <a:lnSpc>
                <a:spcPct val="130000"/>
              </a:lnSpc>
              <a:spcBef>
                <a:spcPts val="420"/>
              </a:spcBef>
              <a:spcAft>
                <a:spcPts val="0"/>
              </a:spcAft>
              <a:buClr>
                <a:srgbClr val="000000"/>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30000"/>
              </a:lnSpc>
              <a:spcBef>
                <a:spcPts val="42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pH	 =   E</a:t>
            </a:r>
            <a:r>
              <a:rPr lang="en-US" sz="2400" b="0" i="0" u="none" baseline="-25000">
                <a:solidFill>
                  <a:srgbClr val="000000"/>
                </a:solidFill>
                <a:latin typeface="Arial"/>
                <a:ea typeface="Arial"/>
                <a:cs typeface="Arial"/>
                <a:sym typeface="Arial"/>
              </a:rPr>
              <a:t>cal</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G</a:t>
            </a:r>
            <a:r>
              <a:rPr lang="en-US" sz="2400" b="0" i="0" u="none">
                <a:solidFill>
                  <a:srgbClr val="000000"/>
                </a:solidFill>
                <a:latin typeface="Arial"/>
                <a:ea typeface="Arial"/>
                <a:cs typeface="Arial"/>
                <a:sym typeface="Arial"/>
              </a:rPr>
              <a:t> − E</a:t>
            </a:r>
            <a:r>
              <a:rPr lang="en-US" sz="2400" b="0" i="0" u="none" baseline="-25000">
                <a:solidFill>
                  <a:srgbClr val="000000"/>
                </a:solidFill>
                <a:latin typeface="Arial"/>
                <a:ea typeface="Arial"/>
                <a:cs typeface="Arial"/>
                <a:sym typeface="Arial"/>
              </a:rPr>
              <a:t>cell</a:t>
            </a:r>
            <a:r>
              <a:rPr lang="en-US" sz="2400" b="0" i="0" u="none">
                <a:solidFill>
                  <a:srgbClr val="000000"/>
                </a:solidFill>
                <a:latin typeface="Arial"/>
                <a:ea typeface="Arial"/>
                <a:cs typeface="Arial"/>
                <a:sym typeface="Arial"/>
              </a:rPr>
              <a:t>	 	  </a:t>
            </a:r>
            <a:r>
              <a:rPr lang="en-US" sz="2000" b="1" i="0" u="none">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E</a:t>
            </a:r>
            <a:r>
              <a:rPr lang="en-US" sz="2400" b="0" i="0" u="none" baseline="-25000">
                <a:solidFill>
                  <a:srgbClr val="000000"/>
                </a:solidFill>
                <a:latin typeface="Arial"/>
                <a:ea typeface="Arial"/>
                <a:cs typeface="Arial"/>
                <a:sym typeface="Arial"/>
              </a:rPr>
              <a:t>cal</a:t>
            </a:r>
            <a:r>
              <a:rPr lang="en-US" sz="2400" b="0" i="0" u="none">
                <a:solidFill>
                  <a:srgbClr val="000000"/>
                </a:solidFill>
                <a:latin typeface="Arial"/>
                <a:ea typeface="Arial"/>
                <a:cs typeface="Arial"/>
                <a:sym typeface="Arial"/>
              </a:rPr>
              <a:t> = 0.2422 V</a:t>
            </a:r>
            <a:endParaRPr/>
          </a:p>
          <a:p>
            <a:pPr marL="0" marR="0" lvl="0" indent="0" algn="l" rtl="0">
              <a:lnSpc>
                <a:spcPct val="13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0.0592</a:t>
            </a:r>
            <a:endParaRPr/>
          </a:p>
          <a:p>
            <a:pPr marL="0" marR="0" lvl="0" indent="0" algn="l" rtl="0">
              <a:lnSpc>
                <a:spcPct val="130000"/>
              </a:lnSpc>
              <a:spcBef>
                <a:spcPts val="48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pH 	= 0.2422 – E</a:t>
            </a:r>
            <a:r>
              <a:rPr lang="en-US" sz="2400" b="0" i="0" u="none" baseline="30000">
                <a:solidFill>
                  <a:srgbClr val="000000"/>
                </a:solidFill>
                <a:latin typeface="Arial"/>
                <a:ea typeface="Arial"/>
                <a:cs typeface="Arial"/>
                <a:sym typeface="Arial"/>
              </a:rPr>
              <a:t>o</a:t>
            </a:r>
            <a:r>
              <a:rPr lang="en-US" sz="2400" b="0" i="0" u="none" baseline="-25000">
                <a:solidFill>
                  <a:srgbClr val="000000"/>
                </a:solidFill>
                <a:latin typeface="Arial"/>
                <a:ea typeface="Arial"/>
                <a:cs typeface="Arial"/>
                <a:sym typeface="Arial"/>
              </a:rPr>
              <a:t>G </a:t>
            </a:r>
            <a:r>
              <a:rPr lang="en-US" sz="2400" b="0" i="0" u="none">
                <a:solidFill>
                  <a:srgbClr val="000000"/>
                </a:solidFill>
                <a:latin typeface="Arial"/>
                <a:ea typeface="Arial"/>
                <a:cs typeface="Arial"/>
                <a:sym typeface="Arial"/>
              </a:rPr>
              <a:t>– E</a:t>
            </a:r>
            <a:r>
              <a:rPr lang="en-US" sz="2400" b="0" i="0" u="none" baseline="-25000">
                <a:solidFill>
                  <a:srgbClr val="000000"/>
                </a:solidFill>
                <a:latin typeface="Arial"/>
                <a:ea typeface="Arial"/>
                <a:cs typeface="Arial"/>
                <a:sym typeface="Arial"/>
              </a:rPr>
              <a:t>cell</a:t>
            </a:r>
            <a:endParaRPr sz="1800" b="0" i="0" u="none" baseline="-25000">
              <a:solidFill>
                <a:schemeClr val="dk1"/>
              </a:solidFill>
              <a:latin typeface="Calibri"/>
              <a:ea typeface="Calibri"/>
              <a:cs typeface="Calibri"/>
              <a:sym typeface="Calibri"/>
            </a:endParaRPr>
          </a:p>
          <a:p>
            <a:pPr marL="0" marR="0" lvl="0" indent="0" algn="l" rtl="0">
              <a:lnSpc>
                <a:spcPct val="130000"/>
              </a:lnSpc>
              <a:spcBef>
                <a:spcPts val="250"/>
              </a:spcBef>
              <a:spcAft>
                <a:spcPts val="0"/>
              </a:spcAft>
              <a:buClr>
                <a:srgbClr val="000000"/>
              </a:buClr>
              <a:buSzPts val="100"/>
              <a:buFont typeface="Calibri"/>
              <a:buNone/>
            </a:pPr>
            <a:endParaRPr sz="100" b="0" i="0" u="none" baseline="-25000">
              <a:solidFill>
                <a:schemeClr val="dk1"/>
              </a:solidFill>
              <a:latin typeface="Calibri"/>
              <a:ea typeface="Calibri"/>
              <a:cs typeface="Calibri"/>
              <a:sym typeface="Calibri"/>
            </a:endParaRPr>
          </a:p>
          <a:p>
            <a:pPr marL="0" marR="0" lvl="0" indent="0" algn="l" rtl="0">
              <a:lnSpc>
                <a:spcPct val="130000"/>
              </a:lnSpc>
              <a:spcBef>
                <a:spcPts val="25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0.0592</a:t>
            </a:r>
            <a:endParaRPr/>
          </a:p>
          <a:p>
            <a:pPr marL="0" marR="0" lvl="0" indent="0" algn="l" rtl="0">
              <a:lnSpc>
                <a:spcPct val="100000"/>
              </a:lnSpc>
              <a:spcBef>
                <a:spcPts val="240"/>
              </a:spcBef>
              <a:spcAft>
                <a:spcPts val="0"/>
              </a:spcAft>
              <a:buNone/>
            </a:pPr>
            <a:endParaRPr sz="2400" b="0" i="0" u="none">
              <a:solidFill>
                <a:srgbClr val="000000"/>
              </a:solidFill>
              <a:latin typeface="Arial"/>
              <a:ea typeface="Arial"/>
              <a:cs typeface="Arial"/>
              <a:sym typeface="Arial"/>
            </a:endParaRPr>
          </a:p>
        </p:txBody>
      </p:sp>
      <p:cxnSp>
        <p:nvCxnSpPr>
          <p:cNvPr id="689" name="Google Shape;689;p94"/>
          <p:cNvCxnSpPr/>
          <p:nvPr/>
        </p:nvCxnSpPr>
        <p:spPr>
          <a:xfrm>
            <a:off x="1905000" y="5334000"/>
            <a:ext cx="2133600" cy="0"/>
          </a:xfrm>
          <a:prstGeom prst="straightConnector1">
            <a:avLst/>
          </a:prstGeom>
          <a:noFill/>
          <a:ln w="28575" cap="flat" cmpd="sng">
            <a:solidFill>
              <a:schemeClr val="dk1"/>
            </a:solidFill>
            <a:prstDash val="solid"/>
            <a:miter lim="800000"/>
            <a:headEnd type="none" w="med" len="med"/>
            <a:tailEnd type="none" w="med" len="med"/>
          </a:ln>
        </p:spPr>
      </p:cxnSp>
      <p:cxnSp>
        <p:nvCxnSpPr>
          <p:cNvPr id="690" name="Google Shape;690;p94"/>
          <p:cNvCxnSpPr/>
          <p:nvPr/>
        </p:nvCxnSpPr>
        <p:spPr>
          <a:xfrm>
            <a:off x="1498600" y="6400800"/>
            <a:ext cx="2692500" cy="0"/>
          </a:xfrm>
          <a:prstGeom prst="straightConnector1">
            <a:avLst/>
          </a:prstGeom>
          <a:noFill/>
          <a:ln w="28575" cap="flat" cmpd="sng">
            <a:solidFill>
              <a:schemeClr val="dk1"/>
            </a:solidFill>
            <a:prstDash val="solid"/>
            <a:miter lim="800000"/>
            <a:headEnd type="none" w="med" len="med"/>
            <a:tailEnd type="none" w="med" len="med"/>
          </a:ln>
        </p:spPr>
      </p:cxn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8"/>
          <p:cNvSpPr txBox="1"/>
          <p:nvPr/>
        </p:nvSpPr>
        <p:spPr>
          <a:xfrm>
            <a:off x="304800" y="2057400"/>
            <a:ext cx="8534400" cy="27558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Electrochemistry  is  a  branch  of chemistry,  which  deals with the chemical applications of electricity. Electrochemistry deals with the chemical reactions produced by passing electric current  through  an  electrolyte  or  the  production  of  electric current through chemical reactions.</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sp>
        <p:nvSpPr>
          <p:cNvPr id="441" name="Google Shape;441;p68"/>
          <p:cNvSpPr txBox="1"/>
          <p:nvPr/>
        </p:nvSpPr>
        <p:spPr>
          <a:xfrm>
            <a:off x="76200" y="1447800"/>
            <a:ext cx="586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3000"/>
              <a:buFont typeface="Arial"/>
              <a:buNone/>
            </a:pPr>
            <a:r>
              <a:rPr lang="en-US" sz="3000" b="1" i="1" u="none">
                <a:solidFill>
                  <a:srgbClr val="CC0000"/>
                </a:solidFill>
                <a:latin typeface="Arial"/>
                <a:ea typeface="Arial"/>
                <a:cs typeface="Arial"/>
                <a:sym typeface="Arial"/>
              </a:rPr>
              <a:t>Introduction </a:t>
            </a:r>
            <a:endParaRPr/>
          </a:p>
        </p:txBody>
      </p:sp>
      <p:pic>
        <p:nvPicPr>
          <p:cNvPr id="442" name="Google Shape;442;p68"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443" name="Google Shape;443;p68" descr="SKCET: Sri Krishna College of Engineering and Technology: Results ..."/>
          <p:cNvPicPr preferRelativeResize="0"/>
          <p:nvPr/>
        </p:nvPicPr>
        <p:blipFill rotWithShape="1">
          <a:blip r:embed="rId4">
            <a:alphaModFix/>
          </a:blip>
          <a:srcRect/>
          <a:stretch/>
        </p:blipFill>
        <p:spPr>
          <a:xfrm>
            <a:off x="0" y="0"/>
            <a:ext cx="1652587" cy="1371600"/>
          </a:xfrm>
          <a:prstGeom prst="rect">
            <a:avLst/>
          </a:prstGeom>
          <a:noFill/>
          <a:ln>
            <a:noFill/>
          </a:ln>
        </p:spPr>
      </p:pic>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95" descr="https://encrypted-tbn1.gstatic.com/images?q=tbn:ANd9GcRX23JdQadbkLHkkGBvT6pPswe_m579y79ambRScK8cks6R6xzgtQ"/>
          <p:cNvPicPr preferRelativeResize="0"/>
          <p:nvPr/>
        </p:nvPicPr>
        <p:blipFill rotWithShape="1">
          <a:blip r:embed="rId3">
            <a:alphaModFix/>
          </a:blip>
          <a:srcRect/>
          <a:stretch/>
        </p:blipFill>
        <p:spPr>
          <a:xfrm>
            <a:off x="0" y="0"/>
            <a:ext cx="1279525" cy="1066800"/>
          </a:xfrm>
          <a:prstGeom prst="rect">
            <a:avLst/>
          </a:prstGeom>
          <a:noFill/>
          <a:ln>
            <a:noFill/>
          </a:ln>
        </p:spPr>
      </p:pic>
      <p:pic>
        <p:nvPicPr>
          <p:cNvPr id="696" name="Google Shape;696;p95" descr="ICTAL 2030"/>
          <p:cNvPicPr preferRelativeResize="0"/>
          <p:nvPr/>
        </p:nvPicPr>
        <p:blipFill rotWithShape="1">
          <a:blip r:embed="rId4">
            <a:alphaModFix/>
          </a:blip>
          <a:srcRect/>
          <a:stretch/>
        </p:blipFill>
        <p:spPr>
          <a:xfrm>
            <a:off x="8001000" y="0"/>
            <a:ext cx="1098550" cy="1143000"/>
          </a:xfrm>
          <a:prstGeom prst="rect">
            <a:avLst/>
          </a:prstGeom>
          <a:noFill/>
          <a:ln>
            <a:noFill/>
          </a:ln>
        </p:spPr>
      </p:pic>
      <p:sp>
        <p:nvSpPr>
          <p:cNvPr id="697" name="Google Shape;697;p95"/>
          <p:cNvSpPr txBox="1"/>
          <p:nvPr/>
        </p:nvSpPr>
        <p:spPr>
          <a:xfrm>
            <a:off x="381000" y="990600"/>
            <a:ext cx="8382000" cy="5705400"/>
          </a:xfrm>
          <a:prstGeom prst="rect">
            <a:avLst/>
          </a:prstGeom>
          <a:noFill/>
          <a:ln>
            <a:noFill/>
          </a:ln>
        </p:spPr>
        <p:txBody>
          <a:bodyPr spcFirstLastPara="1" wrap="square" lIns="91425" tIns="45700" rIns="91425" bIns="45700" anchor="t" anchorCtr="0">
            <a:spAutoFit/>
          </a:bodyPr>
          <a:lstStyle/>
          <a:p>
            <a:pPr marL="371475" marR="0" lvl="0" indent="-371475" algn="l" rtl="0">
              <a:lnSpc>
                <a:spcPct val="12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Advantages of Glass Electrode</a:t>
            </a:r>
            <a:endParaRPr/>
          </a:p>
          <a:p>
            <a:pPr marL="828675" marR="0" lvl="1" indent="-371475" algn="l" rtl="0">
              <a:lnSpc>
                <a:spcPct val="120000"/>
              </a:lnSpc>
              <a:spcBef>
                <a:spcPts val="480"/>
              </a:spcBef>
              <a:spcAft>
                <a:spcPts val="0"/>
              </a:spcAft>
              <a:buClr>
                <a:srgbClr val="000000"/>
              </a:buClr>
              <a:buSzPts val="2520"/>
              <a:buFont typeface="Arial"/>
              <a:buAutoNum type="romanLcPeriod"/>
            </a:pPr>
            <a:r>
              <a:rPr lang="en-US" sz="2400" b="0" i="0" u="none" strike="noStrike" cap="none">
                <a:solidFill>
                  <a:srgbClr val="000000"/>
                </a:solidFill>
                <a:latin typeface="Arial"/>
                <a:ea typeface="Arial"/>
                <a:cs typeface="Arial"/>
                <a:sym typeface="Arial"/>
              </a:rPr>
              <a:t>It can be easily constructed and readily used.</a:t>
            </a:r>
            <a:endParaRPr/>
          </a:p>
          <a:p>
            <a:pPr marL="828675" marR="0" lvl="1" indent="-371475" algn="l" rtl="0">
              <a:lnSpc>
                <a:spcPct val="120000"/>
              </a:lnSpc>
              <a:spcBef>
                <a:spcPts val="480"/>
              </a:spcBef>
              <a:spcAft>
                <a:spcPts val="0"/>
              </a:spcAft>
              <a:buClr>
                <a:srgbClr val="000000"/>
              </a:buClr>
              <a:buSzPts val="2520"/>
              <a:buFont typeface="Arial"/>
              <a:buAutoNum type="romanLcPeriod"/>
            </a:pPr>
            <a:r>
              <a:rPr lang="en-US" sz="2400" b="0" i="0" u="none" strike="noStrike" cap="none">
                <a:solidFill>
                  <a:srgbClr val="000000"/>
                </a:solidFill>
                <a:latin typeface="Arial"/>
                <a:ea typeface="Arial"/>
                <a:cs typeface="Arial"/>
                <a:sym typeface="Arial"/>
              </a:rPr>
              <a:t>The results are accurate.</a:t>
            </a:r>
            <a:endParaRPr/>
          </a:p>
          <a:p>
            <a:pPr marL="828675" marR="0" lvl="1" indent="-371475" algn="l" rtl="0">
              <a:lnSpc>
                <a:spcPct val="120000"/>
              </a:lnSpc>
              <a:spcBef>
                <a:spcPts val="480"/>
              </a:spcBef>
              <a:spcAft>
                <a:spcPts val="0"/>
              </a:spcAft>
              <a:buClr>
                <a:srgbClr val="000000"/>
              </a:buClr>
              <a:buSzPts val="2520"/>
              <a:buFont typeface="Arial"/>
              <a:buAutoNum type="romanLcPeriod"/>
            </a:pPr>
            <a:r>
              <a:rPr lang="en-US" sz="2400" b="0" i="0" u="none" strike="noStrike" cap="none">
                <a:solidFill>
                  <a:srgbClr val="000000"/>
                </a:solidFill>
                <a:latin typeface="Arial"/>
                <a:ea typeface="Arial"/>
                <a:cs typeface="Arial"/>
                <a:sym typeface="Arial"/>
              </a:rPr>
              <a:t>It is not easily poisoned.</a:t>
            </a:r>
            <a:endParaRPr/>
          </a:p>
          <a:p>
            <a:pPr marL="828675" marR="0" lvl="1" indent="-371475" algn="l" rtl="0">
              <a:lnSpc>
                <a:spcPct val="120000"/>
              </a:lnSpc>
              <a:spcBef>
                <a:spcPts val="480"/>
              </a:spcBef>
              <a:spcAft>
                <a:spcPts val="0"/>
              </a:spcAft>
              <a:buClr>
                <a:srgbClr val="000000"/>
              </a:buClr>
              <a:buSzPts val="2520"/>
              <a:buFont typeface="Arial"/>
              <a:buAutoNum type="romanLcPeriod"/>
            </a:pPr>
            <a:r>
              <a:rPr lang="en-US" sz="2400" b="0" i="0" u="none" strike="noStrike" cap="none">
                <a:solidFill>
                  <a:srgbClr val="000000"/>
                </a:solidFill>
                <a:latin typeface="Arial"/>
                <a:ea typeface="Arial"/>
                <a:cs typeface="Arial"/>
                <a:sym typeface="Arial"/>
              </a:rPr>
              <a:t>Equilibrium is rapidly achieved.</a:t>
            </a:r>
            <a:endParaRPr/>
          </a:p>
          <a:p>
            <a:pPr marL="371475" marR="0" lvl="0" indent="-371475" algn="l" rtl="0">
              <a:lnSpc>
                <a:spcPct val="120000"/>
              </a:lnSpc>
              <a:spcBef>
                <a:spcPts val="48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Disadvantages (Limitations)</a:t>
            </a:r>
            <a:endParaRPr/>
          </a:p>
          <a:p>
            <a:pPr marL="371475" marR="0" lvl="0" indent="-371475" algn="just" rtl="0">
              <a:lnSpc>
                <a:spcPct val="110000"/>
              </a:lnSpc>
              <a:spcBef>
                <a:spcPts val="480"/>
              </a:spcBef>
              <a:spcAft>
                <a:spcPts val="0"/>
              </a:spcAft>
              <a:buClr>
                <a:srgbClr val="000000"/>
              </a:buClr>
              <a:buSzPts val="2400"/>
              <a:buFont typeface="Arial"/>
              <a:buAutoNum type="romanLcParenR"/>
            </a:pPr>
            <a:r>
              <a:rPr lang="en-US" sz="2400" b="0" i="0" u="none">
                <a:solidFill>
                  <a:srgbClr val="000000"/>
                </a:solidFill>
                <a:latin typeface="Arial"/>
                <a:ea typeface="Arial"/>
                <a:cs typeface="Arial"/>
                <a:sym typeface="Arial"/>
              </a:rPr>
              <a:t>Since the resistance is quite high, special electronic potentiometers are employed for measurement.</a:t>
            </a:r>
            <a:endParaRPr/>
          </a:p>
          <a:p>
            <a:pPr marL="371475" marR="0" lvl="0" indent="-371475" algn="just" rtl="0">
              <a:lnSpc>
                <a:spcPct val="110000"/>
              </a:lnSpc>
              <a:spcBef>
                <a:spcPts val="480"/>
              </a:spcBef>
              <a:spcAft>
                <a:spcPts val="0"/>
              </a:spcAft>
              <a:buClr>
                <a:srgbClr val="000000"/>
              </a:buClr>
              <a:buSzPts val="2400"/>
              <a:buFont typeface="Arial"/>
              <a:buAutoNum type="romanLcParenR"/>
            </a:pPr>
            <a:r>
              <a:rPr lang="en-US" sz="2400" b="0" i="0" u="none">
                <a:solidFill>
                  <a:srgbClr val="000000"/>
                </a:solidFill>
                <a:latin typeface="Arial"/>
                <a:ea typeface="Arial"/>
                <a:cs typeface="Arial"/>
                <a:sym typeface="Arial"/>
              </a:rPr>
              <a:t>The glass electrode can be used in solutions only with pH range of 0 to 10. However above the pH 12 (high alkalinity), cations of the solution affect the glass and make the electrode useless.</a:t>
            </a:r>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Google Shape;702;p96" descr="https://encrypted-tbn1.gstatic.com/images?q=tbn:ANd9GcRX23JdQadbkLHkkGBvT6pPswe_m579y79ambRScK8cks6R6xzgtQ"/>
          <p:cNvPicPr preferRelativeResize="0"/>
          <p:nvPr/>
        </p:nvPicPr>
        <p:blipFill rotWithShape="1">
          <a:blip r:embed="rId3">
            <a:alphaModFix/>
          </a:blip>
          <a:srcRect/>
          <a:stretch/>
        </p:blipFill>
        <p:spPr>
          <a:xfrm>
            <a:off x="0" y="0"/>
            <a:ext cx="1279525" cy="1066800"/>
          </a:xfrm>
          <a:prstGeom prst="rect">
            <a:avLst/>
          </a:prstGeom>
          <a:noFill/>
          <a:ln>
            <a:noFill/>
          </a:ln>
        </p:spPr>
      </p:pic>
      <p:pic>
        <p:nvPicPr>
          <p:cNvPr id="703" name="Google Shape;703;p96" descr="ICTAL 2030"/>
          <p:cNvPicPr preferRelativeResize="0"/>
          <p:nvPr/>
        </p:nvPicPr>
        <p:blipFill rotWithShape="1">
          <a:blip r:embed="rId4">
            <a:alphaModFix/>
          </a:blip>
          <a:srcRect/>
          <a:stretch/>
        </p:blipFill>
        <p:spPr>
          <a:xfrm>
            <a:off x="8001000" y="0"/>
            <a:ext cx="1098550" cy="1143000"/>
          </a:xfrm>
          <a:prstGeom prst="rect">
            <a:avLst/>
          </a:prstGeom>
          <a:noFill/>
          <a:ln>
            <a:noFill/>
          </a:ln>
        </p:spPr>
      </p:pic>
      <p:sp>
        <p:nvSpPr>
          <p:cNvPr id="704" name="Google Shape;704;p96"/>
          <p:cNvSpPr txBox="1"/>
          <p:nvPr/>
        </p:nvSpPr>
        <p:spPr>
          <a:xfrm>
            <a:off x="381000" y="1074737"/>
            <a:ext cx="3241800" cy="462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Applications  of ISEs</a:t>
            </a:r>
            <a:endParaRPr/>
          </a:p>
        </p:txBody>
      </p:sp>
      <p:sp>
        <p:nvSpPr>
          <p:cNvPr id="705" name="Google Shape;705;p96"/>
          <p:cNvSpPr txBox="1"/>
          <p:nvPr/>
        </p:nvSpPr>
        <p:spPr>
          <a:xfrm>
            <a:off x="228600" y="1800225"/>
            <a:ext cx="8686800" cy="481980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660033"/>
              </a:buClr>
              <a:buSzPts val="2400"/>
              <a:buFont typeface="Arial"/>
              <a:buNone/>
            </a:pPr>
            <a:r>
              <a:rPr lang="en-US" sz="2400" b="0" i="0" u="none">
                <a:solidFill>
                  <a:srgbClr val="660033"/>
                </a:solidFill>
                <a:latin typeface="Arial"/>
                <a:ea typeface="Arial"/>
                <a:cs typeface="Arial"/>
                <a:sym typeface="Arial"/>
              </a:rPr>
              <a:t>(i)	</a:t>
            </a:r>
            <a:r>
              <a:rPr lang="en-US" sz="2400" b="0" i="0" u="none">
                <a:solidFill>
                  <a:srgbClr val="000000"/>
                </a:solidFill>
                <a:latin typeface="Arial"/>
                <a:ea typeface="Arial"/>
                <a:cs typeface="Arial"/>
                <a:sym typeface="Arial"/>
              </a:rPr>
              <a:t>ISEs are used in determining the concentrations of 	cations like H</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Na</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K</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Ag</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Li</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a:t>
            </a:r>
            <a:endParaRPr/>
          </a:p>
          <a:p>
            <a:pPr marL="0" marR="0" lvl="0" indent="0" algn="just"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(ii) 	ISEs are used for the determination of hardness Ca</a:t>
            </a:r>
            <a:r>
              <a:rPr lang="en-US" sz="2400" b="0" i="0" u="none" baseline="30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and Mg</a:t>
            </a:r>
            <a:r>
              <a:rPr lang="en-US" sz="2400" b="0" i="0" u="none" baseline="30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ions).</a:t>
            </a:r>
            <a:endParaRPr/>
          </a:p>
          <a:p>
            <a:pPr marL="0" marR="0" lvl="0" indent="0" algn="just"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(iii) 	Concentrations of anions like NO</a:t>
            </a:r>
            <a:r>
              <a:rPr lang="en-US" sz="2400" b="0" i="0" u="none" baseline="-25000">
                <a:solidFill>
                  <a:srgbClr val="000000"/>
                </a:solidFill>
                <a:latin typeface="Arial"/>
                <a:ea typeface="Arial"/>
                <a:cs typeface="Arial"/>
                <a:sym typeface="Arial"/>
              </a:rPr>
              <a:t>3</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CN</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S</a:t>
            </a:r>
            <a:r>
              <a:rPr lang="en-US" sz="2400" b="0" i="0" u="none" baseline="30000">
                <a:solidFill>
                  <a:srgbClr val="000000"/>
                </a:solidFill>
                <a:latin typeface="Arial"/>
                <a:ea typeface="Arial"/>
                <a:cs typeface="Arial"/>
                <a:sym typeface="Arial"/>
              </a:rPr>
              <a:t>2−</a:t>
            </a:r>
            <a:r>
              <a:rPr lang="en-US" sz="2400" b="0" i="0" u="none">
                <a:solidFill>
                  <a:srgbClr val="000000"/>
                </a:solidFill>
                <a:latin typeface="Arial"/>
                <a:ea typeface="Arial"/>
                <a:cs typeface="Arial"/>
                <a:sym typeface="Arial"/>
              </a:rPr>
              <a:t>, halides 	(X</a:t>
            </a:r>
            <a:r>
              <a:rPr lang="en-US" sz="2400" b="0" i="0" u="none" baseline="30000">
                <a:solidFill>
                  <a:srgbClr val="000000"/>
                </a:solidFill>
                <a:latin typeface="Arial"/>
                <a:ea typeface="Arial"/>
                <a:cs typeface="Arial"/>
                <a:sym typeface="Arial"/>
              </a:rPr>
              <a:t>−</a:t>
            </a:r>
            <a:r>
              <a:rPr lang="en-US" sz="2400" b="0" i="0" u="none">
                <a:solidFill>
                  <a:srgbClr val="000000"/>
                </a:solidFill>
                <a:latin typeface="Arial"/>
                <a:ea typeface="Arial"/>
                <a:cs typeface="Arial"/>
                <a:sym typeface="Arial"/>
              </a:rPr>
              <a:t>) can be 	determined.</a:t>
            </a:r>
            <a:endParaRPr/>
          </a:p>
          <a:p>
            <a:pPr marL="0" marR="0" lvl="0" indent="0" algn="just"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(iv) 	ISEs are used in the determination of concentration of a 	gas by using gas-sensing electrodes.</a:t>
            </a:r>
            <a:endParaRPr/>
          </a:p>
          <a:p>
            <a:pPr marL="0" marR="0" lvl="0" indent="0" algn="just" rtl="0">
              <a:lnSpc>
                <a:spcPct val="120000"/>
              </a:lnSpc>
              <a:spcBef>
                <a:spcPts val="48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(v) 	pH of the solution can be measured by using glass 	electrode.</a:t>
            </a:r>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710" name="Google Shape;710;p97"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711" name="Google Shape;711;p97"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712" name="Google Shape;712;p97"/>
          <p:cNvSpPr txBox="1"/>
          <p:nvPr/>
        </p:nvSpPr>
        <p:spPr>
          <a:xfrm>
            <a:off x="288925" y="1600200"/>
            <a:ext cx="8289900" cy="360060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Clr>
                <a:srgbClr val="000000"/>
              </a:buClr>
              <a:buSzPts val="2800"/>
              <a:buFont typeface="Calibri"/>
              <a:buNone/>
            </a:pPr>
            <a:r>
              <a:rPr lang="en-US" sz="2800" b="1" i="0" u="none">
                <a:solidFill>
                  <a:srgbClr val="000000"/>
                </a:solidFill>
                <a:latin typeface="Calibri"/>
                <a:ea typeface="Calibri"/>
                <a:cs typeface="Calibri"/>
                <a:sym typeface="Calibri"/>
              </a:rPr>
              <a:t>CELLS</a:t>
            </a:r>
            <a:endParaRPr/>
          </a:p>
          <a:p>
            <a:pPr marL="0" marR="0" lvl="0" indent="0" algn="just" rtl="0">
              <a:lnSpc>
                <a:spcPct val="110000"/>
              </a:lnSpc>
              <a:spcBef>
                <a:spcPts val="52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A  cell  is  a  device  consisting  two  half  cell.  Each  half cell consists of an electrode dipped in an electrolytic solution. The  two  half  cells  are  connected  through  one  wire. </a:t>
            </a:r>
            <a:endParaRPr/>
          </a:p>
          <a:p>
            <a:pPr marL="0" marR="0" lvl="0" indent="0" algn="just" rtl="0">
              <a:lnSpc>
                <a:spcPct val="110000"/>
              </a:lnSpc>
              <a:spcBef>
                <a:spcPts val="48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TYPES  OF CELLS</a:t>
            </a:r>
            <a:endParaRPr sz="2400" b="0" i="0" u="none">
              <a:solidFill>
                <a:srgbClr val="000000"/>
              </a:solidFill>
              <a:latin typeface="Calibri"/>
              <a:ea typeface="Calibri"/>
              <a:cs typeface="Calibri"/>
              <a:sym typeface="Calibri"/>
            </a:endParaRPr>
          </a:p>
          <a:p>
            <a:pPr marL="0" marR="0" lvl="0" indent="0" algn="l" rtl="0">
              <a:lnSpc>
                <a:spcPct val="110000"/>
              </a:lnSpc>
              <a:spcBef>
                <a:spcPts val="24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1.	Electrolytic cells.</a:t>
            </a:r>
            <a:endParaRPr/>
          </a:p>
          <a:p>
            <a:pPr marL="0" marR="0" lvl="0" indent="0" algn="l" rtl="0">
              <a:lnSpc>
                <a:spcPct val="11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2.	Electrochemical cells	(or)voltaic cells (or) 			galvanic cells.</a:t>
            </a:r>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pic>
        <p:nvPicPr>
          <p:cNvPr id="718" name="Google Shape;718;p98"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719" name="Google Shape;719;p98"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720" name="Google Shape;720;p98"/>
          <p:cNvSpPr txBox="1"/>
          <p:nvPr/>
        </p:nvSpPr>
        <p:spPr>
          <a:xfrm>
            <a:off x="85725" y="850900"/>
            <a:ext cx="8610600" cy="6357900"/>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 ELECTROLYTIC   CELLS</a:t>
            </a:r>
            <a:endParaRPr/>
          </a:p>
          <a:p>
            <a:pPr marL="0" marR="0" lvl="0" indent="0" algn="just" rtl="0">
              <a:lnSpc>
                <a:spcPct val="120000"/>
              </a:lnSpc>
              <a:spcBef>
                <a:spcPts val="48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	</a:t>
            </a:r>
            <a:r>
              <a:rPr lang="en-US" sz="2400" b="0" i="0" u="none">
                <a:solidFill>
                  <a:srgbClr val="000000"/>
                </a:solidFill>
                <a:latin typeface="Calibri"/>
                <a:ea typeface="Calibri"/>
                <a:cs typeface="Calibri"/>
                <a:sym typeface="Calibri"/>
              </a:rPr>
              <a:t>Electrolytic cells are cells in which electrical energy is used to bring about the chemical reaction.</a:t>
            </a:r>
            <a:endParaRPr/>
          </a:p>
          <a:p>
            <a:pPr marL="0" marR="0" lvl="0" indent="0" algn="just" rtl="0">
              <a:lnSpc>
                <a:spcPct val="120000"/>
              </a:lnSpc>
              <a:spcBef>
                <a:spcPts val="48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Electrolysis, electroplating, etc.,</a:t>
            </a:r>
            <a:endParaRPr/>
          </a:p>
          <a:p>
            <a:pPr marL="0" marR="0" lvl="0" indent="0" algn="l" rtl="0">
              <a:lnSpc>
                <a:spcPct val="120000"/>
              </a:lnSpc>
              <a:spcBef>
                <a:spcPts val="48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 ELECTROCHEMICAL CELLS OR GALVANIC CELLS</a:t>
            </a:r>
            <a:endParaRPr/>
          </a:p>
          <a:p>
            <a:pPr marL="0" marR="0" lvl="0" indent="0" algn="just" rtl="0">
              <a:lnSpc>
                <a:spcPct val="12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Electrochemical cells	are entirely different from electrolytic cells. The cells used  for electrolysis (where electrical energy is converted to chemical energy) are called electrolytic cells, whereas in electrochemical cells, chemical energy is converted to electrical energy. Galvanic cells are electrochemical cells in which the electrons, transferred due to redox reaction, are converted to electrical energy.</a:t>
            </a:r>
            <a:endParaRPr/>
          </a:p>
          <a:p>
            <a:pPr marL="0" marR="0" lvl="0" indent="0" algn="l" rtl="0">
              <a:lnSpc>
                <a:spcPct val="100000"/>
              </a:lnSpc>
              <a:spcBef>
                <a:spcPts val="240"/>
              </a:spcBef>
              <a:spcAft>
                <a:spcPts val="0"/>
              </a:spcAft>
              <a:buClr>
                <a:srgbClr val="000000"/>
              </a:buClr>
              <a:buSzPts val="2000"/>
              <a:buFont typeface="Calibri"/>
              <a:buNone/>
            </a:pPr>
            <a:r>
              <a:rPr lang="en-US" sz="2000" b="1" i="0" u="none">
                <a:solidFill>
                  <a:srgbClr val="000000"/>
                </a:solidFill>
                <a:latin typeface="Calibri"/>
                <a:ea typeface="Calibri"/>
                <a:cs typeface="Calibri"/>
                <a:sym typeface="Calibri"/>
              </a:rPr>
              <a:t>Daniel cell</a:t>
            </a:r>
            <a:br>
              <a:rPr lang="en-US" sz="2000" b="0" i="0" u="none">
                <a:solidFill>
                  <a:srgbClr val="000000"/>
                </a:solidFill>
                <a:latin typeface="Calibri"/>
                <a:ea typeface="Calibri"/>
                <a:cs typeface="Calibri"/>
                <a:sym typeface="Calibri"/>
              </a:rPr>
            </a:br>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pic>
        <p:nvPicPr>
          <p:cNvPr id="725" name="Google Shape;725;p99"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726" name="Google Shape;726;p99"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727" name="Google Shape;727;p99"/>
          <p:cNvSpPr txBox="1"/>
          <p:nvPr/>
        </p:nvSpPr>
        <p:spPr>
          <a:xfrm>
            <a:off x="360362" y="1219200"/>
            <a:ext cx="8534400" cy="4167300"/>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2800"/>
              <a:buFont typeface="Calibri"/>
              <a:buNone/>
            </a:pPr>
            <a:r>
              <a:rPr lang="en-US" sz="2800" b="1" i="0" u="none">
                <a:solidFill>
                  <a:srgbClr val="000000"/>
                </a:solidFill>
                <a:latin typeface="Calibri"/>
                <a:ea typeface="Calibri"/>
                <a:cs typeface="Calibri"/>
                <a:sym typeface="Calibri"/>
              </a:rPr>
              <a:t>Cell device (Construction)</a:t>
            </a:r>
            <a:endParaRPr sz="2800" b="0" i="0" u="none">
              <a:solidFill>
                <a:srgbClr val="000000"/>
              </a:solidFill>
              <a:latin typeface="Calibri"/>
              <a:ea typeface="Calibri"/>
              <a:cs typeface="Calibri"/>
              <a:sym typeface="Calibri"/>
            </a:endParaRPr>
          </a:p>
          <a:p>
            <a:pPr marL="0" marR="0" lvl="0" indent="0" algn="just" rtl="0">
              <a:lnSpc>
                <a:spcPct val="130000"/>
              </a:lnSpc>
              <a:spcBef>
                <a:spcPts val="52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Daniel cell consists of a zinc electrode dipped in 1 M ZnSO</a:t>
            </a:r>
            <a:r>
              <a:rPr lang="en-US" sz="2400" b="0" i="0" u="none" baseline="-25000">
                <a:solidFill>
                  <a:srgbClr val="000000"/>
                </a:solidFill>
                <a:latin typeface="Calibri"/>
                <a:ea typeface="Calibri"/>
                <a:cs typeface="Calibri"/>
                <a:sym typeface="Calibri"/>
              </a:rPr>
              <a:t>4</a:t>
            </a:r>
            <a:r>
              <a:rPr lang="en-US" sz="2400" b="0" i="0" u="none">
                <a:solidFill>
                  <a:srgbClr val="000000"/>
                </a:solidFill>
                <a:latin typeface="Calibri"/>
                <a:ea typeface="Calibri"/>
                <a:cs typeface="Calibri"/>
                <a:sym typeface="Calibri"/>
              </a:rPr>
              <a:t>   solution   and   a   copper   electrode   dipped   in   1   M CuSO</a:t>
            </a:r>
            <a:r>
              <a:rPr lang="en-US" sz="2400" b="0" i="0" u="none" baseline="-25000">
                <a:solidFill>
                  <a:srgbClr val="000000"/>
                </a:solidFill>
                <a:latin typeface="Calibri"/>
                <a:ea typeface="Calibri"/>
                <a:cs typeface="Calibri"/>
                <a:sym typeface="Calibri"/>
              </a:rPr>
              <a:t>4</a:t>
            </a:r>
            <a:r>
              <a:rPr lang="en-US" sz="2400" b="0" i="0" u="none">
                <a:solidFill>
                  <a:srgbClr val="000000"/>
                </a:solidFill>
                <a:latin typeface="Calibri"/>
                <a:ea typeface="Calibri"/>
                <a:cs typeface="Calibri"/>
                <a:sym typeface="Calibri"/>
              </a:rPr>
              <a:t>  solution. Each electrode is known as a half cell. The two solutions are inter connected by a salt bridge and the two electrodes are connected by a wire through the voltmeter.</a:t>
            </a:r>
            <a:endParaRPr/>
          </a:p>
          <a:p>
            <a:pPr marL="0" marR="0" lvl="0" indent="0" algn="just" rtl="0">
              <a:lnSpc>
                <a:spcPct val="130000"/>
              </a:lnSpc>
              <a:spcBef>
                <a:spcPts val="480"/>
              </a:spcBef>
              <a:spcAft>
                <a:spcPts val="0"/>
              </a:spcAft>
              <a:buClr>
                <a:srgbClr val="000000"/>
              </a:buClr>
              <a:buSzPts val="2400"/>
              <a:buFont typeface="Calibri"/>
              <a:buNone/>
            </a:pPr>
            <a:br>
              <a:rPr lang="en-US" sz="2400" b="0" i="0" u="none">
                <a:solidFill>
                  <a:srgbClr val="000000"/>
                </a:solidFill>
                <a:latin typeface="Calibri"/>
                <a:ea typeface="Calibri"/>
                <a:cs typeface="Calibri"/>
                <a:sym typeface="Calibri"/>
              </a:rPr>
            </a:br>
            <a:endParaRPr/>
          </a:p>
        </p:txBody>
      </p:sp>
      <p:pic>
        <p:nvPicPr>
          <p:cNvPr id="728" name="Google Shape;728;p99" descr="008"/>
          <p:cNvPicPr preferRelativeResize="0"/>
          <p:nvPr/>
        </p:nvPicPr>
        <p:blipFill rotWithShape="1">
          <a:blip r:embed="rId5">
            <a:alphaModFix/>
          </a:blip>
          <a:srcRect/>
          <a:stretch/>
        </p:blipFill>
        <p:spPr>
          <a:xfrm>
            <a:off x="1524000" y="4189412"/>
            <a:ext cx="6070600" cy="2668587"/>
          </a:xfrm>
          <a:prstGeom prst="rect">
            <a:avLst/>
          </a:prstGeom>
          <a:noFill/>
          <a:ln>
            <a:noFill/>
          </a:ln>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pic>
        <p:nvPicPr>
          <p:cNvPr id="733" name="Google Shape;733;p100"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734" name="Google Shape;734;p100"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735" name="Google Shape;735;p100"/>
          <p:cNvSpPr txBox="1"/>
          <p:nvPr/>
        </p:nvSpPr>
        <p:spPr>
          <a:xfrm>
            <a:off x="-6350" y="1066800"/>
            <a:ext cx="9144000" cy="5595900"/>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Reactions occurring in the cell</a:t>
            </a:r>
            <a:endParaRPr sz="2400" b="0" i="0" u="none">
              <a:solidFill>
                <a:schemeClr val="dk2"/>
              </a:solidFill>
              <a:latin typeface="Calibri"/>
              <a:ea typeface="Calibri"/>
              <a:cs typeface="Calibri"/>
              <a:sym typeface="Calibri"/>
            </a:endParaRPr>
          </a:p>
          <a:p>
            <a:pPr marL="0" marR="0" lvl="0" indent="0" algn="just" rtl="0">
              <a:lnSpc>
                <a:spcPct val="130000"/>
              </a:lnSpc>
              <a:spcBef>
                <a:spcPts val="24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At anode:</a:t>
            </a:r>
            <a:r>
              <a:rPr lang="en-US" sz="2400" b="0" i="0" u="none">
                <a:solidFill>
                  <a:srgbClr val="000000"/>
                </a:solidFill>
                <a:latin typeface="Calibri"/>
                <a:ea typeface="Calibri"/>
                <a:cs typeface="Calibri"/>
                <a:sym typeface="Calibri"/>
              </a:rPr>
              <a:t> Oxidation takes place in the zinc electrode by the liberation of electrons, so 	     this electrode is called negative electrode or anode.</a:t>
            </a:r>
            <a:endParaRPr sz="2400" b="1" i="0" u="none">
              <a:solidFill>
                <a:schemeClr val="dk2"/>
              </a:solidFill>
              <a:latin typeface="Calibri"/>
              <a:ea typeface="Calibri"/>
              <a:cs typeface="Calibri"/>
              <a:sym typeface="Calibri"/>
            </a:endParaRPr>
          </a:p>
          <a:p>
            <a:pPr marL="0" marR="0" lvl="0" indent="0" algn="just" rtl="0">
              <a:lnSpc>
                <a:spcPct val="130000"/>
              </a:lnSpc>
              <a:spcBef>
                <a:spcPts val="24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At cathode: </a:t>
            </a:r>
            <a:r>
              <a:rPr lang="en-US" sz="2400" b="0" i="0" u="none">
                <a:solidFill>
                  <a:srgbClr val="000000"/>
                </a:solidFill>
                <a:latin typeface="Calibri"/>
                <a:ea typeface="Calibri"/>
                <a:cs typeface="Calibri"/>
                <a:sym typeface="Calibri"/>
              </a:rPr>
              <a:t>Reduction  takes  place  in  the  copper  electrode by the acceptance of 	         electrons, so this electrode is called the positive electrode or cathode.</a:t>
            </a:r>
            <a:endParaRPr sz="2400" b="0" i="0" u="none">
              <a:solidFill>
                <a:schemeClr val="dk2"/>
              </a:solidFill>
              <a:latin typeface="Calibri"/>
              <a:ea typeface="Calibri"/>
              <a:cs typeface="Calibri"/>
              <a:sym typeface="Calibri"/>
            </a:endParaRPr>
          </a:p>
          <a:p>
            <a:pPr marL="0" marR="0" lvl="0" indent="0" algn="ctr" rtl="0">
              <a:lnSpc>
                <a:spcPct val="130000"/>
              </a:lnSpc>
              <a:spcBef>
                <a:spcPts val="24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Zn </a:t>
            </a:r>
            <a:r>
              <a:rPr lang="en-US" sz="2400" b="1" i="0" u="none">
                <a:solidFill>
                  <a:srgbClr val="000000"/>
                </a:solidFill>
                <a:latin typeface="Calibri"/>
                <a:ea typeface="Calibri"/>
                <a:cs typeface="Calibri"/>
                <a:sym typeface="Calibri"/>
              </a:rPr>
              <a:t> −−−−−&gt; </a:t>
            </a:r>
            <a:r>
              <a:rPr lang="en-US" sz="2400" b="0" i="0" u="none">
                <a:solidFill>
                  <a:srgbClr val="000000"/>
                </a:solidFill>
                <a:latin typeface="Calibri"/>
                <a:ea typeface="Calibri"/>
                <a:cs typeface="Calibri"/>
                <a:sym typeface="Calibri"/>
              </a:rPr>
              <a:t>Zn</a:t>
            </a:r>
            <a:r>
              <a:rPr lang="en-US" sz="2400" b="0" i="0" u="none" baseline="30000">
                <a:solidFill>
                  <a:srgbClr val="000000"/>
                </a:solidFill>
                <a:latin typeface="Calibri"/>
                <a:ea typeface="Calibri"/>
                <a:cs typeface="Calibri"/>
                <a:sym typeface="Calibri"/>
              </a:rPr>
              <a:t>2+</a:t>
            </a:r>
            <a:r>
              <a:rPr lang="en-US" sz="2400" b="0" i="0" u="none">
                <a:solidFill>
                  <a:srgbClr val="000000"/>
                </a:solidFill>
                <a:latin typeface="Calibri"/>
                <a:ea typeface="Calibri"/>
                <a:cs typeface="Calibri"/>
                <a:sym typeface="Calibri"/>
              </a:rPr>
              <a:t> + 2e</a:t>
            </a:r>
            <a:r>
              <a:rPr lang="en-US" sz="2400" b="0" i="0" u="none" baseline="30000">
                <a:solidFill>
                  <a:srgbClr val="000000"/>
                </a:solidFill>
                <a:latin typeface="Calibri"/>
                <a:ea typeface="Calibri"/>
                <a:cs typeface="Calibri"/>
                <a:sym typeface="Calibri"/>
              </a:rPr>
              <a:t>−</a:t>
            </a:r>
            <a:r>
              <a:rPr lang="en-US" sz="2400" b="0" i="0" u="none">
                <a:solidFill>
                  <a:srgbClr val="000000"/>
                </a:solidFill>
                <a:latin typeface="Calibri"/>
                <a:ea typeface="Calibri"/>
                <a:cs typeface="Calibri"/>
                <a:sym typeface="Calibri"/>
              </a:rPr>
              <a:t> (at anode)</a:t>
            </a:r>
            <a:endParaRPr sz="2400" b="0" i="0" u="none">
              <a:solidFill>
                <a:schemeClr val="dk2"/>
              </a:solidFill>
              <a:latin typeface="Calibri"/>
              <a:ea typeface="Calibri"/>
              <a:cs typeface="Calibri"/>
              <a:sym typeface="Calibri"/>
            </a:endParaRPr>
          </a:p>
          <a:p>
            <a:pPr marL="0" marR="0" lvl="0" indent="0" algn="ctr" rtl="0">
              <a:lnSpc>
                <a:spcPct val="130000"/>
              </a:lnSpc>
              <a:spcBef>
                <a:spcPts val="24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Cu</a:t>
            </a:r>
            <a:r>
              <a:rPr lang="en-US" sz="2400" b="0" i="0" u="none" baseline="30000">
                <a:solidFill>
                  <a:srgbClr val="000000"/>
                </a:solidFill>
                <a:latin typeface="Calibri"/>
                <a:ea typeface="Calibri"/>
                <a:cs typeface="Calibri"/>
                <a:sym typeface="Calibri"/>
              </a:rPr>
              <a:t>2+</a:t>
            </a:r>
            <a:r>
              <a:rPr lang="en-US" sz="2400" b="0" i="0" u="none">
                <a:solidFill>
                  <a:srgbClr val="000000"/>
                </a:solidFill>
                <a:latin typeface="Calibri"/>
                <a:ea typeface="Calibri"/>
                <a:cs typeface="Calibri"/>
                <a:sym typeface="Calibri"/>
              </a:rPr>
              <a:t> + 2e</a:t>
            </a:r>
            <a:r>
              <a:rPr lang="en-US" sz="2400" b="0" i="0" u="none" baseline="30000">
                <a:solidFill>
                  <a:srgbClr val="000000"/>
                </a:solidFill>
                <a:latin typeface="Calibri"/>
                <a:ea typeface="Calibri"/>
                <a:cs typeface="Calibri"/>
                <a:sym typeface="Calibri"/>
              </a:rPr>
              <a:t>−</a:t>
            </a:r>
            <a:r>
              <a:rPr lang="en-US" sz="2400" b="0" i="0" u="none">
                <a:solidFill>
                  <a:srgbClr val="000000"/>
                </a:solidFill>
                <a:latin typeface="Calibri"/>
                <a:ea typeface="Calibri"/>
                <a:cs typeface="Calibri"/>
                <a:sym typeface="Calibri"/>
              </a:rPr>
              <a:t> </a:t>
            </a:r>
            <a:r>
              <a:rPr lang="en-US" sz="2400" b="1" i="0" u="none">
                <a:solidFill>
                  <a:srgbClr val="000000"/>
                </a:solidFill>
                <a:latin typeface="Calibri"/>
                <a:ea typeface="Calibri"/>
                <a:cs typeface="Calibri"/>
                <a:sym typeface="Calibri"/>
              </a:rPr>
              <a:t> −−−−−&gt; </a:t>
            </a:r>
            <a:r>
              <a:rPr lang="en-US" sz="2400" b="0" i="0" u="none">
                <a:solidFill>
                  <a:srgbClr val="000000"/>
                </a:solidFill>
                <a:latin typeface="Calibri"/>
                <a:ea typeface="Calibri"/>
                <a:cs typeface="Calibri"/>
                <a:sym typeface="Calibri"/>
              </a:rPr>
              <a:t>Cu (at cathode)</a:t>
            </a:r>
            <a:endParaRPr sz="2400" b="0" i="0" u="none">
              <a:solidFill>
                <a:schemeClr val="dk2"/>
              </a:solidFill>
              <a:latin typeface="Calibri"/>
              <a:ea typeface="Calibri"/>
              <a:cs typeface="Calibri"/>
              <a:sym typeface="Calibri"/>
            </a:endParaRPr>
          </a:p>
          <a:p>
            <a:pPr marL="0" marR="0" lvl="0" indent="0" algn="just" rtl="0">
              <a:lnSpc>
                <a:spcPct val="130000"/>
              </a:lnSpc>
              <a:spcBef>
                <a:spcPts val="24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Cu</a:t>
            </a:r>
            <a:r>
              <a:rPr lang="en-US" sz="2400" b="0" i="0" u="none" baseline="30000">
                <a:solidFill>
                  <a:srgbClr val="000000"/>
                </a:solidFill>
                <a:latin typeface="Calibri"/>
                <a:ea typeface="Calibri"/>
                <a:cs typeface="Calibri"/>
                <a:sym typeface="Calibri"/>
              </a:rPr>
              <a:t>2+</a:t>
            </a:r>
            <a:r>
              <a:rPr lang="en-US" sz="2400" b="0" i="0" u="none">
                <a:solidFill>
                  <a:srgbClr val="000000"/>
                </a:solidFill>
                <a:latin typeface="Calibri"/>
                <a:ea typeface="Calibri"/>
                <a:cs typeface="Calibri"/>
                <a:sym typeface="Calibri"/>
              </a:rPr>
              <a:t> + Zn </a:t>
            </a:r>
            <a:r>
              <a:rPr lang="en-US" sz="2400" b="1" i="0" u="none">
                <a:solidFill>
                  <a:srgbClr val="000000"/>
                </a:solidFill>
                <a:latin typeface="Calibri"/>
                <a:ea typeface="Calibri"/>
                <a:cs typeface="Calibri"/>
                <a:sym typeface="Calibri"/>
              </a:rPr>
              <a:t> −−−−−&gt; </a:t>
            </a:r>
            <a:r>
              <a:rPr lang="en-US" sz="2400" b="0" i="0" u="none">
                <a:solidFill>
                  <a:srgbClr val="000000"/>
                </a:solidFill>
                <a:latin typeface="Calibri"/>
                <a:ea typeface="Calibri"/>
                <a:cs typeface="Calibri"/>
                <a:sym typeface="Calibri"/>
              </a:rPr>
              <a:t>Zn</a:t>
            </a:r>
            <a:r>
              <a:rPr lang="en-US" sz="2400" b="0" i="0" u="none" baseline="30000">
                <a:solidFill>
                  <a:srgbClr val="000000"/>
                </a:solidFill>
                <a:latin typeface="Calibri"/>
                <a:ea typeface="Calibri"/>
                <a:cs typeface="Calibri"/>
                <a:sym typeface="Calibri"/>
              </a:rPr>
              <a:t>2+</a:t>
            </a:r>
            <a:r>
              <a:rPr lang="en-US" sz="2400" b="0" i="0" u="none">
                <a:solidFill>
                  <a:srgbClr val="000000"/>
                </a:solidFill>
                <a:latin typeface="Calibri"/>
                <a:ea typeface="Calibri"/>
                <a:cs typeface="Calibri"/>
                <a:sym typeface="Calibri"/>
              </a:rPr>
              <a:t> + Cu (net cell reaction)</a:t>
            </a:r>
            <a:endParaRPr sz="2400" b="0" i="0" u="none">
              <a:solidFill>
                <a:schemeClr val="dk2"/>
              </a:solidFill>
              <a:latin typeface="Calibri"/>
              <a:ea typeface="Calibri"/>
              <a:cs typeface="Calibri"/>
              <a:sym typeface="Calibri"/>
            </a:endParaRPr>
          </a:p>
          <a:p>
            <a:pPr marL="0" marR="0" lvl="0" indent="0" algn="just" rtl="0">
              <a:lnSpc>
                <a:spcPct val="130000"/>
              </a:lnSpc>
              <a:spcBef>
                <a:spcPts val="24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The  electrons  liberated  by  the  oxidation  reaction  flow through the external wire and are consumed by the copper ions at the cathode.</a:t>
            </a:r>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pic>
        <p:nvPicPr>
          <p:cNvPr id="740" name="Google Shape;740;p101"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741" name="Google Shape;741;p101"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742" name="Google Shape;742;p101"/>
          <p:cNvSpPr txBox="1"/>
          <p:nvPr/>
        </p:nvSpPr>
        <p:spPr>
          <a:xfrm>
            <a:off x="381000" y="381000"/>
            <a:ext cx="8458200" cy="644520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Salt bridge</a:t>
            </a:r>
            <a:endParaRPr/>
          </a:p>
          <a:p>
            <a:pPr marL="0" marR="0" lvl="0" indent="0" algn="just" rtl="0">
              <a:lnSpc>
                <a:spcPct val="13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It  consists  of  a U-tube  containing  saturated solution of KCl or  NH</a:t>
            </a:r>
            <a:r>
              <a:rPr lang="en-US" sz="2400" b="0" i="0" u="none" baseline="-25000">
                <a:solidFill>
                  <a:srgbClr val="000000"/>
                </a:solidFill>
                <a:latin typeface="Calibri"/>
                <a:ea typeface="Calibri"/>
                <a:cs typeface="Calibri"/>
                <a:sym typeface="Calibri"/>
              </a:rPr>
              <a:t>4</a:t>
            </a:r>
            <a:r>
              <a:rPr lang="en-US" sz="2400" b="0" i="0" u="none">
                <a:solidFill>
                  <a:srgbClr val="000000"/>
                </a:solidFill>
                <a:latin typeface="Calibri"/>
                <a:ea typeface="Calibri"/>
                <a:cs typeface="Calibri"/>
                <a:sym typeface="Calibri"/>
              </a:rPr>
              <a:t>NO</a:t>
            </a:r>
            <a:r>
              <a:rPr lang="en-US" sz="2400" b="0" i="0" u="none" baseline="-25000">
                <a:solidFill>
                  <a:srgbClr val="000000"/>
                </a:solidFill>
                <a:latin typeface="Calibri"/>
                <a:ea typeface="Calibri"/>
                <a:cs typeface="Calibri"/>
                <a:sym typeface="Calibri"/>
              </a:rPr>
              <a:t>3</a:t>
            </a:r>
            <a:r>
              <a:rPr lang="en-US" sz="2400" b="0" i="0" u="none">
                <a:solidFill>
                  <a:srgbClr val="000000"/>
                </a:solidFill>
                <a:latin typeface="Calibri"/>
                <a:ea typeface="Calibri"/>
                <a:cs typeface="Calibri"/>
                <a:sym typeface="Calibri"/>
              </a:rPr>
              <a:t> in agar-agar gel. It connects the two half cells of the galvanic cells.</a:t>
            </a:r>
            <a:endParaRPr/>
          </a:p>
          <a:p>
            <a:pPr marL="0" marR="0" lvl="0" indent="0" algn="l" rtl="0">
              <a:lnSpc>
                <a:spcPct val="130000"/>
              </a:lnSpc>
              <a:spcBef>
                <a:spcPts val="48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Functions of salt bridge</a:t>
            </a:r>
            <a:endParaRPr sz="2400" b="0" i="0" u="none">
              <a:solidFill>
                <a:schemeClr val="dk2"/>
              </a:solidFill>
              <a:latin typeface="Calibri"/>
              <a:ea typeface="Calibri"/>
              <a:cs typeface="Calibri"/>
              <a:sym typeface="Calibri"/>
            </a:endParaRPr>
          </a:p>
          <a:p>
            <a:pPr marL="0" marR="0" lvl="0" indent="-152400" algn="l" rtl="0">
              <a:lnSpc>
                <a:spcPct val="130000"/>
              </a:lnSpc>
              <a:spcBef>
                <a:spcPts val="48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It eliminates liquid junction potential.</a:t>
            </a:r>
            <a:endParaRPr/>
          </a:p>
          <a:p>
            <a:pPr marL="0" marR="0" lvl="0" indent="-152400" algn="l" rtl="0">
              <a:lnSpc>
                <a:spcPct val="130000"/>
              </a:lnSpc>
              <a:spcBef>
                <a:spcPts val="48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It provides the electrical continuity between the two half cells. </a:t>
            </a:r>
            <a:endParaRPr/>
          </a:p>
          <a:p>
            <a:pPr marL="0" marR="0" lvl="0" indent="0" algn="l" rtl="0">
              <a:lnSpc>
                <a:spcPct val="130000"/>
              </a:lnSpc>
              <a:spcBef>
                <a:spcPts val="48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Conditions for a cell to act as standard cell</a:t>
            </a:r>
            <a:endParaRPr/>
          </a:p>
          <a:p>
            <a:pPr marL="0" marR="0" lvl="0" indent="0" algn="l" rtl="0">
              <a:lnSpc>
                <a:spcPct val="13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The  conditions  for  an  electrochemical  cell  to  act  as  a standard cell are  </a:t>
            </a:r>
            <a:endParaRPr/>
          </a:p>
          <a:p>
            <a:pPr marL="0" marR="0" lvl="0" indent="-152400" algn="l" rtl="0">
              <a:lnSpc>
                <a:spcPct val="130000"/>
              </a:lnSpc>
              <a:spcBef>
                <a:spcPts val="48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The e.m.f of the cell is reproductive.</a:t>
            </a:r>
            <a:endParaRPr/>
          </a:p>
          <a:p>
            <a:pPr marL="0" marR="0" lvl="0" indent="-152400" algn="l" rtl="0">
              <a:lnSpc>
                <a:spcPct val="130000"/>
              </a:lnSpc>
              <a:spcBef>
                <a:spcPts val="48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The  temperature-coefficient  of  emf should be very low. </a:t>
            </a:r>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pic>
        <p:nvPicPr>
          <p:cNvPr id="747" name="Google Shape;747;p102"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748" name="Google Shape;748;p102"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749" name="Google Shape;749;p102"/>
          <p:cNvSpPr txBox="1"/>
          <p:nvPr/>
        </p:nvSpPr>
        <p:spPr>
          <a:xfrm>
            <a:off x="73025" y="990600"/>
            <a:ext cx="8842500" cy="7196100"/>
          </a:xfrm>
          <a:prstGeom prst="rect">
            <a:avLst/>
          </a:prstGeom>
          <a:noFill/>
          <a:ln>
            <a:noFill/>
          </a:ln>
        </p:spPr>
        <p:txBody>
          <a:bodyPr spcFirstLastPara="1" wrap="square" lIns="91425" tIns="45700" rIns="91425" bIns="45700" anchor="t" anchorCtr="0">
            <a:spAutoFit/>
          </a:bodyPr>
          <a:lstStyle/>
          <a:p>
            <a:pPr marL="371475" marR="0" lvl="0" indent="-371475" algn="l" rtl="0">
              <a:lnSpc>
                <a:spcPct val="15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Representation of a galvanic cell (or) Cell diagram</a:t>
            </a:r>
            <a:endParaRPr/>
          </a:p>
          <a:p>
            <a:pPr marL="371475" marR="0" lvl="0" indent="-371475" algn="l" rtl="0">
              <a:lnSpc>
                <a:spcPct val="150000"/>
              </a:lnSpc>
              <a:spcBef>
                <a:spcPts val="120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(i)	A  galvanic  cell  consists  of  two  electrodes  anode  and cathode.</a:t>
            </a:r>
            <a:endParaRPr/>
          </a:p>
          <a:p>
            <a:pPr marL="371475" marR="0" lvl="0" indent="-371475" algn="l" rtl="0">
              <a:lnSpc>
                <a:spcPct val="150000"/>
              </a:lnSpc>
              <a:spcBef>
                <a:spcPts val="120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(ii)	The  anode  is  written  on  the  left  hand  side  while  the  cathode is written on the right hand side.</a:t>
            </a:r>
            <a:endParaRPr/>
          </a:p>
          <a:p>
            <a:pPr marL="371475" marR="0" lvl="0" indent="-371475" algn="l" rtl="0">
              <a:lnSpc>
                <a:spcPct val="150000"/>
              </a:lnSpc>
              <a:spcBef>
                <a:spcPts val="1200"/>
              </a:spcBef>
              <a:spcAft>
                <a:spcPts val="0"/>
              </a:spcAft>
              <a:buClr>
                <a:srgbClr val="000000"/>
              </a:buClr>
              <a:buSzPts val="2400"/>
              <a:buFont typeface="Calibri"/>
              <a:buAutoNum type="romanLcParenBoth" startAt="3"/>
            </a:pPr>
            <a:r>
              <a:rPr lang="en-US" sz="2400" b="0" i="0" u="none">
                <a:solidFill>
                  <a:srgbClr val="000000"/>
                </a:solidFill>
                <a:latin typeface="Calibri"/>
                <a:ea typeface="Calibri"/>
                <a:cs typeface="Calibri"/>
                <a:sym typeface="Calibri"/>
              </a:rPr>
              <a:t>The  anode  must  be  written  by  writing  electrode  metal first and then electrolyte. These two are separated by a vertical  line  or  a semicolon.  The  electrolyte  may  be written by the formula of the compound (or) by ionic species. </a:t>
            </a:r>
            <a:endParaRPr/>
          </a:p>
          <a:p>
            <a:pPr marL="371475" marR="0" lvl="0" indent="-371475" algn="ctr" rtl="0">
              <a:lnSpc>
                <a:spcPct val="150000"/>
              </a:lnSpc>
              <a:spcBef>
                <a:spcPts val="1200"/>
              </a:spcBef>
              <a:spcAft>
                <a:spcPts val="0"/>
              </a:spcAft>
              <a:buClr>
                <a:srgbClr val="FF0000"/>
              </a:buClr>
              <a:buSzPts val="2400"/>
              <a:buFont typeface="Calibri"/>
              <a:buNone/>
            </a:pPr>
            <a:r>
              <a:rPr lang="en-US" sz="2400" b="1" i="0" u="none">
                <a:solidFill>
                  <a:srgbClr val="FF0000"/>
                </a:solidFill>
                <a:latin typeface="Calibri"/>
                <a:ea typeface="Calibri"/>
                <a:cs typeface="Calibri"/>
                <a:sym typeface="Calibri"/>
              </a:rPr>
              <a:t>Zn / Zn</a:t>
            </a:r>
            <a:r>
              <a:rPr lang="en-US" sz="2400" b="1" i="0" u="none" baseline="30000">
                <a:solidFill>
                  <a:srgbClr val="FF0000"/>
                </a:solidFill>
                <a:latin typeface="Calibri"/>
                <a:ea typeface="Calibri"/>
                <a:cs typeface="Calibri"/>
                <a:sym typeface="Calibri"/>
              </a:rPr>
              <a:t>2+</a:t>
            </a:r>
            <a:r>
              <a:rPr lang="en-US" sz="2400" b="1" i="0" u="none">
                <a:solidFill>
                  <a:srgbClr val="FF0000"/>
                </a:solidFill>
                <a:latin typeface="Calibri"/>
                <a:ea typeface="Calibri"/>
                <a:cs typeface="Calibri"/>
                <a:sym typeface="Calibri"/>
              </a:rPr>
              <a:t> (or) Zn / ZnSO</a:t>
            </a:r>
            <a:r>
              <a:rPr lang="en-US" sz="2400" b="1" i="0" u="none" baseline="-25000">
                <a:solidFill>
                  <a:srgbClr val="FF0000"/>
                </a:solidFill>
                <a:latin typeface="Calibri"/>
                <a:ea typeface="Calibri"/>
                <a:cs typeface="Calibri"/>
                <a:sym typeface="Calibri"/>
              </a:rPr>
              <a:t>4</a:t>
            </a:r>
            <a:r>
              <a:rPr lang="en-US" sz="2400" b="1" i="0" u="none">
                <a:solidFill>
                  <a:srgbClr val="FF0000"/>
                </a:solidFill>
                <a:latin typeface="Calibri"/>
                <a:ea typeface="Calibri"/>
                <a:cs typeface="Calibri"/>
                <a:sym typeface="Calibri"/>
              </a:rPr>
              <a:t> (or) Zn; Zn</a:t>
            </a:r>
            <a:r>
              <a:rPr lang="en-US" sz="2400" b="1" i="0" u="none" baseline="30000">
                <a:solidFill>
                  <a:srgbClr val="FF0000"/>
                </a:solidFill>
                <a:latin typeface="Calibri"/>
                <a:ea typeface="Calibri"/>
                <a:cs typeface="Calibri"/>
                <a:sym typeface="Calibri"/>
              </a:rPr>
              <a:t>2+</a:t>
            </a:r>
            <a:endParaRPr sz="2400" b="1" i="0" u="none">
              <a:solidFill>
                <a:srgbClr val="FF0000"/>
              </a:solidFill>
              <a:latin typeface="Calibri"/>
              <a:ea typeface="Calibri"/>
              <a:cs typeface="Calibri"/>
              <a:sym typeface="Calibri"/>
            </a:endParaRPr>
          </a:p>
          <a:p>
            <a:pPr marL="371475" marR="0" lvl="0" indent="-219075" algn="l" rtl="0">
              <a:lnSpc>
                <a:spcPct val="150000"/>
              </a:lnSpc>
              <a:spcBef>
                <a:spcPts val="1200"/>
              </a:spcBef>
              <a:spcAft>
                <a:spcPts val="0"/>
              </a:spcAft>
              <a:buClr>
                <a:srgbClr val="000000"/>
              </a:buClr>
              <a:buSzPts val="2400"/>
              <a:buFont typeface="Calibri"/>
              <a:buNone/>
            </a:pPr>
            <a:endParaRPr sz="2400" b="0" i="0" u="none">
              <a:solidFill>
                <a:srgbClr val="000000"/>
              </a:solidFill>
              <a:latin typeface="Calibri"/>
              <a:ea typeface="Calibri"/>
              <a:cs typeface="Calibri"/>
              <a:sym typeface="Calibri"/>
            </a:endParaRPr>
          </a:p>
          <a:p>
            <a:pPr marL="0" marR="0" lvl="0" indent="0" algn="l" rtl="0">
              <a:lnSpc>
                <a:spcPct val="100000"/>
              </a:lnSpc>
              <a:spcBef>
                <a:spcPts val="960"/>
              </a:spcBef>
              <a:spcAft>
                <a:spcPts val="0"/>
              </a:spcAft>
              <a:buNone/>
            </a:pPr>
            <a:endParaRPr sz="2400" b="0" i="0" u="none">
              <a:solidFill>
                <a:srgbClr val="000000"/>
              </a:solidFill>
              <a:latin typeface="Calibri"/>
              <a:ea typeface="Calibri"/>
              <a:cs typeface="Calibri"/>
              <a:sym typeface="Calibri"/>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pic>
        <p:nvPicPr>
          <p:cNvPr id="754" name="Google Shape;754;p103"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755" name="Google Shape;755;p103"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756" name="Google Shape;756;p103"/>
          <p:cNvSpPr txBox="1"/>
          <p:nvPr/>
        </p:nvSpPr>
        <p:spPr>
          <a:xfrm>
            <a:off x="228600" y="1676400"/>
            <a:ext cx="8686800" cy="4708500"/>
          </a:xfrm>
          <a:prstGeom prst="rect">
            <a:avLst/>
          </a:prstGeom>
          <a:noFill/>
          <a:ln>
            <a:noFill/>
          </a:ln>
        </p:spPr>
        <p:txBody>
          <a:bodyPr spcFirstLastPara="1" wrap="square" lIns="91425" tIns="45700" rIns="91425" bIns="45700" anchor="t" anchorCtr="0">
            <a:spAutoFit/>
          </a:bodyPr>
          <a:lstStyle/>
          <a:p>
            <a:pPr marL="1285875" marR="0" lvl="2" indent="-371475" algn="just"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IV) The cathode must be written by writing electrolyte first and then the electrode metal. These two are separated by a vertical line or a semicolon.</a:t>
            </a:r>
            <a:endParaRPr/>
          </a:p>
          <a:p>
            <a:pPr marL="1285875" marR="0" lvl="2" indent="-371475" algn="ctr" rtl="0">
              <a:lnSpc>
                <a:spcPct val="100000"/>
              </a:lnSpc>
              <a:spcBef>
                <a:spcPts val="0"/>
              </a:spcBef>
              <a:spcAft>
                <a:spcPts val="0"/>
              </a:spcAft>
              <a:buClr>
                <a:srgbClr val="FF0000"/>
              </a:buClr>
              <a:buSzPts val="2400"/>
              <a:buFont typeface="Calibri"/>
              <a:buNone/>
            </a:pPr>
            <a:r>
              <a:rPr lang="en-US" sz="2400" b="1" i="0" u="none" strike="noStrike" cap="none">
                <a:solidFill>
                  <a:srgbClr val="FF0000"/>
                </a:solidFill>
                <a:latin typeface="Calibri"/>
                <a:ea typeface="Calibri"/>
                <a:cs typeface="Calibri"/>
                <a:sym typeface="Calibri"/>
              </a:rPr>
              <a:t>Cu</a:t>
            </a:r>
            <a:r>
              <a:rPr lang="en-US" sz="2400" b="1" i="0" u="none" strike="noStrike" cap="none" baseline="30000">
                <a:solidFill>
                  <a:srgbClr val="FF0000"/>
                </a:solidFill>
                <a:latin typeface="Calibri"/>
                <a:ea typeface="Calibri"/>
                <a:cs typeface="Calibri"/>
                <a:sym typeface="Calibri"/>
              </a:rPr>
              <a:t>2+</a:t>
            </a:r>
            <a:r>
              <a:rPr lang="en-US" sz="2400" b="1" i="0" u="none" strike="noStrike" cap="none">
                <a:solidFill>
                  <a:srgbClr val="FF0000"/>
                </a:solidFill>
                <a:latin typeface="Calibri"/>
                <a:ea typeface="Calibri"/>
                <a:cs typeface="Calibri"/>
                <a:sym typeface="Calibri"/>
              </a:rPr>
              <a:t> / Cu (or) CuSO</a:t>
            </a:r>
            <a:r>
              <a:rPr lang="en-US" sz="2400" b="1" i="0" u="none" strike="noStrike" cap="none" baseline="-25000">
                <a:solidFill>
                  <a:srgbClr val="FF0000"/>
                </a:solidFill>
                <a:latin typeface="Calibri"/>
                <a:ea typeface="Calibri"/>
                <a:cs typeface="Calibri"/>
                <a:sym typeface="Calibri"/>
              </a:rPr>
              <a:t>4</a:t>
            </a:r>
            <a:r>
              <a:rPr lang="en-US" sz="2400" b="1" i="0" u="none" strike="noStrike" cap="none">
                <a:solidFill>
                  <a:srgbClr val="FF0000"/>
                </a:solidFill>
                <a:latin typeface="Calibri"/>
                <a:ea typeface="Calibri"/>
                <a:cs typeface="Calibri"/>
                <a:sym typeface="Calibri"/>
              </a:rPr>
              <a:t> / Cu (or) Cu</a:t>
            </a:r>
            <a:r>
              <a:rPr lang="en-US" sz="2400" b="1" i="0" u="none" strike="noStrike" cap="none" baseline="30000">
                <a:solidFill>
                  <a:srgbClr val="FF0000"/>
                </a:solidFill>
                <a:latin typeface="Calibri"/>
                <a:ea typeface="Calibri"/>
                <a:cs typeface="Calibri"/>
                <a:sym typeface="Calibri"/>
              </a:rPr>
              <a:t>2+</a:t>
            </a:r>
            <a:r>
              <a:rPr lang="en-US" sz="2400" b="1" i="0" u="none" strike="noStrike" cap="none">
                <a:solidFill>
                  <a:srgbClr val="FF0000"/>
                </a:solidFill>
                <a:latin typeface="Calibri"/>
                <a:ea typeface="Calibri"/>
                <a:cs typeface="Calibri"/>
                <a:sym typeface="Calibri"/>
              </a:rPr>
              <a:t>; Cu</a:t>
            </a:r>
            <a:endParaRPr sz="2400" b="1" i="0" u="none" strike="noStrike" cap="none">
              <a:solidFill>
                <a:srgbClr val="FF0000"/>
              </a:solidFill>
              <a:latin typeface="Calibri"/>
              <a:ea typeface="Calibri"/>
              <a:cs typeface="Calibri"/>
              <a:sym typeface="Calibri"/>
            </a:endParaRPr>
          </a:p>
          <a:p>
            <a:pPr marL="371475" marR="0" lvl="0" indent="-371475" algn="just" rtl="0">
              <a:lnSpc>
                <a:spcPct val="100000"/>
              </a:lnSpc>
              <a:spcBef>
                <a:spcPts val="0"/>
              </a:spcBef>
              <a:spcAft>
                <a:spcPts val="0"/>
              </a:spcAft>
              <a:buClr>
                <a:srgbClr val="000000"/>
              </a:buClr>
              <a:buSzPts val="2400"/>
              <a:buFont typeface="Calibri"/>
              <a:buNone/>
            </a:pPr>
            <a:endParaRPr sz="2400" b="0" i="0" u="none">
              <a:solidFill>
                <a:srgbClr val="000000"/>
              </a:solidFill>
              <a:latin typeface="Calibri"/>
              <a:ea typeface="Calibri"/>
              <a:cs typeface="Calibri"/>
              <a:sym typeface="Calibri"/>
            </a:endParaRPr>
          </a:p>
          <a:p>
            <a:pPr marL="371475" marR="0" lvl="0" indent="-371475" algn="just"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(v) The two half cells are separated by a salt  bridge, which is 	      indicated by two vertical lines.</a:t>
            </a:r>
            <a:endParaRPr/>
          </a:p>
          <a:p>
            <a:pPr marL="371475" marR="0" lvl="0" indent="-371475" algn="ctr" rtl="0">
              <a:lnSpc>
                <a:spcPct val="150000"/>
              </a:lnSpc>
              <a:spcBef>
                <a:spcPts val="0"/>
              </a:spcBef>
              <a:spcAft>
                <a:spcPts val="0"/>
              </a:spcAft>
              <a:buClr>
                <a:srgbClr val="FF0000"/>
              </a:buClr>
              <a:buSzPts val="2400"/>
              <a:buFont typeface="Calibri"/>
              <a:buNone/>
            </a:pPr>
            <a:r>
              <a:rPr lang="en-US" sz="2400" b="1" i="0" u="none">
                <a:solidFill>
                  <a:srgbClr val="FF0000"/>
                </a:solidFill>
                <a:latin typeface="Calibri"/>
                <a:ea typeface="Calibri"/>
                <a:cs typeface="Calibri"/>
                <a:sym typeface="Calibri"/>
              </a:rPr>
              <a:t>Zn / ZnSO</a:t>
            </a:r>
            <a:r>
              <a:rPr lang="en-US" sz="2400" b="1" i="0" u="none" baseline="-25000">
                <a:solidFill>
                  <a:srgbClr val="FF0000"/>
                </a:solidFill>
                <a:latin typeface="Calibri"/>
                <a:ea typeface="Calibri"/>
                <a:cs typeface="Calibri"/>
                <a:sym typeface="Calibri"/>
              </a:rPr>
              <a:t>4</a:t>
            </a:r>
            <a:r>
              <a:rPr lang="en-US" sz="2400" b="1" i="0" u="none">
                <a:solidFill>
                  <a:srgbClr val="FF0000"/>
                </a:solidFill>
                <a:latin typeface="Calibri"/>
                <a:ea typeface="Calibri"/>
                <a:cs typeface="Calibri"/>
                <a:sym typeface="Calibri"/>
              </a:rPr>
              <a:t> (1 M) // CuSO</a:t>
            </a:r>
            <a:r>
              <a:rPr lang="en-US" sz="2400" b="1" i="0" u="none" baseline="-25000">
                <a:solidFill>
                  <a:srgbClr val="FF0000"/>
                </a:solidFill>
                <a:latin typeface="Calibri"/>
                <a:ea typeface="Calibri"/>
                <a:cs typeface="Calibri"/>
                <a:sym typeface="Calibri"/>
              </a:rPr>
              <a:t>4 </a:t>
            </a:r>
            <a:r>
              <a:rPr lang="en-US" sz="2400" b="1" i="0" u="none">
                <a:solidFill>
                  <a:srgbClr val="FF0000"/>
                </a:solidFill>
                <a:latin typeface="Calibri"/>
                <a:ea typeface="Calibri"/>
                <a:cs typeface="Calibri"/>
                <a:sym typeface="Calibri"/>
              </a:rPr>
              <a:t>(1 M) / Cu  (or)</a:t>
            </a:r>
            <a:endParaRPr/>
          </a:p>
          <a:p>
            <a:pPr marL="371475" marR="0" lvl="0" indent="-371475" algn="ctr" rtl="0">
              <a:lnSpc>
                <a:spcPct val="150000"/>
              </a:lnSpc>
              <a:spcBef>
                <a:spcPts val="0"/>
              </a:spcBef>
              <a:spcAft>
                <a:spcPts val="0"/>
              </a:spcAft>
              <a:buClr>
                <a:srgbClr val="FF0000"/>
              </a:buClr>
              <a:buSzPts val="2400"/>
              <a:buFont typeface="Calibri"/>
              <a:buNone/>
            </a:pPr>
            <a:r>
              <a:rPr lang="en-US" sz="2400" b="1" i="0" u="none">
                <a:solidFill>
                  <a:srgbClr val="FF0000"/>
                </a:solidFill>
                <a:latin typeface="Calibri"/>
                <a:ea typeface="Calibri"/>
                <a:cs typeface="Calibri"/>
                <a:sym typeface="Calibri"/>
              </a:rPr>
              <a:t>      Zn / Zn</a:t>
            </a:r>
            <a:r>
              <a:rPr lang="en-US" sz="2400" b="1" i="0" u="none" baseline="30000">
                <a:solidFill>
                  <a:srgbClr val="FF0000"/>
                </a:solidFill>
                <a:latin typeface="Calibri"/>
                <a:ea typeface="Calibri"/>
                <a:cs typeface="Calibri"/>
                <a:sym typeface="Calibri"/>
              </a:rPr>
              <a:t>2+</a:t>
            </a:r>
            <a:r>
              <a:rPr lang="en-US" sz="2400" b="1" i="0" u="none">
                <a:solidFill>
                  <a:srgbClr val="FF0000"/>
                </a:solidFill>
                <a:latin typeface="Calibri"/>
                <a:ea typeface="Calibri"/>
                <a:cs typeface="Calibri"/>
                <a:sym typeface="Calibri"/>
              </a:rPr>
              <a:t> (1 M) // Cu</a:t>
            </a:r>
            <a:r>
              <a:rPr lang="en-US" sz="2400" b="1" i="0" u="none" baseline="30000">
                <a:solidFill>
                  <a:srgbClr val="FF0000"/>
                </a:solidFill>
                <a:latin typeface="Calibri"/>
                <a:ea typeface="Calibri"/>
                <a:cs typeface="Calibri"/>
                <a:sym typeface="Calibri"/>
              </a:rPr>
              <a:t>2+</a:t>
            </a:r>
            <a:r>
              <a:rPr lang="en-US" sz="2400" b="1" i="0" u="none">
                <a:solidFill>
                  <a:srgbClr val="FF0000"/>
                </a:solidFill>
                <a:latin typeface="Calibri"/>
                <a:ea typeface="Calibri"/>
                <a:cs typeface="Calibri"/>
                <a:sym typeface="Calibri"/>
              </a:rPr>
              <a:t> (1 M) / Cu      (or)</a:t>
            </a:r>
            <a:endParaRPr/>
          </a:p>
          <a:p>
            <a:pPr marL="371475" marR="0" lvl="0" indent="-371475" algn="ctr" rtl="0">
              <a:lnSpc>
                <a:spcPct val="150000"/>
              </a:lnSpc>
              <a:spcBef>
                <a:spcPts val="0"/>
              </a:spcBef>
              <a:spcAft>
                <a:spcPts val="0"/>
              </a:spcAft>
              <a:buClr>
                <a:srgbClr val="FF0000"/>
              </a:buClr>
              <a:buSzPts val="2400"/>
              <a:buFont typeface="Calibri"/>
              <a:buNone/>
            </a:pPr>
            <a:r>
              <a:rPr lang="en-US" sz="2400" b="1" i="0" u="none">
                <a:solidFill>
                  <a:srgbClr val="FF0000"/>
                </a:solidFill>
                <a:latin typeface="Calibri"/>
                <a:ea typeface="Calibri"/>
                <a:cs typeface="Calibri"/>
                <a:sym typeface="Calibri"/>
              </a:rPr>
              <a:t>Zn ; Zn</a:t>
            </a:r>
            <a:r>
              <a:rPr lang="en-US" sz="2400" b="1" i="0" u="none" baseline="30000">
                <a:solidFill>
                  <a:srgbClr val="FF0000"/>
                </a:solidFill>
                <a:latin typeface="Calibri"/>
                <a:ea typeface="Calibri"/>
                <a:cs typeface="Calibri"/>
                <a:sym typeface="Calibri"/>
              </a:rPr>
              <a:t>2+</a:t>
            </a:r>
            <a:r>
              <a:rPr lang="en-US" sz="2400" b="1" i="0" u="none">
                <a:solidFill>
                  <a:srgbClr val="FF0000"/>
                </a:solidFill>
                <a:latin typeface="Calibri"/>
                <a:ea typeface="Calibri"/>
                <a:cs typeface="Calibri"/>
                <a:sym typeface="Calibri"/>
              </a:rPr>
              <a:t> (1 M) // Cu</a:t>
            </a:r>
            <a:r>
              <a:rPr lang="en-US" sz="2400" b="1" i="0" u="none" baseline="30000">
                <a:solidFill>
                  <a:srgbClr val="FF0000"/>
                </a:solidFill>
                <a:latin typeface="Calibri"/>
                <a:ea typeface="Calibri"/>
                <a:cs typeface="Calibri"/>
                <a:sym typeface="Calibri"/>
              </a:rPr>
              <a:t>2+</a:t>
            </a:r>
            <a:r>
              <a:rPr lang="en-US" sz="2400" b="1" i="0" u="none">
                <a:solidFill>
                  <a:srgbClr val="FF0000"/>
                </a:solidFill>
                <a:latin typeface="Calibri"/>
                <a:ea typeface="Calibri"/>
                <a:cs typeface="Calibri"/>
                <a:sym typeface="Calibri"/>
              </a:rPr>
              <a:t> (1 M) ; Cu</a:t>
            </a:r>
            <a:endParaRPr/>
          </a:p>
          <a:p>
            <a:pPr marL="0" marR="0" lvl="0" indent="0" algn="l" rtl="0">
              <a:lnSpc>
                <a:spcPct val="100000"/>
              </a:lnSpc>
              <a:spcBef>
                <a:spcPts val="0"/>
              </a:spcBef>
              <a:spcAft>
                <a:spcPts val="0"/>
              </a:spcAft>
              <a:buNone/>
            </a:pPr>
            <a:endParaRPr sz="2400" b="1" i="0" u="none">
              <a:solidFill>
                <a:srgbClr val="FF0000"/>
              </a:solidFill>
              <a:latin typeface="Calibri"/>
              <a:ea typeface="Calibri"/>
              <a:cs typeface="Calibri"/>
              <a:sym typeface="Calibri"/>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04"/>
          <p:cNvSpPr txBox="1"/>
          <p:nvPr/>
        </p:nvSpPr>
        <p:spPr>
          <a:xfrm>
            <a:off x="0" y="1295400"/>
            <a:ext cx="55626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3000"/>
              <a:buFont typeface="Arial"/>
              <a:buNone/>
            </a:pPr>
            <a:r>
              <a:rPr lang="en-US" sz="3000" b="1" i="0" u="none">
                <a:solidFill>
                  <a:srgbClr val="CC0000"/>
                </a:solidFill>
                <a:latin typeface="Arial"/>
                <a:ea typeface="Arial"/>
                <a:cs typeface="Arial"/>
                <a:sym typeface="Arial"/>
              </a:rPr>
              <a:t>EMF OF A CELL:</a:t>
            </a:r>
            <a:endParaRPr/>
          </a:p>
        </p:txBody>
      </p:sp>
      <p:sp>
        <p:nvSpPr>
          <p:cNvPr id="762" name="Google Shape;762;p104"/>
          <p:cNvSpPr txBox="1"/>
          <p:nvPr/>
        </p:nvSpPr>
        <p:spPr>
          <a:xfrm>
            <a:off x="246062" y="1392237"/>
            <a:ext cx="8686800" cy="45243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400"/>
              <a:buFont typeface="Calibri"/>
              <a:buNone/>
            </a:pPr>
            <a:endParaRPr sz="2400" b="1" i="0" u="none">
              <a:solidFill>
                <a:srgbClr val="000000"/>
              </a:solidFill>
              <a:latin typeface="Calibri"/>
              <a:ea typeface="Calibri"/>
              <a:cs typeface="Calibri"/>
              <a:sym typeface="Calibri"/>
            </a:endParaRPr>
          </a:p>
          <a:p>
            <a:pPr marL="0" marR="0" lvl="0" indent="0" algn="just" rtl="0">
              <a:lnSpc>
                <a:spcPct val="15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Definition</a:t>
            </a:r>
            <a:endParaRPr/>
          </a:p>
          <a:p>
            <a:pPr marL="0" marR="0" lvl="0" indent="0" algn="just" rtl="0">
              <a:lnSpc>
                <a:spcPct val="15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a:t>
            </a:r>
            <a:r>
              <a:rPr lang="en-US" sz="2400" b="0" i="0" u="none">
                <a:solidFill>
                  <a:srgbClr val="000000"/>
                </a:solidFill>
                <a:latin typeface="Calibri"/>
                <a:ea typeface="Calibri"/>
                <a:cs typeface="Calibri"/>
                <a:sym typeface="Calibri"/>
              </a:rPr>
              <a:t>Electromotive force is defined as, "the difference of potential which causes flow of current from one electrode of higher potential to the other electrode of lower potential. </a:t>
            </a:r>
            <a:endParaRPr/>
          </a:p>
          <a:p>
            <a:pPr marL="0" marR="0" lvl="0" indent="0" algn="just" rtl="0">
              <a:lnSpc>
                <a:spcPct val="15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Thus, the emf of a galvanic cell can be calculated using the following relationship.</a:t>
            </a:r>
            <a:endParaRPr/>
          </a:p>
          <a:p>
            <a:pPr marL="0" marR="0" lvl="0" indent="0" algn="l" rtl="0">
              <a:lnSpc>
                <a:spcPct val="100000"/>
              </a:lnSpc>
              <a:spcBef>
                <a:spcPts val="0"/>
              </a:spcBef>
              <a:spcAft>
                <a:spcPts val="0"/>
              </a:spcAft>
              <a:buNone/>
            </a:pPr>
            <a:endParaRPr sz="2400" b="0" i="0" u="none">
              <a:solidFill>
                <a:srgbClr val="000000"/>
              </a:solidFill>
              <a:latin typeface="Calibri"/>
              <a:ea typeface="Calibri"/>
              <a:cs typeface="Calibri"/>
              <a:sym typeface="Calibri"/>
            </a:endParaRPr>
          </a:p>
        </p:txBody>
      </p:sp>
      <p:pic>
        <p:nvPicPr>
          <p:cNvPr id="763" name="Google Shape;763;p104"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764" name="Google Shape;764;p104" descr="SKCET: Sri Krishna College of Engineering and Technology: Results ..."/>
          <p:cNvPicPr preferRelativeResize="0"/>
          <p:nvPr/>
        </p:nvPicPr>
        <p:blipFill rotWithShape="1">
          <a:blip r:embed="rId4">
            <a:alphaModFix/>
          </a:blip>
          <a:srcRect/>
          <a:stretch/>
        </p:blipFill>
        <p:spPr>
          <a:xfrm>
            <a:off x="0" y="0"/>
            <a:ext cx="1652587" cy="1371600"/>
          </a:xfrm>
          <a:prstGeom prst="rect">
            <a:avLst/>
          </a:prstGeom>
          <a:noFill/>
          <a:ln>
            <a:noFill/>
          </a:ln>
        </p:spPr>
      </p:pic>
      <p:pic>
        <p:nvPicPr>
          <p:cNvPr id="765" name="Google Shape;765;p104"/>
          <p:cNvPicPr preferRelativeResize="0"/>
          <p:nvPr/>
        </p:nvPicPr>
        <p:blipFill rotWithShape="1">
          <a:blip r:embed="rId5">
            <a:alphaModFix/>
          </a:blip>
          <a:srcRect/>
          <a:stretch/>
        </p:blipFill>
        <p:spPr>
          <a:xfrm>
            <a:off x="1652587" y="5287962"/>
            <a:ext cx="6096000" cy="1255712"/>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9"/>
          <p:cNvSpPr txBox="1"/>
          <p:nvPr/>
        </p:nvSpPr>
        <p:spPr>
          <a:xfrm>
            <a:off x="304800" y="1295400"/>
            <a:ext cx="8610600" cy="5108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200"/>
              <a:buFont typeface="Arial"/>
              <a:buNone/>
            </a:pPr>
            <a:r>
              <a:rPr lang="en-US" sz="2200" b="1" i="0" u="none">
                <a:solidFill>
                  <a:srgbClr val="000000"/>
                </a:solidFill>
                <a:latin typeface="Arial"/>
                <a:ea typeface="Arial"/>
                <a:cs typeface="Arial"/>
                <a:sym typeface="Arial"/>
              </a:rPr>
              <a:t>Conductors</a:t>
            </a:r>
            <a:endParaRPr/>
          </a:p>
          <a:p>
            <a:pPr marL="0" marR="0" lvl="0" indent="-139700" algn="just" rtl="0">
              <a:lnSpc>
                <a:spcPct val="150000"/>
              </a:lnSpc>
              <a:spcBef>
                <a:spcPts val="0"/>
              </a:spcBef>
              <a:spcAft>
                <a:spcPts val="0"/>
              </a:spcAft>
              <a:buClr>
                <a:srgbClr val="000000"/>
              </a:buClr>
              <a:buSzPts val="2200"/>
              <a:buFont typeface="Noto Sans Symbols"/>
              <a:buChar char="⮚"/>
            </a:pPr>
            <a:r>
              <a:rPr lang="en-US" sz="2200" b="0" i="0" u="none">
                <a:solidFill>
                  <a:srgbClr val="000000"/>
                </a:solidFill>
                <a:latin typeface="Arial"/>
                <a:ea typeface="Arial"/>
                <a:cs typeface="Arial"/>
                <a:sym typeface="Arial"/>
              </a:rPr>
              <a:t>	A  substance  or  material  that  allows  electric  current  to pass through it is called a conductor. The ability of a material to conduct electric current is called conductance.</a:t>
            </a:r>
            <a:endParaRPr/>
          </a:p>
          <a:p>
            <a:pPr marL="0" marR="0" lvl="0" indent="-139700" algn="just" rtl="0">
              <a:lnSpc>
                <a:spcPct val="150000"/>
              </a:lnSpc>
              <a:spcBef>
                <a:spcPts val="0"/>
              </a:spcBef>
              <a:spcAft>
                <a:spcPts val="0"/>
              </a:spcAft>
              <a:buClr>
                <a:srgbClr val="000000"/>
              </a:buClr>
              <a:buSzPts val="2200"/>
              <a:buFont typeface="Noto Sans Symbols"/>
              <a:buChar char="⮚"/>
            </a:pPr>
            <a:r>
              <a:rPr lang="en-US" sz="2200" b="0" i="0" u="none">
                <a:solidFill>
                  <a:srgbClr val="000000"/>
                </a:solidFill>
                <a:latin typeface="Arial"/>
                <a:ea typeface="Arial"/>
                <a:cs typeface="Arial"/>
                <a:sym typeface="Arial"/>
              </a:rPr>
              <a:t> All metals,  graphite,  fused  salts,  aqueous solutions of acids, bases, etc.,</a:t>
            </a:r>
            <a:endParaRPr/>
          </a:p>
          <a:p>
            <a:pPr marL="0" marR="0" lvl="0" indent="0" algn="just" rtl="0">
              <a:lnSpc>
                <a:spcPct val="150000"/>
              </a:lnSpc>
              <a:spcBef>
                <a:spcPts val="0"/>
              </a:spcBef>
              <a:spcAft>
                <a:spcPts val="0"/>
              </a:spcAft>
              <a:buClr>
                <a:srgbClr val="000000"/>
              </a:buClr>
              <a:buSzPts val="2200"/>
              <a:buFont typeface="Arial"/>
              <a:buNone/>
            </a:pPr>
            <a:r>
              <a:rPr lang="en-US" sz="2200" b="1" i="0" u="none">
                <a:solidFill>
                  <a:srgbClr val="000000"/>
                </a:solidFill>
                <a:latin typeface="Arial"/>
                <a:ea typeface="Arial"/>
                <a:cs typeface="Arial"/>
                <a:sym typeface="Arial"/>
              </a:rPr>
              <a:t>Non-Conductors (or) Insulators</a:t>
            </a:r>
            <a:endParaRPr/>
          </a:p>
          <a:p>
            <a:pPr marL="0" marR="0" lvl="0" indent="-139700" algn="just" rtl="0">
              <a:lnSpc>
                <a:spcPct val="150000"/>
              </a:lnSpc>
              <a:spcBef>
                <a:spcPts val="0"/>
              </a:spcBef>
              <a:spcAft>
                <a:spcPts val="0"/>
              </a:spcAft>
              <a:buClr>
                <a:srgbClr val="000000"/>
              </a:buClr>
              <a:buSzPts val="2200"/>
              <a:buFont typeface="Noto Sans Symbols"/>
              <a:buChar char="⮚"/>
            </a:pPr>
            <a:r>
              <a:rPr lang="en-US" sz="2200" b="0" i="0" u="none">
                <a:solidFill>
                  <a:srgbClr val="000000"/>
                </a:solidFill>
                <a:latin typeface="Arial"/>
                <a:ea typeface="Arial"/>
                <a:cs typeface="Arial"/>
                <a:sym typeface="Arial"/>
              </a:rPr>
              <a:t>	Materials which do not conduct electric current are called non-conductors or insulators.</a:t>
            </a:r>
            <a:endParaRPr/>
          </a:p>
          <a:p>
            <a:pPr marL="0" marR="0" lvl="0" indent="-139700" algn="just" rtl="0">
              <a:lnSpc>
                <a:spcPct val="150000"/>
              </a:lnSpc>
              <a:spcBef>
                <a:spcPts val="0"/>
              </a:spcBef>
              <a:spcAft>
                <a:spcPts val="0"/>
              </a:spcAft>
              <a:buClr>
                <a:srgbClr val="000000"/>
              </a:buClr>
              <a:buSzPts val="2200"/>
              <a:buFont typeface="Noto Sans Symbols"/>
              <a:buChar char="⮚"/>
            </a:pPr>
            <a:r>
              <a:rPr lang="en-US" sz="2200" b="0" i="0" u="none">
                <a:solidFill>
                  <a:srgbClr val="000000"/>
                </a:solidFill>
                <a:latin typeface="Arial"/>
                <a:ea typeface="Arial"/>
                <a:cs typeface="Arial"/>
                <a:sym typeface="Arial"/>
              </a:rPr>
              <a:t>		Plastics, wood, most of the non metals, etc.,</a:t>
            </a:r>
            <a:endParaRPr/>
          </a:p>
        </p:txBody>
      </p:sp>
      <p:pic>
        <p:nvPicPr>
          <p:cNvPr id="449" name="Google Shape;449;p69"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450" name="Google Shape;450;p69" descr="SKCET: Sri Krishna College of Engineering and Technology: Results ..."/>
          <p:cNvPicPr preferRelativeResize="0"/>
          <p:nvPr/>
        </p:nvPicPr>
        <p:blipFill rotWithShape="1">
          <a:blip r:embed="rId4">
            <a:alphaModFix/>
          </a:blip>
          <a:srcRect/>
          <a:stretch/>
        </p:blipFill>
        <p:spPr>
          <a:xfrm>
            <a:off x="0" y="0"/>
            <a:ext cx="1652587" cy="1371600"/>
          </a:xfrm>
          <a:prstGeom prst="rect">
            <a:avLst/>
          </a:prstGeom>
          <a:noFill/>
          <a:ln>
            <a:noFill/>
          </a:ln>
        </p:spPr>
      </p:pic>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105"/>
          <p:cNvSpPr txBox="1"/>
          <p:nvPr/>
        </p:nvSpPr>
        <p:spPr>
          <a:xfrm>
            <a:off x="0" y="1447800"/>
            <a:ext cx="89916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3000"/>
              <a:buFont typeface="Arial"/>
              <a:buNone/>
            </a:pPr>
            <a:r>
              <a:rPr lang="en-US" sz="3000" b="1" i="1" u="none">
                <a:solidFill>
                  <a:srgbClr val="CC0000"/>
                </a:solidFill>
                <a:latin typeface="Arial"/>
                <a:ea typeface="Arial"/>
                <a:cs typeface="Arial"/>
                <a:sym typeface="Arial"/>
              </a:rPr>
              <a:t>Measurement of emf of a cell:</a:t>
            </a:r>
            <a:endParaRPr/>
          </a:p>
        </p:txBody>
      </p:sp>
      <p:pic>
        <p:nvPicPr>
          <p:cNvPr id="771" name="Google Shape;771;p105"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772" name="Google Shape;772;p105" descr="SKCET: Sri Krishna College of Engineering and Technology: Results ..."/>
          <p:cNvPicPr preferRelativeResize="0"/>
          <p:nvPr/>
        </p:nvPicPr>
        <p:blipFill rotWithShape="1">
          <a:blip r:embed="rId4">
            <a:alphaModFix/>
          </a:blip>
          <a:srcRect/>
          <a:stretch/>
        </p:blipFill>
        <p:spPr>
          <a:xfrm>
            <a:off x="0" y="0"/>
            <a:ext cx="1652587" cy="1371600"/>
          </a:xfrm>
          <a:prstGeom prst="rect">
            <a:avLst/>
          </a:prstGeom>
          <a:noFill/>
          <a:ln>
            <a:noFill/>
          </a:ln>
        </p:spPr>
      </p:pic>
      <p:sp>
        <p:nvSpPr>
          <p:cNvPr id="773" name="Google Shape;773;p105"/>
          <p:cNvSpPr txBox="1"/>
          <p:nvPr/>
        </p:nvSpPr>
        <p:spPr>
          <a:xfrm>
            <a:off x="571500" y="2001837"/>
            <a:ext cx="7848600" cy="2492400"/>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	</a:t>
            </a:r>
            <a:r>
              <a:rPr lang="en-US" sz="2400" b="0" i="0" u="none">
                <a:solidFill>
                  <a:srgbClr val="000000"/>
                </a:solidFill>
                <a:latin typeface="Calibri"/>
                <a:ea typeface="Calibri"/>
                <a:cs typeface="Calibri"/>
                <a:sym typeface="Calibri"/>
              </a:rPr>
              <a:t>The potential difference or emf of a cell can be measured on the basis of poggendorff’s compensation principle. Here the emf of the cell is just opposed or balanced by an emf of standard cell (external emf), so that no current flows in the circuit.</a:t>
            </a:r>
            <a:endParaRPr/>
          </a:p>
        </p:txBody>
      </p:sp>
      <p:pic>
        <p:nvPicPr>
          <p:cNvPr id="774" name="Google Shape;774;p105" descr="009"/>
          <p:cNvPicPr preferRelativeResize="0"/>
          <p:nvPr/>
        </p:nvPicPr>
        <p:blipFill rotWithShape="1">
          <a:blip r:embed="rId5">
            <a:alphaModFix/>
          </a:blip>
          <a:srcRect/>
          <a:stretch/>
        </p:blipFill>
        <p:spPr>
          <a:xfrm>
            <a:off x="1143000" y="4494212"/>
            <a:ext cx="6934200" cy="2135187"/>
          </a:xfrm>
          <a:prstGeom prst="rect">
            <a:avLst/>
          </a:prstGeom>
          <a:noFill/>
          <a:ln>
            <a:noFill/>
          </a:ln>
        </p:spPr>
      </p:pic>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779" name="Google Shape;779;p106"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780" name="Google Shape;780;p106" descr="SKCET: Sri Krishna College of Engineering and Technology: Results ..."/>
          <p:cNvPicPr preferRelativeResize="0"/>
          <p:nvPr/>
        </p:nvPicPr>
        <p:blipFill rotWithShape="1">
          <a:blip r:embed="rId4">
            <a:alphaModFix/>
          </a:blip>
          <a:srcRect/>
          <a:stretch/>
        </p:blipFill>
        <p:spPr>
          <a:xfrm>
            <a:off x="0" y="0"/>
            <a:ext cx="1652587" cy="1371600"/>
          </a:xfrm>
          <a:prstGeom prst="rect">
            <a:avLst/>
          </a:prstGeom>
          <a:noFill/>
          <a:ln>
            <a:noFill/>
          </a:ln>
        </p:spPr>
      </p:pic>
      <p:sp>
        <p:nvSpPr>
          <p:cNvPr id="781" name="Google Shape;781;p106"/>
          <p:cNvSpPr txBox="1"/>
          <p:nvPr/>
        </p:nvSpPr>
        <p:spPr>
          <a:xfrm>
            <a:off x="533400" y="735012"/>
            <a:ext cx="8077200" cy="598320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	</a:t>
            </a:r>
            <a:endParaRPr/>
          </a:p>
          <a:p>
            <a:pPr marL="0" marR="0" lvl="0" indent="0" algn="just" rtl="0">
              <a:lnSpc>
                <a:spcPct val="120000"/>
              </a:lnSpc>
              <a:spcBef>
                <a:spcPts val="400"/>
              </a:spcBef>
              <a:spcAft>
                <a:spcPts val="0"/>
              </a:spcAft>
              <a:buClr>
                <a:srgbClr val="000000"/>
              </a:buClr>
              <a:buSzPts val="2000"/>
              <a:buFont typeface="Calibri"/>
              <a:buNone/>
            </a:pPr>
            <a:endParaRPr sz="2000" b="0" i="0" u="none">
              <a:solidFill>
                <a:srgbClr val="000000"/>
              </a:solidFill>
              <a:latin typeface="Calibri"/>
              <a:ea typeface="Calibri"/>
              <a:cs typeface="Calibri"/>
              <a:sym typeface="Calibri"/>
            </a:endParaRPr>
          </a:p>
          <a:p>
            <a:pPr marL="0" marR="0" lvl="0" indent="0" algn="just" rtl="0">
              <a:lnSpc>
                <a:spcPct val="120000"/>
              </a:lnSpc>
              <a:spcBef>
                <a:spcPts val="44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	</a:t>
            </a:r>
            <a:r>
              <a:rPr lang="en-US" sz="2400" b="0" i="0" u="none">
                <a:solidFill>
                  <a:srgbClr val="000000"/>
                </a:solidFill>
                <a:latin typeface="Calibri"/>
                <a:ea typeface="Calibri"/>
                <a:cs typeface="Calibri"/>
                <a:sym typeface="Calibri"/>
              </a:rPr>
              <a:t>The potentiometer consists of a uniform wire AB . A storage battery (K) is connected to the ends A and B of the wire through a rheostat (R). The cell of unknown emf (x) is connected in the circuit by connecting its positive pole to A and the negative pole is connected to a sliding contact (D) through a galvanometer G. The sliding contact is freely moved along the wire AB till no current flows through the galvanometer. Then the distance AD is measured. The emf of unknown cell is directly proportional to the distance AD. </a:t>
            </a:r>
            <a:endParaRPr/>
          </a:p>
          <a:p>
            <a:pPr marL="0" marR="0" lvl="0" indent="0" algn="ctr" rtl="0">
              <a:lnSpc>
                <a:spcPct val="12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E</a:t>
            </a:r>
            <a:r>
              <a:rPr lang="en-US" sz="2400" b="0" i="0" u="none" baseline="-25000">
                <a:solidFill>
                  <a:srgbClr val="000000"/>
                </a:solidFill>
                <a:latin typeface="Calibri"/>
                <a:ea typeface="Calibri"/>
                <a:cs typeface="Calibri"/>
                <a:sym typeface="Calibri"/>
              </a:rPr>
              <a:t>x</a:t>
            </a:r>
            <a:r>
              <a:rPr lang="en-US" sz="2400" b="0" i="0" u="none">
                <a:solidFill>
                  <a:srgbClr val="000000"/>
                </a:solidFill>
                <a:latin typeface="Calibri"/>
                <a:ea typeface="Calibri"/>
                <a:cs typeface="Calibri"/>
                <a:sym typeface="Calibri"/>
              </a:rPr>
              <a:t> ∝ AD</a:t>
            </a:r>
            <a:endParaRPr/>
          </a:p>
          <a:p>
            <a:pPr marL="0" marR="0" lvl="0" indent="0" algn="l" rtl="0">
              <a:lnSpc>
                <a:spcPct val="100000"/>
              </a:lnSpc>
              <a:spcBef>
                <a:spcPts val="240"/>
              </a:spcBef>
              <a:spcAft>
                <a:spcPts val="0"/>
              </a:spcAft>
              <a:buNone/>
            </a:pPr>
            <a:endParaRPr sz="2400" b="0" i="0" u="none">
              <a:solidFill>
                <a:srgbClr val="000000"/>
              </a:solidFill>
              <a:latin typeface="Calibri"/>
              <a:ea typeface="Calibri"/>
              <a:cs typeface="Calibri"/>
              <a:sym typeface="Calibri"/>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pic>
        <p:nvPicPr>
          <p:cNvPr id="786" name="Google Shape;786;p107" descr="SKCET: Sri Krishna College of Engineering and Technology: Results ..."/>
          <p:cNvPicPr preferRelativeResize="0"/>
          <p:nvPr/>
        </p:nvPicPr>
        <p:blipFill rotWithShape="1">
          <a:blip r:embed="rId3">
            <a:alphaModFix/>
          </a:blip>
          <a:srcRect/>
          <a:stretch/>
        </p:blipFill>
        <p:spPr>
          <a:xfrm>
            <a:off x="0" y="0"/>
            <a:ext cx="1295400" cy="1074737"/>
          </a:xfrm>
          <a:prstGeom prst="rect">
            <a:avLst/>
          </a:prstGeom>
          <a:noFill/>
          <a:ln>
            <a:noFill/>
          </a:ln>
        </p:spPr>
      </p:pic>
      <p:pic>
        <p:nvPicPr>
          <p:cNvPr id="787" name="Google Shape;787;p107"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788" name="Google Shape;788;p107"/>
          <p:cNvSpPr txBox="1"/>
          <p:nvPr/>
        </p:nvSpPr>
        <p:spPr>
          <a:xfrm>
            <a:off x="381000" y="1389062"/>
            <a:ext cx="8458200" cy="430200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Then the unknown cell (x) is replaced by a standard cell (s) in the circuit. The sliding contact is again moved till there is null deflection in the galvanometer. Then the distance AD′ is measured. The emf of standard cell Es is directly proportional to the distance AD′.  				 </a:t>
            </a:r>
            <a:r>
              <a:rPr lang="en-US" sz="2400" b="1" i="0" u="none">
                <a:solidFill>
                  <a:srgbClr val="000000"/>
                </a:solidFill>
                <a:latin typeface="Calibri"/>
                <a:ea typeface="Calibri"/>
                <a:cs typeface="Calibri"/>
                <a:sym typeface="Calibri"/>
              </a:rPr>
              <a:t>E</a:t>
            </a:r>
            <a:r>
              <a:rPr lang="en-US" sz="2400" b="1" i="0" u="none" baseline="-25000">
                <a:solidFill>
                  <a:srgbClr val="000000"/>
                </a:solidFill>
                <a:latin typeface="Calibri"/>
                <a:ea typeface="Calibri"/>
                <a:cs typeface="Calibri"/>
                <a:sym typeface="Calibri"/>
              </a:rPr>
              <a:t>s</a:t>
            </a:r>
            <a:r>
              <a:rPr lang="en-US" sz="2400" b="1" i="0" u="none">
                <a:solidFill>
                  <a:srgbClr val="000000"/>
                </a:solidFill>
                <a:latin typeface="Calibri"/>
                <a:ea typeface="Calibri"/>
                <a:cs typeface="Calibri"/>
                <a:sym typeface="Calibri"/>
              </a:rPr>
              <a:t> ∝ AD′</a:t>
            </a:r>
            <a:endParaRPr sz="2400" b="1" i="0" u="none">
              <a:solidFill>
                <a:schemeClr val="dk2"/>
              </a:solidFill>
              <a:latin typeface="Calibri"/>
              <a:ea typeface="Calibri"/>
              <a:cs typeface="Calibri"/>
              <a:sym typeface="Calibri"/>
            </a:endParaRPr>
          </a:p>
          <a:p>
            <a:pPr marL="0" marR="0" lvl="0" indent="0" algn="just" rtl="0">
              <a:lnSpc>
                <a:spcPct val="12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The emf of the unknown cell can be calculated from the following equation.</a:t>
            </a:r>
            <a:endParaRPr sz="2400" b="0" i="0" u="none">
              <a:solidFill>
                <a:schemeClr val="dk2"/>
              </a:solidFill>
              <a:latin typeface="Calibri"/>
              <a:ea typeface="Calibri"/>
              <a:cs typeface="Calibri"/>
              <a:sym typeface="Calibri"/>
            </a:endParaRPr>
          </a:p>
          <a:p>
            <a:pPr marL="0" marR="0" lvl="0" indent="0" algn="just" rtl="0">
              <a:lnSpc>
                <a:spcPct val="120000"/>
              </a:lnSpc>
              <a:spcBef>
                <a:spcPts val="480"/>
              </a:spcBef>
              <a:spcAft>
                <a:spcPts val="0"/>
              </a:spcAft>
              <a:buClr>
                <a:srgbClr val="000000"/>
              </a:buClr>
              <a:buSzPts val="2400"/>
              <a:buFont typeface="Calibri"/>
              <a:buNone/>
            </a:pPr>
            <a:endParaRPr sz="2400" b="1" i="0" u="none">
              <a:solidFill>
                <a:schemeClr val="dk2"/>
              </a:solidFill>
              <a:latin typeface="Calibri"/>
              <a:ea typeface="Calibri"/>
              <a:cs typeface="Calibri"/>
              <a:sym typeface="Calibri"/>
            </a:endParaRPr>
          </a:p>
          <a:p>
            <a:pPr marL="0" marR="0" lvl="0" indent="0" algn="l" rtl="0">
              <a:lnSpc>
                <a:spcPct val="100000"/>
              </a:lnSpc>
              <a:spcBef>
                <a:spcPts val="240"/>
              </a:spcBef>
              <a:spcAft>
                <a:spcPts val="0"/>
              </a:spcAft>
              <a:buNone/>
            </a:pPr>
            <a:endParaRPr sz="2400" b="1" i="0" u="none">
              <a:solidFill>
                <a:schemeClr val="dk2"/>
              </a:solidFill>
              <a:latin typeface="Calibri"/>
              <a:ea typeface="Calibri"/>
              <a:cs typeface="Calibri"/>
              <a:sym typeface="Calibri"/>
            </a:endParaRPr>
          </a:p>
        </p:txBody>
      </p:sp>
      <p:pic>
        <p:nvPicPr>
          <p:cNvPr id="789" name="Google Shape;789;p107"/>
          <p:cNvPicPr preferRelativeResize="0"/>
          <p:nvPr/>
        </p:nvPicPr>
        <p:blipFill rotWithShape="1">
          <a:blip r:embed="rId5">
            <a:alphaModFix/>
          </a:blip>
          <a:srcRect/>
          <a:stretch/>
        </p:blipFill>
        <p:spPr>
          <a:xfrm>
            <a:off x="3822700" y="4191000"/>
            <a:ext cx="1574800" cy="1030287"/>
          </a:xfrm>
          <a:prstGeom prst="rect">
            <a:avLst/>
          </a:prstGeom>
          <a:noFill/>
          <a:ln>
            <a:noFill/>
          </a:ln>
        </p:spPr>
      </p:pic>
      <p:pic>
        <p:nvPicPr>
          <p:cNvPr id="790" name="Google Shape;790;p107"/>
          <p:cNvPicPr preferRelativeResize="0"/>
          <p:nvPr/>
        </p:nvPicPr>
        <p:blipFill rotWithShape="1">
          <a:blip r:embed="rId6">
            <a:alphaModFix/>
          </a:blip>
          <a:srcRect/>
          <a:stretch/>
        </p:blipFill>
        <p:spPr>
          <a:xfrm>
            <a:off x="1143000" y="5256212"/>
            <a:ext cx="6024561" cy="869950"/>
          </a:xfrm>
          <a:prstGeom prst="rect">
            <a:avLst/>
          </a:prstGeom>
          <a:noFill/>
          <a:ln>
            <a:noFill/>
          </a:ln>
        </p:spPr>
      </p:pic>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pic>
        <p:nvPicPr>
          <p:cNvPr id="795" name="Google Shape;795;p108" descr="SKCET: Sri Krishna College of Engineering and Technology: Results ..."/>
          <p:cNvPicPr preferRelativeResize="0"/>
          <p:nvPr/>
        </p:nvPicPr>
        <p:blipFill rotWithShape="1">
          <a:blip r:embed="rId3">
            <a:alphaModFix/>
          </a:blip>
          <a:srcRect/>
          <a:stretch/>
        </p:blipFill>
        <p:spPr>
          <a:xfrm>
            <a:off x="0" y="0"/>
            <a:ext cx="1295400" cy="1074737"/>
          </a:xfrm>
          <a:prstGeom prst="rect">
            <a:avLst/>
          </a:prstGeom>
          <a:noFill/>
          <a:ln>
            <a:noFill/>
          </a:ln>
        </p:spPr>
      </p:pic>
      <p:pic>
        <p:nvPicPr>
          <p:cNvPr id="796" name="Google Shape;796;p108"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797" name="Google Shape;797;p108"/>
          <p:cNvSpPr txBox="1"/>
          <p:nvPr/>
        </p:nvSpPr>
        <p:spPr>
          <a:xfrm>
            <a:off x="304800" y="1074737"/>
            <a:ext cx="8991600" cy="63213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Factors affecting emf of a cell</a:t>
            </a:r>
            <a:endParaRPr/>
          </a:p>
          <a:p>
            <a:pPr marL="0" marR="0" lvl="0" indent="0" algn="l" rtl="0">
              <a:lnSpc>
                <a:spcPct val="13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 Nature of the electrolytes and electrodes.</a:t>
            </a:r>
            <a:endParaRPr/>
          </a:p>
          <a:p>
            <a:pPr marL="0" marR="0" lvl="0" indent="0" algn="l" rtl="0">
              <a:lnSpc>
                <a:spcPct val="13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2. Concentration and composition of the electrolytes.</a:t>
            </a:r>
            <a:endParaRPr/>
          </a:p>
          <a:p>
            <a:pPr marL="0" marR="0" lvl="0" indent="0" algn="l" rtl="0">
              <a:lnSpc>
                <a:spcPct val="13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3. pH and temperature of the solution.</a:t>
            </a:r>
            <a:endParaRPr/>
          </a:p>
          <a:p>
            <a:pPr marL="0" marR="0" lvl="0" indent="0" algn="just" rtl="0">
              <a:lnSpc>
                <a:spcPct val="130000"/>
              </a:lnSpc>
              <a:spcBef>
                <a:spcPts val="72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Applications of emf measurements</a:t>
            </a:r>
            <a:endParaRPr/>
          </a:p>
          <a:p>
            <a:pPr marL="0" marR="0" lvl="0" indent="-152400" algn="just" rtl="0">
              <a:lnSpc>
                <a:spcPct val="130000"/>
              </a:lnSpc>
              <a:spcBef>
                <a:spcPts val="960"/>
              </a:spcBef>
              <a:spcAft>
                <a:spcPts val="0"/>
              </a:spcAft>
              <a:buClr>
                <a:srgbClr val="000000"/>
              </a:buClr>
              <a:buSzPts val="2400"/>
              <a:buFont typeface="Noto Sans Symbols"/>
              <a:buChar char="⮚"/>
            </a:pPr>
            <a:r>
              <a:rPr lang="en-US" sz="2400" b="0" i="0" u="none">
                <a:solidFill>
                  <a:srgbClr val="000000"/>
                </a:solidFill>
                <a:latin typeface="Calibri"/>
                <a:ea typeface="Calibri"/>
                <a:cs typeface="Calibri"/>
                <a:sym typeface="Calibri"/>
              </a:rPr>
              <a:t> Determination of standard free energy change and equilibrium constant.</a:t>
            </a:r>
            <a:endParaRPr/>
          </a:p>
          <a:p>
            <a:pPr marL="0" marR="0" lvl="0" indent="-152400" algn="just" rtl="0">
              <a:lnSpc>
                <a:spcPct val="130000"/>
              </a:lnSpc>
              <a:spcBef>
                <a:spcPts val="960"/>
              </a:spcBef>
              <a:spcAft>
                <a:spcPts val="0"/>
              </a:spcAft>
              <a:buClr>
                <a:srgbClr val="000000"/>
              </a:buClr>
              <a:buSzPts val="2400"/>
              <a:buFont typeface="Noto Sans Symbols"/>
              <a:buChar char="⮚"/>
            </a:pPr>
            <a:r>
              <a:rPr lang="en-US" sz="2400" b="0" i="0" u="none">
                <a:solidFill>
                  <a:srgbClr val="000000"/>
                </a:solidFill>
                <a:latin typeface="Calibri"/>
                <a:ea typeface="Calibri"/>
                <a:cs typeface="Calibri"/>
                <a:sym typeface="Calibri"/>
              </a:rPr>
              <a:t> Determination of pH by using a standard hydrogen electrode.</a:t>
            </a:r>
            <a:endParaRPr/>
          </a:p>
          <a:p>
            <a:pPr marL="0" marR="0" lvl="0" indent="-152400" algn="just" rtl="0">
              <a:lnSpc>
                <a:spcPct val="130000"/>
              </a:lnSpc>
              <a:spcBef>
                <a:spcPts val="960"/>
              </a:spcBef>
              <a:spcAft>
                <a:spcPts val="0"/>
              </a:spcAft>
              <a:buClr>
                <a:srgbClr val="000000"/>
              </a:buClr>
              <a:buSzPts val="2400"/>
              <a:buFont typeface="Noto Sans Symbols"/>
              <a:buChar char="⮚"/>
            </a:pPr>
            <a:r>
              <a:rPr lang="en-US" sz="2400" b="0" i="0" u="none">
                <a:solidFill>
                  <a:srgbClr val="000000"/>
                </a:solidFill>
                <a:latin typeface="Calibri"/>
                <a:ea typeface="Calibri"/>
                <a:cs typeface="Calibri"/>
                <a:sym typeface="Calibri"/>
              </a:rPr>
              <a:t>Solubility of a sparingly soluble salt can be determined.</a:t>
            </a:r>
            <a:endParaRPr/>
          </a:p>
          <a:p>
            <a:pPr marL="0" marR="0" lvl="0" indent="-152400" algn="just" rtl="0">
              <a:lnSpc>
                <a:spcPct val="130000"/>
              </a:lnSpc>
              <a:spcBef>
                <a:spcPts val="960"/>
              </a:spcBef>
              <a:spcAft>
                <a:spcPts val="0"/>
              </a:spcAft>
              <a:buClr>
                <a:srgbClr val="000000"/>
              </a:buClr>
              <a:buSzPts val="2400"/>
              <a:buFont typeface="Noto Sans Symbols"/>
              <a:buChar char="⮚"/>
            </a:pPr>
            <a:r>
              <a:rPr lang="en-US" sz="2400" b="0" i="0" u="none">
                <a:solidFill>
                  <a:srgbClr val="000000"/>
                </a:solidFill>
                <a:latin typeface="Calibri"/>
                <a:ea typeface="Calibri"/>
                <a:cs typeface="Calibri"/>
                <a:sym typeface="Calibri"/>
              </a:rPr>
              <a:t>Valence of an ion can be determined</a:t>
            </a:r>
            <a:endParaRPr/>
          </a:p>
          <a:p>
            <a:pPr marL="0" marR="0" lvl="0" indent="0" algn="l" rtl="0">
              <a:lnSpc>
                <a:spcPct val="100000"/>
              </a:lnSpc>
              <a:spcBef>
                <a:spcPts val="480"/>
              </a:spcBef>
              <a:spcAft>
                <a:spcPts val="0"/>
              </a:spcAft>
              <a:buNone/>
            </a:pPr>
            <a:endParaRPr sz="2400" b="0" i="0" u="none">
              <a:solidFill>
                <a:srgbClr val="000000"/>
              </a:solidFill>
              <a:latin typeface="Calibri"/>
              <a:ea typeface="Calibri"/>
              <a:cs typeface="Calibri"/>
              <a:sym typeface="Calibri"/>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09"/>
          <p:cNvSpPr txBox="1"/>
          <p:nvPr/>
        </p:nvSpPr>
        <p:spPr>
          <a:xfrm>
            <a:off x="114300" y="1371600"/>
            <a:ext cx="9448800" cy="462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2400"/>
              <a:buFont typeface="Calibri"/>
              <a:buNone/>
            </a:pPr>
            <a:r>
              <a:rPr lang="en-US" sz="2400" b="1" i="0" u="none">
                <a:solidFill>
                  <a:srgbClr val="C00000"/>
                </a:solidFill>
                <a:latin typeface="Calibri"/>
                <a:ea typeface="Calibri"/>
                <a:cs typeface="Calibri"/>
                <a:sym typeface="Calibri"/>
              </a:rPr>
              <a:t>Differences between electrolytic cells and electrochemical cells</a:t>
            </a:r>
            <a:endParaRPr/>
          </a:p>
        </p:txBody>
      </p:sp>
      <p:pic>
        <p:nvPicPr>
          <p:cNvPr id="803" name="Google Shape;803;p109"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804" name="Google Shape;804;p109"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pic>
        <p:nvPicPr>
          <p:cNvPr id="805" name="Google Shape;805;p109"/>
          <p:cNvPicPr preferRelativeResize="0">
            <a:picLocks noGrp="1"/>
          </p:cNvPicPr>
          <p:nvPr>
            <p:ph type="body" idx="1"/>
          </p:nvPr>
        </p:nvPicPr>
        <p:blipFill rotWithShape="1">
          <a:blip r:embed="rId5">
            <a:alphaModFix/>
          </a:blip>
          <a:srcRect/>
          <a:stretch/>
        </p:blipFill>
        <p:spPr>
          <a:xfrm>
            <a:off x="827087" y="2133600"/>
            <a:ext cx="7505700" cy="4229100"/>
          </a:xfrm>
          <a:prstGeom prst="rect">
            <a:avLst/>
          </a:prstGeom>
          <a:noFill/>
          <a:ln>
            <a:noFill/>
          </a:ln>
        </p:spPr>
      </p:pic>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pic>
        <p:nvPicPr>
          <p:cNvPr id="810" name="Google Shape;810;p110"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811" name="Google Shape;811;p110" descr="SKCET: Sri Krishna College of Engineering and Technology: Results ..."/>
          <p:cNvPicPr preferRelativeResize="0"/>
          <p:nvPr/>
        </p:nvPicPr>
        <p:blipFill rotWithShape="1">
          <a:blip r:embed="rId4">
            <a:alphaModFix/>
          </a:blip>
          <a:srcRect/>
          <a:stretch/>
        </p:blipFill>
        <p:spPr>
          <a:xfrm>
            <a:off x="0" y="0"/>
            <a:ext cx="1652587" cy="1371600"/>
          </a:xfrm>
          <a:prstGeom prst="rect">
            <a:avLst/>
          </a:prstGeom>
          <a:noFill/>
          <a:ln>
            <a:noFill/>
          </a:ln>
        </p:spPr>
      </p:pic>
      <p:pic>
        <p:nvPicPr>
          <p:cNvPr id="812" name="Google Shape;812;p110"/>
          <p:cNvPicPr preferRelativeResize="0"/>
          <p:nvPr/>
        </p:nvPicPr>
        <p:blipFill rotWithShape="1">
          <a:blip r:embed="rId5">
            <a:alphaModFix/>
          </a:blip>
          <a:srcRect l="1533" r="2644" b="3128"/>
          <a:stretch/>
        </p:blipFill>
        <p:spPr>
          <a:xfrm>
            <a:off x="609600" y="1524000"/>
            <a:ext cx="8137525" cy="4386261"/>
          </a:xfrm>
          <a:prstGeom prst="rect">
            <a:avLst/>
          </a:prstGeom>
          <a:noFill/>
          <a:ln w="28575" cap="flat" cmpd="sng">
            <a:solidFill>
              <a:schemeClr val="dk1"/>
            </a:solidFill>
            <a:prstDash val="solid"/>
            <a:miter lim="800000"/>
            <a:headEnd type="none" w="sm" len="sm"/>
            <a:tailEnd type="none" w="sm" len="sm"/>
          </a:ln>
        </p:spPr>
      </p:pic>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pic>
        <p:nvPicPr>
          <p:cNvPr id="817" name="Google Shape;817;p111" descr="SKCET: Sri Krishna College of Engineering and Technology: Results ..."/>
          <p:cNvPicPr preferRelativeResize="0"/>
          <p:nvPr/>
        </p:nvPicPr>
        <p:blipFill rotWithShape="1">
          <a:blip r:embed="rId3">
            <a:alphaModFix/>
          </a:blip>
          <a:srcRect/>
          <a:stretch/>
        </p:blipFill>
        <p:spPr>
          <a:xfrm>
            <a:off x="0" y="0"/>
            <a:ext cx="1371600" cy="1138237"/>
          </a:xfrm>
          <a:prstGeom prst="rect">
            <a:avLst/>
          </a:prstGeom>
          <a:noFill/>
          <a:ln>
            <a:noFill/>
          </a:ln>
        </p:spPr>
      </p:pic>
      <p:pic>
        <p:nvPicPr>
          <p:cNvPr id="818" name="Google Shape;818;p111"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pic>
        <p:nvPicPr>
          <p:cNvPr id="819" name="Google Shape;819;p111"/>
          <p:cNvPicPr preferRelativeResize="0"/>
          <p:nvPr/>
        </p:nvPicPr>
        <p:blipFill rotWithShape="1">
          <a:blip r:embed="rId5">
            <a:alphaModFix/>
          </a:blip>
          <a:srcRect/>
          <a:stretch/>
        </p:blipFill>
        <p:spPr>
          <a:xfrm>
            <a:off x="685800" y="1219200"/>
            <a:ext cx="7908924" cy="4452937"/>
          </a:xfrm>
          <a:prstGeom prst="rect">
            <a:avLst/>
          </a:prstGeom>
          <a:noFill/>
          <a:ln>
            <a:noFill/>
          </a:ln>
        </p:spPr>
      </p:pic>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pic>
        <p:nvPicPr>
          <p:cNvPr id="824" name="Google Shape;824;p112"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825" name="Google Shape;825;p112"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826" name="Google Shape;826;p112"/>
          <p:cNvSpPr txBox="1"/>
          <p:nvPr/>
        </p:nvSpPr>
        <p:spPr>
          <a:xfrm>
            <a:off x="0" y="685800"/>
            <a:ext cx="9144000" cy="6272100"/>
          </a:xfrm>
          <a:prstGeom prst="rect">
            <a:avLst/>
          </a:prstGeom>
          <a:noFill/>
          <a:ln>
            <a:noFill/>
          </a:ln>
        </p:spPr>
        <p:txBody>
          <a:bodyPr spcFirstLastPara="1" wrap="square" lIns="91425" tIns="45700" rIns="91425" bIns="45700" anchor="t" anchorCtr="0">
            <a:spAutoFit/>
          </a:bodyPr>
          <a:lstStyle/>
          <a:p>
            <a:pPr marL="371475" marR="0" lvl="0" indent="-371475" algn="ctr" rtl="0">
              <a:lnSpc>
                <a:spcPct val="100000"/>
              </a:lnSpc>
              <a:spcBef>
                <a:spcPts val="0"/>
              </a:spcBef>
              <a:spcAft>
                <a:spcPts val="0"/>
              </a:spcAft>
              <a:buClr>
                <a:srgbClr val="000000"/>
              </a:buClr>
              <a:buSzPts val="3200"/>
              <a:buFont typeface="Calibri"/>
              <a:buNone/>
            </a:pPr>
            <a:r>
              <a:rPr lang="en-US" sz="3200" b="1" i="0" u="none">
                <a:solidFill>
                  <a:srgbClr val="000000"/>
                </a:solidFill>
                <a:latin typeface="Calibri"/>
                <a:ea typeface="Calibri"/>
                <a:cs typeface="Calibri"/>
                <a:sym typeface="Calibri"/>
              </a:rPr>
              <a:t> REVERSIBLE  AND IRREVERSIBLE  CELLS</a:t>
            </a:r>
            <a:endParaRPr/>
          </a:p>
          <a:p>
            <a:pPr marL="371475" marR="0" lvl="0" indent="-371475" algn="l" rtl="0">
              <a:lnSpc>
                <a:spcPct val="100000"/>
              </a:lnSpc>
              <a:spcBef>
                <a:spcPts val="560"/>
              </a:spcBef>
              <a:spcAft>
                <a:spcPts val="0"/>
              </a:spcAft>
              <a:buClr>
                <a:srgbClr val="000000"/>
              </a:buClr>
              <a:buSzPts val="2400"/>
              <a:buFont typeface="Calibri"/>
              <a:buAutoNum type="arabicPeriod"/>
            </a:pPr>
            <a:r>
              <a:rPr lang="en-US" sz="2400" b="1" i="0" u="none">
                <a:solidFill>
                  <a:srgbClr val="000000"/>
                </a:solidFill>
                <a:latin typeface="Calibri"/>
                <a:ea typeface="Calibri"/>
                <a:cs typeface="Calibri"/>
                <a:sym typeface="Calibri"/>
              </a:rPr>
              <a:t>Reversible Cells</a:t>
            </a:r>
            <a:endParaRPr/>
          </a:p>
          <a:p>
            <a:pPr marL="371475" marR="0" lvl="2" indent="-371475" algn="l" rtl="0">
              <a:lnSpc>
                <a:spcPct val="100000"/>
              </a:lnSpc>
              <a:spcBef>
                <a:spcPts val="480"/>
              </a:spcBef>
              <a:spcAft>
                <a:spcPts val="0"/>
              </a:spcAft>
              <a:buClr>
                <a:srgbClr val="000000"/>
              </a:buClr>
              <a:buSzPts val="2400"/>
              <a:buFont typeface="Calibri"/>
              <a:buNone/>
            </a:pPr>
            <a:r>
              <a:rPr lang="en-US" sz="2400" b="0" i="1" u="none" strike="noStrike" cap="none">
                <a:solidFill>
                  <a:srgbClr val="000000"/>
                </a:solidFill>
                <a:latin typeface="Calibri"/>
                <a:ea typeface="Calibri"/>
                <a:cs typeface="Calibri"/>
                <a:sym typeface="Calibri"/>
              </a:rPr>
              <a:t>	Daniel cell, secondary batteries (rechargeable batteries).</a:t>
            </a:r>
            <a:r>
              <a:rPr lang="en-US" sz="2400" b="0" i="0" u="none" strike="noStrike" cap="none">
                <a:solidFill>
                  <a:srgbClr val="000000"/>
                </a:solidFill>
                <a:latin typeface="Calibri"/>
                <a:ea typeface="Calibri"/>
                <a:cs typeface="Calibri"/>
                <a:sym typeface="Calibri"/>
              </a:rPr>
              <a:t>Daniel cell is a very good example for a reversible cell Its emf is 1.1 volt. It is represented as    </a:t>
            </a:r>
            <a:r>
              <a:rPr lang="en-US" sz="2400" b="1" i="0" u="none" strike="noStrike" cap="none">
                <a:solidFill>
                  <a:srgbClr val="FF0000"/>
                </a:solidFill>
                <a:latin typeface="Calibri"/>
                <a:ea typeface="Calibri"/>
                <a:cs typeface="Calibri"/>
                <a:sym typeface="Calibri"/>
              </a:rPr>
              <a:t>Zn/ZnSO4(1 M)//CuSO4 (1 M)/Cu </a:t>
            </a:r>
            <a:r>
              <a:rPr lang="en-US" sz="2400" b="1" i="1" u="none" strike="noStrike" cap="none">
                <a:solidFill>
                  <a:srgbClr val="FF0000"/>
                </a:solidFill>
                <a:latin typeface="Calibri"/>
                <a:ea typeface="Calibri"/>
                <a:cs typeface="Calibri"/>
                <a:sym typeface="Calibri"/>
              </a:rPr>
              <a:t> </a:t>
            </a:r>
            <a:endParaRPr/>
          </a:p>
          <a:p>
            <a:pPr marL="371475" marR="0" lvl="2" indent="-371475" algn="l" rtl="0">
              <a:lnSpc>
                <a:spcPct val="100000"/>
              </a:lnSpc>
              <a:spcBef>
                <a:spcPts val="480"/>
              </a:spcBef>
              <a:spcAft>
                <a:spcPts val="0"/>
              </a:spcAft>
              <a:buClr>
                <a:srgbClr val="000000"/>
              </a:buClr>
              <a:buSzPts val="2400"/>
              <a:buFont typeface="Calibri"/>
              <a:buNone/>
            </a:pPr>
            <a:r>
              <a:rPr lang="en-US" sz="2400" b="1" i="1" u="none" strike="noStrike" cap="none">
                <a:solidFill>
                  <a:srgbClr val="000000"/>
                </a:solidFill>
                <a:latin typeface="Calibri"/>
                <a:ea typeface="Calibri"/>
                <a:cs typeface="Calibri"/>
                <a:sym typeface="Calibri"/>
              </a:rPr>
              <a:t>	A cell which obey the following three conditions of thermodynamic  reversibility is called reversible cell.</a:t>
            </a:r>
            <a:endParaRPr sz="2400" b="0" i="0" u="none" strike="noStrike" cap="none">
              <a:solidFill>
                <a:schemeClr val="dk2"/>
              </a:solidFill>
              <a:latin typeface="Calibri"/>
              <a:ea typeface="Calibri"/>
              <a:cs typeface="Calibri"/>
              <a:sym typeface="Calibri"/>
            </a:endParaRPr>
          </a:p>
          <a:p>
            <a:pPr marL="371475" marR="0" lvl="2" indent="-371475" algn="l" rtl="0">
              <a:lnSpc>
                <a:spcPct val="100000"/>
              </a:lnSpc>
              <a:spcBef>
                <a:spcPts val="24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	If the Daniel cell is connected to an external source of emf equal to 1.1 volt, no current flows and also no chemical reaction takes place in the cell.</a:t>
            </a:r>
            <a:endParaRPr/>
          </a:p>
          <a:p>
            <a:pPr marL="371475" marR="0" lvl="2" indent="-371475" algn="l" rtl="0">
              <a:lnSpc>
                <a:spcPct val="100000"/>
              </a:lnSpc>
              <a:spcBef>
                <a:spcPts val="0"/>
              </a:spcBef>
              <a:spcAft>
                <a:spcPts val="0"/>
              </a:spcAft>
              <a:buClr>
                <a:srgbClr val="000000"/>
              </a:buClr>
              <a:buSzPts val="2400"/>
              <a:buFont typeface="Calibri"/>
              <a:buNone/>
            </a:pPr>
            <a:endParaRPr sz="2400" b="0" i="0" u="none" strike="noStrike" cap="none">
              <a:solidFill>
                <a:schemeClr val="dk2"/>
              </a:solidFill>
              <a:latin typeface="Calibri"/>
              <a:ea typeface="Calibri"/>
              <a:cs typeface="Calibri"/>
              <a:sym typeface="Calibri"/>
            </a:endParaRPr>
          </a:p>
          <a:p>
            <a:pPr marL="371475" marR="0" lvl="2" indent="-371475"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(ii) 	If the external emf is made slightly less than 1.1 volt, small amount of current  flows from the cell and small chemical reaction occurs.</a:t>
            </a:r>
            <a:endParaRPr/>
          </a:p>
          <a:p>
            <a:pPr marL="371475" marR="0" lvl="2" indent="-371475" algn="l" rtl="0">
              <a:lnSpc>
                <a:spcPct val="100000"/>
              </a:lnSpc>
              <a:spcBef>
                <a:spcPts val="0"/>
              </a:spcBef>
              <a:spcAft>
                <a:spcPts val="0"/>
              </a:spcAft>
              <a:buClr>
                <a:srgbClr val="000000"/>
              </a:buClr>
              <a:buSzPts val="2000"/>
              <a:buFont typeface="Calibri"/>
              <a:buNone/>
            </a:pPr>
            <a:endParaRPr sz="2000" b="0" i="0" u="none" strike="noStrike" cap="none">
              <a:solidFill>
                <a:schemeClr val="dk2"/>
              </a:solidFill>
              <a:latin typeface="Calibri"/>
              <a:ea typeface="Calibri"/>
              <a:cs typeface="Calibri"/>
              <a:sym typeface="Calibri"/>
            </a:endParaRPr>
          </a:p>
          <a:p>
            <a:pPr marL="371475" marR="0" lvl="2" indent="-371475"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pic>
        <p:nvPicPr>
          <p:cNvPr id="832" name="Google Shape;832;p113"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833" name="Google Shape;833;p113"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834" name="Google Shape;834;p113"/>
          <p:cNvSpPr txBox="1"/>
          <p:nvPr/>
        </p:nvSpPr>
        <p:spPr>
          <a:xfrm>
            <a:off x="0" y="1219200"/>
            <a:ext cx="8915400" cy="5878500"/>
          </a:xfrm>
          <a:prstGeom prst="rect">
            <a:avLst/>
          </a:prstGeom>
          <a:noFill/>
          <a:ln>
            <a:noFill/>
          </a:ln>
        </p:spPr>
        <p:txBody>
          <a:bodyPr spcFirstLastPara="1" wrap="square" lIns="91425" tIns="45700" rIns="91425" bIns="45700" anchor="t" anchorCtr="0">
            <a:spAutoFit/>
          </a:bodyPr>
          <a:lstStyle/>
          <a:p>
            <a:pPr marL="1257300" marR="0" lvl="2" indent="-342900" algn="just"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(iii) </a:t>
            </a:r>
            <a:r>
              <a:rPr lang="en-US" sz="2400" b="0" i="0" u="none" strike="noStrike" cap="none">
                <a:solidFill>
                  <a:srgbClr val="000000"/>
                </a:solidFill>
                <a:latin typeface="Calibri"/>
                <a:ea typeface="Calibri"/>
                <a:cs typeface="Calibri"/>
                <a:sym typeface="Calibri"/>
              </a:rPr>
              <a:t>If the external emf is made slightly greater than 1.1 volt, the current will flow in the opposite direction. Copper  will pass into the solution as copper ions and zinc will get deposited on the zinc electrode.</a:t>
            </a:r>
            <a:endParaRPr/>
          </a:p>
          <a:p>
            <a:pPr marL="1257300" marR="0" lvl="2" indent="-342900" algn="just" rtl="0">
              <a:lnSpc>
                <a:spcPct val="100000"/>
              </a:lnSpc>
              <a:spcBef>
                <a:spcPts val="0"/>
              </a:spcBef>
              <a:spcAft>
                <a:spcPts val="0"/>
              </a:spcAft>
              <a:buClr>
                <a:srgbClr val="000000"/>
              </a:buClr>
              <a:buSzPts val="2400"/>
              <a:buFont typeface="Calibri"/>
              <a:buAutoNum type="arabicPeriod" startAt="2"/>
            </a:pPr>
            <a:r>
              <a:rPr lang="en-US" sz="2400" b="1" i="0" u="none" strike="noStrike" cap="none">
                <a:solidFill>
                  <a:srgbClr val="000000"/>
                </a:solidFill>
                <a:latin typeface="Calibri"/>
                <a:ea typeface="Calibri"/>
                <a:cs typeface="Calibri"/>
                <a:sym typeface="Calibri"/>
              </a:rPr>
              <a:t>Irreversible Cells</a:t>
            </a:r>
            <a:endParaRPr/>
          </a:p>
          <a:p>
            <a:pPr marL="1257300" marR="0" lvl="2" indent="-342900" algn="just"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Zinc – silver cell, Dry cell (Primary Cells)</a:t>
            </a:r>
            <a:endParaRPr/>
          </a:p>
          <a:p>
            <a:pPr marL="0" marR="0" lvl="0" indent="0" algn="l" rtl="0">
              <a:lnSpc>
                <a:spcPct val="100000"/>
              </a:lnSpc>
              <a:spcBef>
                <a:spcPts val="0"/>
              </a:spcBef>
              <a:spcAft>
                <a:spcPts val="0"/>
              </a:spcAft>
              <a:buClr>
                <a:srgbClr val="000000"/>
              </a:buClr>
              <a:buSzPts val="2400"/>
              <a:buFont typeface="Calibri"/>
              <a:buNone/>
            </a:pPr>
            <a:r>
              <a:rPr lang="en-US" sz="2400" b="0" i="1" u="none">
                <a:solidFill>
                  <a:srgbClr val="000000"/>
                </a:solidFill>
                <a:latin typeface="Calibri"/>
                <a:ea typeface="Calibri"/>
                <a:cs typeface="Calibri"/>
                <a:sym typeface="Calibri"/>
              </a:rPr>
              <a:t>	Cells which do not obey the conditions of thermodynamic reversibility are called irreversible cells</a:t>
            </a:r>
            <a:r>
              <a:rPr lang="en-US" sz="2400" b="0" i="0" u="none">
                <a:solidFill>
                  <a:srgbClr val="000000"/>
                </a:solidFill>
                <a:latin typeface="Calibri"/>
                <a:ea typeface="Calibri"/>
                <a:cs typeface="Calibri"/>
                <a:sym typeface="Calibri"/>
              </a:rPr>
              <a:t>.  Zinc-Silver cell is an example for a irreversible cell. </a:t>
            </a:r>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It is represented as</a:t>
            </a:r>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a:t>
            </a:r>
            <a:r>
              <a:rPr lang="en-US" sz="2400" b="1" i="0" u="none">
                <a:solidFill>
                  <a:srgbClr val="FF0000"/>
                </a:solidFill>
                <a:latin typeface="Calibri"/>
                <a:ea typeface="Calibri"/>
                <a:cs typeface="Calibri"/>
                <a:sym typeface="Calibri"/>
              </a:rPr>
              <a:t>Zn/H2SO4(aq)/Ag</a:t>
            </a:r>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The cell reactions occur at anode and cathode are,</a:t>
            </a:r>
            <a:endParaRPr/>
          </a:p>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a:t>
            </a:r>
            <a:r>
              <a:rPr lang="en-US" sz="2400" b="1" i="0" u="none">
                <a:solidFill>
                  <a:srgbClr val="FF0000"/>
                </a:solidFill>
                <a:latin typeface="Calibri"/>
                <a:ea typeface="Calibri"/>
                <a:cs typeface="Calibri"/>
                <a:sym typeface="Calibri"/>
              </a:rPr>
              <a:t>Zn + H2SO4 −−−&gt; ZnSO4 + H2↑ (at anode)</a:t>
            </a:r>
            <a:endParaRPr/>
          </a:p>
          <a:p>
            <a:pPr marL="0" marR="0" lvl="0" indent="0" algn="l" rtl="0">
              <a:lnSpc>
                <a:spcPct val="100000"/>
              </a:lnSpc>
              <a:spcBef>
                <a:spcPts val="0"/>
              </a:spcBef>
              <a:spcAft>
                <a:spcPts val="0"/>
              </a:spcAft>
              <a:buClr>
                <a:srgbClr val="FF0000"/>
              </a:buClr>
              <a:buSzPts val="2400"/>
              <a:buFont typeface="Calibri"/>
              <a:buNone/>
            </a:pPr>
            <a:r>
              <a:rPr lang="en-US" sz="2400" b="1" i="0" u="none">
                <a:solidFill>
                  <a:srgbClr val="FF0000"/>
                </a:solidFill>
                <a:latin typeface="Calibri"/>
                <a:ea typeface="Calibri"/>
                <a:cs typeface="Calibri"/>
                <a:sym typeface="Calibri"/>
              </a:rPr>
              <a:t>		2Ag</a:t>
            </a:r>
            <a:r>
              <a:rPr lang="en-US" sz="2400" b="1" i="0" u="none" baseline="30000">
                <a:solidFill>
                  <a:srgbClr val="FF0000"/>
                </a:solidFill>
                <a:latin typeface="Calibri"/>
                <a:ea typeface="Calibri"/>
                <a:cs typeface="Calibri"/>
                <a:sym typeface="Calibri"/>
              </a:rPr>
              <a:t>+</a:t>
            </a:r>
            <a:r>
              <a:rPr lang="en-US" sz="2400" b="1" i="0" u="none">
                <a:solidFill>
                  <a:srgbClr val="FF0000"/>
                </a:solidFill>
                <a:latin typeface="Calibri"/>
                <a:ea typeface="Calibri"/>
                <a:cs typeface="Calibri"/>
                <a:sym typeface="Calibri"/>
              </a:rPr>
              <a:t> + 2e</a:t>
            </a:r>
            <a:r>
              <a:rPr lang="en-US" sz="2400" b="1" i="0" u="none" baseline="30000">
                <a:solidFill>
                  <a:srgbClr val="FF0000"/>
                </a:solidFill>
                <a:latin typeface="Calibri"/>
                <a:ea typeface="Calibri"/>
                <a:cs typeface="Calibri"/>
                <a:sym typeface="Calibri"/>
              </a:rPr>
              <a:t>−</a:t>
            </a:r>
            <a:r>
              <a:rPr lang="en-US" sz="2400" b="1" i="0" u="none">
                <a:solidFill>
                  <a:srgbClr val="FF0000"/>
                </a:solidFill>
                <a:latin typeface="Calibri"/>
                <a:ea typeface="Calibri"/>
                <a:cs typeface="Calibri"/>
                <a:sym typeface="Calibri"/>
              </a:rPr>
              <a:t> −−−&gt; 2Ag (at cathode)</a:t>
            </a:r>
            <a:endParaRPr/>
          </a:p>
          <a:p>
            <a:pPr marL="0" marR="0" lvl="0" indent="0" algn="l" rtl="0">
              <a:lnSpc>
                <a:spcPct val="100000"/>
              </a:lnSpc>
              <a:spcBef>
                <a:spcPts val="0"/>
              </a:spcBef>
              <a:spcAft>
                <a:spcPts val="0"/>
              </a:spcAft>
              <a:buClr>
                <a:srgbClr val="000000"/>
              </a:buClr>
              <a:buSzPts val="2000"/>
              <a:buFont typeface="Calibri"/>
              <a:buNone/>
            </a:pPr>
            <a:endParaRPr sz="2000" b="0" i="0" u="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2"/>
              </a:solidFill>
              <a:latin typeface="Arial"/>
              <a:ea typeface="Arial"/>
              <a:cs typeface="Arial"/>
              <a:sym typeface="Arial"/>
            </a:endParaRP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pic>
        <p:nvPicPr>
          <p:cNvPr id="839" name="Google Shape;839;p114" descr="SKCET: Sri Krishna College of Engineering and Technology: Results ..."/>
          <p:cNvPicPr preferRelativeResize="0"/>
          <p:nvPr/>
        </p:nvPicPr>
        <p:blipFill rotWithShape="1">
          <a:blip r:embed="rId3">
            <a:alphaModFix/>
          </a:blip>
          <a:srcRect/>
          <a:stretch/>
        </p:blipFill>
        <p:spPr>
          <a:xfrm>
            <a:off x="0" y="0"/>
            <a:ext cx="1524000" cy="1265237"/>
          </a:xfrm>
          <a:prstGeom prst="rect">
            <a:avLst/>
          </a:prstGeom>
          <a:noFill/>
          <a:ln>
            <a:noFill/>
          </a:ln>
        </p:spPr>
      </p:pic>
      <p:pic>
        <p:nvPicPr>
          <p:cNvPr id="840" name="Google Shape;840;p114"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841" name="Google Shape;841;p114"/>
          <p:cNvSpPr txBox="1"/>
          <p:nvPr/>
        </p:nvSpPr>
        <p:spPr>
          <a:xfrm>
            <a:off x="228600" y="1598612"/>
            <a:ext cx="8915400" cy="39702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a:solidFill>
                  <a:srgbClr val="000000"/>
                </a:solidFill>
                <a:latin typeface="Calibri"/>
                <a:ea typeface="Calibri"/>
                <a:cs typeface="Calibri"/>
                <a:sym typeface="Calibri"/>
              </a:rPr>
              <a:t>When the two electrodes are connected, zinc dissolves with the liberation of hydrogen gas.</a:t>
            </a:r>
            <a:endParaRPr/>
          </a:p>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a:solidFill>
                  <a:srgbClr val="000000"/>
                </a:solidFill>
                <a:latin typeface="Calibri"/>
                <a:ea typeface="Calibri"/>
                <a:cs typeface="Calibri"/>
                <a:sym typeface="Calibri"/>
              </a:rPr>
              <a:t>When the external emf, slightly greater than the actual emf of the cell, is applied to it, the above reactions are not reversed. </a:t>
            </a:r>
            <a:endParaRPr/>
          </a:p>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a:solidFill>
                  <a:srgbClr val="000000"/>
                </a:solidFill>
                <a:latin typeface="Calibri"/>
                <a:ea typeface="Calibri"/>
                <a:cs typeface="Calibri"/>
                <a:sym typeface="Calibri"/>
              </a:rPr>
              <a:t>Because one of the product, H</a:t>
            </a:r>
            <a:r>
              <a:rPr lang="en-US" sz="1400" b="0" i="0" u="none">
                <a:solidFill>
                  <a:srgbClr val="000000"/>
                </a:solidFill>
                <a:latin typeface="Calibri"/>
                <a:ea typeface="Calibri"/>
                <a:cs typeface="Calibri"/>
                <a:sym typeface="Calibri"/>
              </a:rPr>
              <a:t>2</a:t>
            </a:r>
            <a:r>
              <a:rPr lang="en-US" sz="2400" b="0" i="0" u="none">
                <a:solidFill>
                  <a:srgbClr val="000000"/>
                </a:solidFill>
                <a:latin typeface="Calibri"/>
                <a:ea typeface="Calibri"/>
                <a:cs typeface="Calibri"/>
                <a:sym typeface="Calibri"/>
              </a:rPr>
              <a:t> gas, is already  escaped.  Such a cell, which does not obey the conditions of thermodynamic reversibility is called an irreversible cell.</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0"/>
          <p:cNvSpPr txBox="1"/>
          <p:nvPr/>
        </p:nvSpPr>
        <p:spPr>
          <a:xfrm>
            <a:off x="269875" y="612775"/>
            <a:ext cx="8686800" cy="63102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Calibri"/>
              <a:buNone/>
            </a:pPr>
            <a:endParaRPr sz="2000" b="0" i="0" u="none">
              <a:solidFill>
                <a:schemeClr val="dk1"/>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Types of Conductors</a:t>
            </a:r>
            <a:endParaRPr/>
          </a:p>
          <a:p>
            <a:pPr marL="342900" marR="0" lvl="0" indent="-342900" algn="just" rtl="0">
              <a:lnSpc>
                <a:spcPct val="15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The conductors are broadly classified into two types </a:t>
            </a:r>
            <a:endParaRPr/>
          </a:p>
          <a:p>
            <a:pPr marL="342900" marR="0" lvl="0" indent="-342900" algn="just"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1.  </a:t>
            </a:r>
            <a:r>
              <a:rPr lang="en-US" sz="2000" b="1" i="0" u="none">
                <a:solidFill>
                  <a:srgbClr val="000000"/>
                </a:solidFill>
                <a:latin typeface="Arial"/>
                <a:ea typeface="Arial"/>
                <a:cs typeface="Arial"/>
                <a:sym typeface="Arial"/>
              </a:rPr>
              <a:t>Metallic conductors (or) Electronic conductors</a:t>
            </a:r>
            <a:endParaRPr/>
          </a:p>
          <a:p>
            <a:pPr marL="342900" marR="0" lvl="0" indent="-342900" algn="just"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Metallic conductors are solid substances, which conduct electric  current  due  to  the  movement  of  electrons  from  one end to another end. The conduction decreases with increase of temperature.</a:t>
            </a:r>
            <a:endParaRPr/>
          </a:p>
          <a:p>
            <a:pPr marL="342900" marR="0" lvl="0" indent="-342900" algn="just" rtl="0">
              <a:lnSpc>
                <a:spcPct val="15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All metals, graphite.</a:t>
            </a:r>
            <a:endParaRPr/>
          </a:p>
          <a:p>
            <a:pPr marL="342900" marR="0" lvl="0" indent="-342900" algn="just"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2</a:t>
            </a:r>
            <a:r>
              <a:rPr lang="en-US" sz="2000" b="1" i="0" u="none">
                <a:solidFill>
                  <a:srgbClr val="000000"/>
                </a:solidFill>
                <a:latin typeface="Arial"/>
                <a:ea typeface="Arial"/>
                <a:cs typeface="Arial"/>
                <a:sym typeface="Arial"/>
              </a:rPr>
              <a:t>. Electrolytic Conductors</a:t>
            </a:r>
            <a:endParaRPr/>
          </a:p>
          <a:p>
            <a:pPr marL="342900" marR="0" lvl="0" indent="-342900" algn="just"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Electrolytic conductors conduct electric current due to the movement of ions in solution or in fused state. The conduction increases with increase of temperature.</a:t>
            </a:r>
            <a:endParaRPr/>
          </a:p>
          <a:p>
            <a:pPr marL="342900" marR="0" lvl="0" indent="-342900" algn="just" rtl="0">
              <a:lnSpc>
                <a:spcPct val="15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Acids, bases, electrovalent  substances.</a:t>
            </a:r>
            <a:endParaRPr/>
          </a:p>
        </p:txBody>
      </p:sp>
      <p:pic>
        <p:nvPicPr>
          <p:cNvPr id="456" name="Google Shape;456;p70" descr="ICTAL 2030"/>
          <p:cNvPicPr preferRelativeResize="0"/>
          <p:nvPr/>
        </p:nvPicPr>
        <p:blipFill rotWithShape="1">
          <a:blip r:embed="rId3">
            <a:alphaModFix/>
          </a:blip>
          <a:srcRect/>
          <a:stretch/>
        </p:blipFill>
        <p:spPr>
          <a:xfrm>
            <a:off x="8181975" y="0"/>
            <a:ext cx="962025" cy="1066800"/>
          </a:xfrm>
          <a:prstGeom prst="rect">
            <a:avLst/>
          </a:prstGeom>
          <a:noFill/>
          <a:ln>
            <a:noFill/>
          </a:ln>
        </p:spPr>
      </p:pic>
      <p:pic>
        <p:nvPicPr>
          <p:cNvPr id="457" name="Google Shape;457;p70" descr="SKCET: Sri Krishna College of Engineering and Technology: Results ..."/>
          <p:cNvPicPr preferRelativeResize="0"/>
          <p:nvPr/>
        </p:nvPicPr>
        <p:blipFill rotWithShape="1">
          <a:blip r:embed="rId4">
            <a:alphaModFix/>
          </a:blip>
          <a:srcRect/>
          <a:stretch/>
        </p:blipFill>
        <p:spPr>
          <a:xfrm>
            <a:off x="0" y="0"/>
            <a:ext cx="1295400" cy="1074737"/>
          </a:xfrm>
          <a:prstGeom prst="rect">
            <a:avLst/>
          </a:prstGeom>
          <a:noFill/>
          <a:ln>
            <a:noFill/>
          </a:ln>
        </p:spPr>
      </p:pic>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15"/>
          <p:cNvSpPr txBox="1"/>
          <p:nvPr/>
        </p:nvSpPr>
        <p:spPr>
          <a:xfrm>
            <a:off x="298450" y="1878012"/>
            <a:ext cx="8534400" cy="41544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The difference between the enthalpy of a system and the product of its entropy and absolute temperature; a measure of the useful work obtainable from a thermodynamic system at constant temperature and pressure.</a:t>
            </a:r>
            <a:endParaRPr sz="2200" b="0" i="0" u="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In a galvanic cell, the Gibbs free energy is related to the potential by: ΔG°cell = −nFE°cell</a:t>
            </a:r>
            <a:endParaRPr sz="2200" b="0" i="0" u="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If E°cell &gt; 0, then the process is spontaneous (galvanic cell).</a:t>
            </a:r>
            <a:endParaRPr sz="2200" b="0" i="0" u="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If E°cell &lt; 0, then the process is nonspontaneous (electrolytic cell).</a:t>
            </a:r>
            <a:endParaRPr/>
          </a:p>
        </p:txBody>
      </p:sp>
      <p:sp>
        <p:nvSpPr>
          <p:cNvPr id="847" name="Google Shape;847;p115"/>
          <p:cNvSpPr txBox="1"/>
          <p:nvPr/>
        </p:nvSpPr>
        <p:spPr>
          <a:xfrm>
            <a:off x="-22225" y="1322387"/>
            <a:ext cx="3962400" cy="555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3000"/>
              <a:buFont typeface="Arial"/>
              <a:buNone/>
            </a:pPr>
            <a:r>
              <a:rPr lang="en-US" sz="3000" b="1" i="1" u="none">
                <a:solidFill>
                  <a:srgbClr val="CC0000"/>
                </a:solidFill>
                <a:latin typeface="Arial"/>
                <a:ea typeface="Arial"/>
                <a:cs typeface="Arial"/>
                <a:sym typeface="Arial"/>
              </a:rPr>
              <a:t>Gibbs free energy: </a:t>
            </a:r>
            <a:endParaRPr/>
          </a:p>
        </p:txBody>
      </p:sp>
      <p:pic>
        <p:nvPicPr>
          <p:cNvPr id="848" name="Google Shape;848;p115"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849" name="Google Shape;849;p115" descr="SKCET: Sri Krishna College of Engineering and Technology: Results ..."/>
          <p:cNvPicPr preferRelativeResize="0"/>
          <p:nvPr/>
        </p:nvPicPr>
        <p:blipFill rotWithShape="1">
          <a:blip r:embed="rId4">
            <a:alphaModFix/>
          </a:blip>
          <a:srcRect/>
          <a:stretch/>
        </p:blipFill>
        <p:spPr>
          <a:xfrm>
            <a:off x="0" y="0"/>
            <a:ext cx="1652587" cy="1371600"/>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Google Shape;462;p71" descr="ICTAL 2030"/>
          <p:cNvPicPr preferRelativeResize="0"/>
          <p:nvPr/>
        </p:nvPicPr>
        <p:blipFill rotWithShape="1">
          <a:blip r:embed="rId3">
            <a:alphaModFix/>
          </a:blip>
          <a:srcRect/>
          <a:stretch/>
        </p:blipFill>
        <p:spPr>
          <a:xfrm>
            <a:off x="8045450" y="0"/>
            <a:ext cx="1098550" cy="1219200"/>
          </a:xfrm>
          <a:prstGeom prst="rect">
            <a:avLst/>
          </a:prstGeom>
          <a:noFill/>
          <a:ln>
            <a:noFill/>
          </a:ln>
        </p:spPr>
      </p:pic>
      <p:pic>
        <p:nvPicPr>
          <p:cNvPr id="463" name="Google Shape;463;p71" descr="SKCET: Sri Krishna College of Engineering and Technology: Results ..."/>
          <p:cNvPicPr preferRelativeResize="0"/>
          <p:nvPr/>
        </p:nvPicPr>
        <p:blipFill rotWithShape="1">
          <a:blip r:embed="rId4">
            <a:alphaModFix/>
          </a:blip>
          <a:srcRect/>
          <a:stretch/>
        </p:blipFill>
        <p:spPr>
          <a:xfrm>
            <a:off x="0" y="0"/>
            <a:ext cx="1652587" cy="1371600"/>
          </a:xfrm>
          <a:prstGeom prst="rect">
            <a:avLst/>
          </a:prstGeom>
          <a:noFill/>
          <a:ln>
            <a:noFill/>
          </a:ln>
        </p:spPr>
      </p:pic>
      <p:pic>
        <p:nvPicPr>
          <p:cNvPr id="464" name="Google Shape;464;p71"/>
          <p:cNvPicPr preferRelativeResize="0"/>
          <p:nvPr/>
        </p:nvPicPr>
        <p:blipFill rotWithShape="1">
          <a:blip r:embed="rId5">
            <a:alphaModFix/>
          </a:blip>
          <a:srcRect/>
          <a:stretch/>
        </p:blipFill>
        <p:spPr>
          <a:xfrm>
            <a:off x="527050" y="1524000"/>
            <a:ext cx="8229600" cy="4495800"/>
          </a:xfrm>
          <a:prstGeom prst="rect">
            <a:avLst/>
          </a:prstGeom>
          <a:noFill/>
          <a:ln w="15875" cap="flat" cmpd="sng">
            <a:solidFill>
              <a:schemeClr val="dk1"/>
            </a:solidFill>
            <a:prstDash val="solid"/>
            <a:miter lim="800000"/>
            <a:headEnd type="none" w="sm" len="sm"/>
            <a:tailEnd type="none" w="sm" len="sm"/>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72"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470" name="Google Shape;470;p72"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471" name="Google Shape;471;p72"/>
          <p:cNvSpPr txBox="1"/>
          <p:nvPr/>
        </p:nvSpPr>
        <p:spPr>
          <a:xfrm>
            <a:off x="533400" y="1371600"/>
            <a:ext cx="8213700" cy="452430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Oxidation and Reduction potential</a:t>
            </a:r>
            <a:endParaRPr/>
          </a:p>
          <a:p>
            <a:pPr marL="0" marR="0" lvl="0" indent="0" algn="just" rtl="0">
              <a:lnSpc>
                <a:spcPct val="12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The tendency of an electrode to lose electrons is called the oxidation potential, and the tendency of an electrode to gain electrons is called the reduction potential.</a:t>
            </a:r>
            <a:endParaRPr/>
          </a:p>
          <a:p>
            <a:pPr marL="0" marR="0" lvl="0" indent="0" algn="l" rtl="0">
              <a:lnSpc>
                <a:spcPct val="120000"/>
              </a:lnSpc>
              <a:spcBef>
                <a:spcPts val="48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Factors affecting electrode potential</a:t>
            </a:r>
            <a:endParaRPr/>
          </a:p>
          <a:p>
            <a:pPr marL="0" marR="0" lvl="0" indent="0" algn="l" rtl="0">
              <a:lnSpc>
                <a:spcPct val="120000"/>
              </a:lnSpc>
              <a:spcBef>
                <a:spcPts val="48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The rate of the above reactions depend on</a:t>
            </a:r>
            <a:endParaRPr/>
          </a:p>
          <a:p>
            <a:pPr marL="457200" marR="0" lvl="1" indent="-152400" algn="l" rtl="0">
              <a:lnSpc>
                <a:spcPct val="120000"/>
              </a:lnSpc>
              <a:spcBef>
                <a:spcPts val="480"/>
              </a:spcBef>
              <a:spcAft>
                <a:spcPts val="0"/>
              </a:spcAft>
              <a:buClr>
                <a:srgbClr val="000000"/>
              </a:buClr>
              <a:buSzPts val="2400"/>
              <a:buFont typeface="Calibri"/>
              <a:buAutoNum type="romanLcPeriod"/>
            </a:pPr>
            <a:r>
              <a:rPr lang="en-US" sz="2400" b="0" i="0" u="none" strike="noStrike" cap="none">
                <a:solidFill>
                  <a:srgbClr val="000000"/>
                </a:solidFill>
                <a:latin typeface="Calibri"/>
                <a:ea typeface="Calibri"/>
                <a:cs typeface="Calibri"/>
                <a:sym typeface="Calibri"/>
              </a:rPr>
              <a:t>The nature of the metal. </a:t>
            </a:r>
            <a:endParaRPr/>
          </a:p>
          <a:p>
            <a:pPr marL="457200" marR="0" lvl="1" indent="-152400" algn="l" rtl="0">
              <a:lnSpc>
                <a:spcPct val="120000"/>
              </a:lnSpc>
              <a:spcBef>
                <a:spcPts val="480"/>
              </a:spcBef>
              <a:spcAft>
                <a:spcPts val="0"/>
              </a:spcAft>
              <a:buClr>
                <a:srgbClr val="000000"/>
              </a:buClr>
              <a:buSzPts val="2400"/>
              <a:buFont typeface="Calibri"/>
              <a:buAutoNum type="romanLcPeriod"/>
            </a:pPr>
            <a:r>
              <a:rPr lang="en-US" sz="2400" b="0" i="0" u="none" strike="noStrike" cap="none">
                <a:solidFill>
                  <a:srgbClr val="000000"/>
                </a:solidFill>
                <a:latin typeface="Calibri"/>
                <a:ea typeface="Calibri"/>
                <a:cs typeface="Calibri"/>
                <a:sym typeface="Calibri"/>
              </a:rPr>
              <a:t>The temperature.</a:t>
            </a:r>
            <a:endParaRPr/>
          </a:p>
          <a:p>
            <a:pPr marL="457200" marR="0" lvl="1" indent="-152400" algn="l" rtl="0">
              <a:lnSpc>
                <a:spcPct val="120000"/>
              </a:lnSpc>
              <a:spcBef>
                <a:spcPts val="480"/>
              </a:spcBef>
              <a:spcAft>
                <a:spcPts val="0"/>
              </a:spcAft>
              <a:buClr>
                <a:srgbClr val="000000"/>
              </a:buClr>
              <a:buSzPts val="2400"/>
              <a:buFont typeface="Calibri"/>
              <a:buAutoNum type="romanLcPeriod"/>
            </a:pPr>
            <a:r>
              <a:rPr lang="en-US" sz="2400" b="0" i="0" u="none" strike="noStrike" cap="none">
                <a:solidFill>
                  <a:srgbClr val="000000"/>
                </a:solidFill>
                <a:latin typeface="Calibri"/>
                <a:ea typeface="Calibri"/>
                <a:cs typeface="Calibri"/>
                <a:sym typeface="Calibri"/>
              </a:rPr>
              <a:t>The concentration of metal ions in solution.</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p73"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478" name="Google Shape;478;p73"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
        <p:nvSpPr>
          <p:cNvPr id="479" name="Google Shape;479;p73"/>
          <p:cNvSpPr txBox="1"/>
          <p:nvPr/>
        </p:nvSpPr>
        <p:spPr>
          <a:xfrm>
            <a:off x="381000" y="1371600"/>
            <a:ext cx="8382000" cy="341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Single electrode potential (E)</a:t>
            </a:r>
            <a:endParaRPr sz="2400" b="1"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It is the measure of tendency of a metallic electrode to lose  or  gain  electrons,  when  it  is  in  contact  with  a  solution of its own salt.</a:t>
            </a: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Standard electrode potential (E°)</a:t>
            </a:r>
            <a:endParaRPr sz="2400" b="1"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	It is the measure of tendency of a metallic electrode to lose  or  gain  electrons,  when  it  is  in  contact  with  a  solution</a:t>
            </a:r>
            <a:endParaRPr sz="24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of its own salt of 1 molar concentration at 25°C.</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4"/>
          <p:cNvSpPr txBox="1"/>
          <p:nvPr/>
        </p:nvSpPr>
        <p:spPr>
          <a:xfrm>
            <a:off x="228600" y="1311275"/>
            <a:ext cx="8686800" cy="603900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FF0000"/>
              </a:buClr>
              <a:buSzPts val="2400"/>
              <a:buFont typeface="Calibri"/>
              <a:buNone/>
            </a:pPr>
            <a:r>
              <a:rPr lang="en-US" sz="2400" b="1" i="0" u="none">
                <a:solidFill>
                  <a:srgbClr val="FF0000"/>
                </a:solidFill>
                <a:latin typeface="Calibri"/>
                <a:ea typeface="Calibri"/>
                <a:cs typeface="Calibri"/>
                <a:sym typeface="Calibri"/>
              </a:rPr>
              <a:t>Nernst equation for electrode potential</a:t>
            </a:r>
            <a:endParaRPr sz="2400" b="0" i="0" u="none">
              <a:solidFill>
                <a:srgbClr val="FF0000"/>
              </a:solidFill>
              <a:latin typeface="Calibri"/>
              <a:ea typeface="Calibri"/>
              <a:cs typeface="Calibri"/>
              <a:sym typeface="Calibri"/>
            </a:endParaRPr>
          </a:p>
          <a:p>
            <a:pPr marL="0" marR="0" lvl="0" indent="0" algn="just" rtl="0">
              <a:lnSpc>
                <a:spcPct val="120000"/>
              </a:lnSpc>
              <a:spcBef>
                <a:spcPts val="44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Consider the following redox reaction</a:t>
            </a:r>
            <a:endParaRPr sz="2000" b="0" i="0" u="none">
              <a:solidFill>
                <a:schemeClr val="dk1"/>
              </a:solidFill>
              <a:latin typeface="Calibri"/>
              <a:ea typeface="Calibri"/>
              <a:cs typeface="Calibri"/>
              <a:sym typeface="Calibri"/>
            </a:endParaRPr>
          </a:p>
          <a:p>
            <a:pPr marL="0" marR="0" lvl="0" indent="0" algn="ctr" rtl="0">
              <a:lnSpc>
                <a:spcPct val="120000"/>
              </a:lnSpc>
              <a:spcBef>
                <a:spcPts val="44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	</a:t>
            </a:r>
            <a:r>
              <a:rPr lang="en-US" sz="2400" b="0" i="0" u="none">
                <a:solidFill>
                  <a:srgbClr val="000000"/>
                </a:solidFill>
                <a:latin typeface="Calibri"/>
                <a:ea typeface="Calibri"/>
                <a:cs typeface="Calibri"/>
                <a:sym typeface="Calibri"/>
              </a:rPr>
              <a:t>M</a:t>
            </a:r>
            <a:r>
              <a:rPr lang="en-US" sz="2400" b="0" i="0" u="none" baseline="30000">
                <a:solidFill>
                  <a:srgbClr val="000000"/>
                </a:solidFill>
                <a:latin typeface="Calibri"/>
                <a:ea typeface="Calibri"/>
                <a:cs typeface="Calibri"/>
                <a:sym typeface="Calibri"/>
              </a:rPr>
              <a:t>n+</a:t>
            </a:r>
            <a:r>
              <a:rPr lang="en-US" sz="2400" b="0" i="0" u="none">
                <a:solidFill>
                  <a:srgbClr val="000000"/>
                </a:solidFill>
                <a:latin typeface="Calibri"/>
                <a:ea typeface="Calibri"/>
                <a:cs typeface="Calibri"/>
                <a:sym typeface="Calibri"/>
              </a:rPr>
              <a:t> + ne− </a:t>
            </a:r>
            <a:r>
              <a:rPr lang="en-US" sz="2400" b="1" i="0" u="none">
                <a:solidFill>
                  <a:srgbClr val="000000"/>
                </a:solidFill>
                <a:latin typeface="Calibri"/>
                <a:ea typeface="Calibri"/>
                <a:cs typeface="Calibri"/>
                <a:sym typeface="Calibri"/>
              </a:rPr>
              <a:t> −−−−−&gt;  </a:t>
            </a:r>
            <a:r>
              <a:rPr lang="en-US" sz="2400" b="0" i="0" u="none">
                <a:solidFill>
                  <a:srgbClr val="000000"/>
                </a:solidFill>
                <a:latin typeface="Calibri"/>
                <a:ea typeface="Calibri"/>
                <a:cs typeface="Calibri"/>
                <a:sym typeface="Calibri"/>
              </a:rPr>
              <a:t>M</a:t>
            </a:r>
            <a:endParaRPr sz="2400" b="0" i="0" u="none">
              <a:solidFill>
                <a:schemeClr val="dk1"/>
              </a:solidFill>
              <a:latin typeface="Calibri"/>
              <a:ea typeface="Calibri"/>
              <a:cs typeface="Calibri"/>
              <a:sym typeface="Calibri"/>
            </a:endParaRPr>
          </a:p>
          <a:p>
            <a:pPr marL="0" marR="0" lvl="0" indent="0" algn="just" rtl="0">
              <a:lnSpc>
                <a:spcPct val="120000"/>
              </a:lnSpc>
              <a:spcBef>
                <a:spcPts val="44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	For  such  a  redox  reversible  reaction,  the  free  energy change (∆G)  and its equilibrium constant (K)  are inter related as</a:t>
            </a:r>
            <a:endParaRPr sz="2000" b="0" i="0" u="none">
              <a:solidFill>
                <a:schemeClr val="dk1"/>
              </a:solidFill>
              <a:latin typeface="Calibri"/>
              <a:ea typeface="Calibri"/>
              <a:cs typeface="Calibri"/>
              <a:sym typeface="Calibri"/>
            </a:endParaRPr>
          </a:p>
          <a:p>
            <a:pPr marL="0" marR="0" lvl="0" indent="0" algn="ctr" rtl="0">
              <a:lnSpc>
                <a:spcPct val="100000"/>
              </a:lnSpc>
              <a:spcBef>
                <a:spcPts val="20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∆G 	= 	− RT ln K + RT ln </a:t>
            </a:r>
            <a:r>
              <a:rPr lang="en-US" sz="2000" b="0" i="0" u="sng">
                <a:solidFill>
                  <a:srgbClr val="000000"/>
                </a:solidFill>
                <a:latin typeface="Calibri"/>
                <a:ea typeface="Calibri"/>
                <a:cs typeface="Calibri"/>
                <a:sym typeface="Calibri"/>
              </a:rPr>
              <a:t> [ Product ] </a:t>
            </a:r>
            <a:r>
              <a:rPr lang="en-US" sz="2000" b="0" i="0" u="none">
                <a:solidFill>
                  <a:srgbClr val="000000"/>
                </a:solidFill>
                <a:latin typeface="Calibri"/>
                <a:ea typeface="Calibri"/>
                <a:cs typeface="Calibri"/>
                <a:sym typeface="Calibri"/>
              </a:rPr>
              <a:t> </a:t>
            </a:r>
            <a:endParaRPr sz="20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		                                 [ Reactant]</a:t>
            </a:r>
            <a:endParaRPr sz="20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                     = ∆G° + RT ln       </a:t>
            </a:r>
            <a:r>
              <a:rPr lang="en-US" sz="2000" b="0" i="0" u="sng">
                <a:solidFill>
                  <a:srgbClr val="000000"/>
                </a:solidFill>
                <a:latin typeface="Calibri"/>
                <a:ea typeface="Calibri"/>
                <a:cs typeface="Calibri"/>
                <a:sym typeface="Calibri"/>
              </a:rPr>
              <a:t> [ Product ] </a:t>
            </a:r>
            <a:r>
              <a:rPr lang="en-US" sz="2000" b="0" i="0" u="none">
                <a:solidFill>
                  <a:srgbClr val="000000"/>
                </a:solidFill>
                <a:latin typeface="Calibri"/>
                <a:ea typeface="Calibri"/>
                <a:cs typeface="Calibri"/>
                <a:sym typeface="Calibri"/>
              </a:rPr>
              <a:t>		........ (1)</a:t>
            </a:r>
            <a:endParaRPr sz="20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            [ Reactant ]</a:t>
            </a: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where,</a:t>
            </a:r>
            <a:br>
              <a:rPr lang="en-US" sz="2000" b="0" i="0" u="none">
                <a:solidFill>
                  <a:srgbClr val="000000"/>
                </a:solidFill>
                <a:latin typeface="Calibri"/>
                <a:ea typeface="Calibri"/>
                <a:cs typeface="Calibri"/>
                <a:sym typeface="Calibri"/>
              </a:rPr>
            </a:br>
            <a:r>
              <a:rPr lang="en-US" sz="2000" b="0" i="0" u="none">
                <a:solidFill>
                  <a:srgbClr val="000000"/>
                </a:solidFill>
                <a:latin typeface="Calibri"/>
                <a:ea typeface="Calibri"/>
                <a:cs typeface="Calibri"/>
                <a:sym typeface="Calibri"/>
              </a:rPr>
              <a:t>	∆G° = Standard free energy change</a:t>
            </a:r>
            <a:endParaRPr sz="20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Calibri"/>
              <a:buNone/>
            </a:pPr>
            <a:endParaRPr sz="2000" b="0" i="0" u="none">
              <a:solidFill>
                <a:schemeClr val="dk2"/>
              </a:solidFill>
              <a:latin typeface="Calibri"/>
              <a:ea typeface="Calibri"/>
              <a:cs typeface="Calibri"/>
              <a:sym typeface="Calibri"/>
            </a:endParaRPr>
          </a:p>
          <a:p>
            <a:pPr marL="0" marR="0" lvl="0" indent="0" algn="just" rtl="0">
              <a:lnSpc>
                <a:spcPct val="120000"/>
              </a:lnSpc>
              <a:spcBef>
                <a:spcPts val="200"/>
              </a:spcBef>
              <a:spcAft>
                <a:spcPts val="0"/>
              </a:spcAft>
              <a:buClr>
                <a:srgbClr val="000000"/>
              </a:buClr>
              <a:buSzPts val="2000"/>
              <a:buFont typeface="Calibri"/>
              <a:buNone/>
            </a:pPr>
            <a:endParaRPr sz="2000" b="0" i="0" u="none">
              <a:solidFill>
                <a:schemeClr val="dk2"/>
              </a:solidFill>
              <a:latin typeface="Calibri"/>
              <a:ea typeface="Calibri"/>
              <a:cs typeface="Calibri"/>
              <a:sym typeface="Calibri"/>
            </a:endParaRPr>
          </a:p>
          <a:p>
            <a:pPr marL="0" marR="0" lvl="0" indent="0" algn="just" rtl="0">
              <a:lnSpc>
                <a:spcPct val="150000"/>
              </a:lnSpc>
              <a:spcBef>
                <a:spcPts val="440"/>
              </a:spcBef>
              <a:spcAft>
                <a:spcPts val="0"/>
              </a:spcAft>
              <a:buClr>
                <a:srgbClr val="000000"/>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a:solidFill>
                <a:schemeClr val="dk1"/>
              </a:solidFill>
              <a:latin typeface="Calibri"/>
              <a:ea typeface="Calibri"/>
              <a:cs typeface="Calibri"/>
              <a:sym typeface="Calibri"/>
            </a:endParaRPr>
          </a:p>
        </p:txBody>
      </p:sp>
      <p:pic>
        <p:nvPicPr>
          <p:cNvPr id="485" name="Google Shape;485;p74" descr="SKCET: Sri Krishna College of Engineering and Technology: Results ..."/>
          <p:cNvPicPr preferRelativeResize="0"/>
          <p:nvPr/>
        </p:nvPicPr>
        <p:blipFill rotWithShape="1">
          <a:blip r:embed="rId3">
            <a:alphaModFix/>
          </a:blip>
          <a:srcRect/>
          <a:stretch/>
        </p:blipFill>
        <p:spPr>
          <a:xfrm>
            <a:off x="0" y="0"/>
            <a:ext cx="1652587" cy="1371600"/>
          </a:xfrm>
          <a:prstGeom prst="rect">
            <a:avLst/>
          </a:prstGeom>
          <a:noFill/>
          <a:ln>
            <a:noFill/>
          </a:ln>
        </p:spPr>
      </p:pic>
      <p:pic>
        <p:nvPicPr>
          <p:cNvPr id="486" name="Google Shape;486;p74" descr="ICTAL 2030"/>
          <p:cNvPicPr preferRelativeResize="0"/>
          <p:nvPr/>
        </p:nvPicPr>
        <p:blipFill rotWithShape="1">
          <a:blip r:embed="rId4">
            <a:alphaModFix/>
          </a:blip>
          <a:srcRect/>
          <a:stretch/>
        </p:blipFill>
        <p:spPr>
          <a:xfrm>
            <a:off x="8045450" y="0"/>
            <a:ext cx="1098550" cy="1219200"/>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3772</Words>
  <Application>Microsoft Office PowerPoint</Application>
  <PresentationFormat>On-screen Show (4:3)</PresentationFormat>
  <Paragraphs>289</Paragraphs>
  <Slides>50</Slides>
  <Notes>50</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50</vt:i4>
      </vt:variant>
    </vt:vector>
  </HeadingPairs>
  <TitlesOfParts>
    <vt:vector size="58" baseType="lpstr">
      <vt:lpstr>Arial</vt:lpstr>
      <vt:lpstr>Calibri</vt:lpstr>
      <vt:lpstr>Noto Sans Symbols</vt:lpstr>
      <vt:lpstr>1_Default Design</vt:lpstr>
      <vt:lpstr>3_Default Design</vt:lpstr>
      <vt:lpstr>5_Default Design</vt:lpstr>
      <vt:lpstr>7_Default Design</vt:lpstr>
      <vt:lpstr>9_Default Design</vt:lpstr>
      <vt:lpstr>SRI KRISHNA COLLEGE OF ENGINEERING AND TECHNOLOGY (AN AUTONOMOUS INSTITUTION, AFFILIATED TO ANNA UNIVERSITY, ACCREDITED BY  NAAC WITH ‘A’ GRADE)  ACCREDITED BY NBA (CSE, IT, ECE, EEE, MECH, MCT &amp; CIVIL)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HARIHARAN S</cp:lastModifiedBy>
  <cp:revision>1</cp:revision>
  <dcterms:modified xsi:type="dcterms:W3CDTF">2024-09-10T16:04:08Z</dcterms:modified>
</cp:coreProperties>
</file>