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8" r:id="rId9"/>
    <p:sldId id="269" r:id="rId10"/>
    <p:sldId id="270" r:id="rId11"/>
    <p:sldId id="27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9758C3-95AB-4E6F-B703-06D392625B36}" v="298" dt="2023-10-28T17:08:39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velan Parameswaran" userId="S::kovelanp@axallant.com::98bb3590-5d6e-4af1-9b0a-d18169857cad" providerId="AD" clId="Web-{E29758C3-95AB-4E6F-B703-06D392625B36}"/>
    <pc:docChg chg="addSld delSld modSld">
      <pc:chgData name="Kovelan Parameswaran" userId="S::kovelanp@axallant.com::98bb3590-5d6e-4af1-9b0a-d18169857cad" providerId="AD" clId="Web-{E29758C3-95AB-4E6F-B703-06D392625B36}" dt="2023-10-28T17:08:25.182" v="273"/>
      <pc:docMkLst>
        <pc:docMk/>
      </pc:docMkLst>
      <pc:sldChg chg="addSp modSp mod setBg">
        <pc:chgData name="Kovelan Parameswaran" userId="S::kovelanp@axallant.com::98bb3590-5d6e-4af1-9b0a-d18169857cad" providerId="AD" clId="Web-{E29758C3-95AB-4E6F-B703-06D392625B36}" dt="2023-10-28T15:58:57.714" v="5" actId="14100"/>
        <pc:sldMkLst>
          <pc:docMk/>
          <pc:sldMk cId="109857222" sldId="256"/>
        </pc:sldMkLst>
        <pc:spChg chg="mod">
          <ac:chgData name="Kovelan Parameswaran" userId="S::kovelanp@axallant.com::98bb3590-5d6e-4af1-9b0a-d18169857cad" providerId="AD" clId="Web-{E29758C3-95AB-4E6F-B703-06D392625B36}" dt="2023-10-28T15:58:57.714" v="5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ovelan Parameswaran" userId="S::kovelanp@axallant.com::98bb3590-5d6e-4af1-9b0a-d18169857cad" providerId="AD" clId="Web-{E29758C3-95AB-4E6F-B703-06D392625B36}" dt="2023-10-28T15:58:49.995" v="4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Kovelan Parameswaran" userId="S::kovelanp@axallant.com::98bb3590-5d6e-4af1-9b0a-d18169857cad" providerId="AD" clId="Web-{E29758C3-95AB-4E6F-B703-06D392625B36}" dt="2023-10-28T15:58:49.995" v="4"/>
          <ac:spMkLst>
            <pc:docMk/>
            <pc:sldMk cId="109857222" sldId="256"/>
            <ac:spMk id="8" creationId="{577D6B2E-37A3-429E-A37C-F30ED6487282}"/>
          </ac:spMkLst>
        </pc:spChg>
        <pc:spChg chg="add">
          <ac:chgData name="Kovelan Parameswaran" userId="S::kovelanp@axallant.com::98bb3590-5d6e-4af1-9b0a-d18169857cad" providerId="AD" clId="Web-{E29758C3-95AB-4E6F-B703-06D392625B36}" dt="2023-10-28T15:58:49.995" v="4"/>
          <ac:spMkLst>
            <pc:docMk/>
            <pc:sldMk cId="109857222" sldId="256"/>
            <ac:spMk id="10" creationId="{5CEAD642-85CF-4750-8432-7C80C901F001}"/>
          </ac:spMkLst>
        </pc:spChg>
        <pc:spChg chg="add">
          <ac:chgData name="Kovelan Parameswaran" userId="S::kovelanp@axallant.com::98bb3590-5d6e-4af1-9b0a-d18169857cad" providerId="AD" clId="Web-{E29758C3-95AB-4E6F-B703-06D392625B36}" dt="2023-10-28T15:58:49.995" v="4"/>
          <ac:spMkLst>
            <pc:docMk/>
            <pc:sldMk cId="109857222" sldId="256"/>
            <ac:spMk id="12" creationId="{FA33EEAE-15D5-4119-8C1E-89D943F911EF}"/>
          </ac:spMkLst>
        </pc:spChg>
        <pc:spChg chg="add">
          <ac:chgData name="Kovelan Parameswaran" userId="S::kovelanp@axallant.com::98bb3590-5d6e-4af1-9b0a-d18169857cad" providerId="AD" clId="Web-{E29758C3-95AB-4E6F-B703-06D392625B36}" dt="2023-10-28T15:58:49.995" v="4"/>
          <ac:spMkLst>
            <pc:docMk/>
            <pc:sldMk cId="109857222" sldId="256"/>
            <ac:spMk id="14" creationId="{730D8B3B-9B80-4025-B934-26DC7D7CD231}"/>
          </ac:spMkLst>
        </pc:spChg>
        <pc:spChg chg="add">
          <ac:chgData name="Kovelan Parameswaran" userId="S::kovelanp@axallant.com::98bb3590-5d6e-4af1-9b0a-d18169857cad" providerId="AD" clId="Web-{E29758C3-95AB-4E6F-B703-06D392625B36}" dt="2023-10-28T15:58:49.995" v="4"/>
          <ac:spMkLst>
            <pc:docMk/>
            <pc:sldMk cId="109857222" sldId="256"/>
            <ac:spMk id="16" creationId="{1064D5D5-227B-4F66-9AEA-46F570E793BD}"/>
          </ac:spMkLst>
        </pc:spChg>
        <pc:spChg chg="add">
          <ac:chgData name="Kovelan Parameswaran" userId="S::kovelanp@axallant.com::98bb3590-5d6e-4af1-9b0a-d18169857cad" providerId="AD" clId="Web-{E29758C3-95AB-4E6F-B703-06D392625B36}" dt="2023-10-28T15:58:49.995" v="4"/>
          <ac:spMkLst>
            <pc:docMk/>
            <pc:sldMk cId="109857222" sldId="256"/>
            <ac:spMk id="18" creationId="{646B67A4-D328-4747-A82B-65E84FA46368}"/>
          </ac:spMkLst>
        </pc:spChg>
        <pc:spChg chg="add">
          <ac:chgData name="Kovelan Parameswaran" userId="S::kovelanp@axallant.com::98bb3590-5d6e-4af1-9b0a-d18169857cad" providerId="AD" clId="Web-{E29758C3-95AB-4E6F-B703-06D392625B36}" dt="2023-10-28T15:58:49.995" v="4"/>
          <ac:spMkLst>
            <pc:docMk/>
            <pc:sldMk cId="109857222" sldId="256"/>
            <ac:spMk id="20" creationId="{B5A1B09C-1565-46F8-B70F-621C5EB48A09}"/>
          </ac:spMkLst>
        </pc:spChg>
        <pc:spChg chg="add">
          <ac:chgData name="Kovelan Parameswaran" userId="S::kovelanp@axallant.com::98bb3590-5d6e-4af1-9b0a-d18169857cad" providerId="AD" clId="Web-{E29758C3-95AB-4E6F-B703-06D392625B36}" dt="2023-10-28T15:58:49.995" v="4"/>
          <ac:spMkLst>
            <pc:docMk/>
            <pc:sldMk cId="109857222" sldId="256"/>
            <ac:spMk id="22" creationId="{8C516CC8-80AC-446C-A56E-9F54B7210402}"/>
          </ac:spMkLst>
        </pc:spChg>
      </pc:sldChg>
      <pc:sldChg chg="modSp new">
        <pc:chgData name="Kovelan Parameswaran" userId="S::kovelanp@axallant.com::98bb3590-5d6e-4af1-9b0a-d18169857cad" providerId="AD" clId="Web-{E29758C3-95AB-4E6F-B703-06D392625B36}" dt="2023-10-28T16:04:18.034" v="19" actId="20577"/>
        <pc:sldMkLst>
          <pc:docMk/>
          <pc:sldMk cId="932838466" sldId="257"/>
        </pc:sldMkLst>
        <pc:spChg chg="mod">
          <ac:chgData name="Kovelan Parameswaran" userId="S::kovelanp@axallant.com::98bb3590-5d6e-4af1-9b0a-d18169857cad" providerId="AD" clId="Web-{E29758C3-95AB-4E6F-B703-06D392625B36}" dt="2023-10-28T15:59:16.386" v="6" actId="20577"/>
          <ac:spMkLst>
            <pc:docMk/>
            <pc:sldMk cId="932838466" sldId="257"/>
            <ac:spMk id="2" creationId="{1CCAE1BB-9CC4-4C78-AB29-154931C8D03C}"/>
          </ac:spMkLst>
        </pc:spChg>
        <pc:spChg chg="mod">
          <ac:chgData name="Kovelan Parameswaran" userId="S::kovelanp@axallant.com::98bb3590-5d6e-4af1-9b0a-d18169857cad" providerId="AD" clId="Web-{E29758C3-95AB-4E6F-B703-06D392625B36}" dt="2023-10-28T16:04:18.034" v="19" actId="20577"/>
          <ac:spMkLst>
            <pc:docMk/>
            <pc:sldMk cId="932838466" sldId="257"/>
            <ac:spMk id="3" creationId="{471CAFA2-5B07-1ABA-1B42-E25D583C387C}"/>
          </ac:spMkLst>
        </pc:spChg>
      </pc:sldChg>
      <pc:sldChg chg="modSp new">
        <pc:chgData name="Kovelan Parameswaran" userId="S::kovelanp@axallant.com::98bb3590-5d6e-4af1-9b0a-d18169857cad" providerId="AD" clId="Web-{E29758C3-95AB-4E6F-B703-06D392625B36}" dt="2023-10-28T16:13:39.890" v="31" actId="20577"/>
        <pc:sldMkLst>
          <pc:docMk/>
          <pc:sldMk cId="2634731470" sldId="258"/>
        </pc:sldMkLst>
        <pc:spChg chg="mod">
          <ac:chgData name="Kovelan Parameswaran" userId="S::kovelanp@axallant.com::98bb3590-5d6e-4af1-9b0a-d18169857cad" providerId="AD" clId="Web-{E29758C3-95AB-4E6F-B703-06D392625B36}" dt="2023-10-28T16:04:27.737" v="21" actId="20577"/>
          <ac:spMkLst>
            <pc:docMk/>
            <pc:sldMk cId="2634731470" sldId="258"/>
            <ac:spMk id="2" creationId="{E1F5C7E2-890F-F195-2A37-5B929A5DEC3A}"/>
          </ac:spMkLst>
        </pc:spChg>
        <pc:spChg chg="mod">
          <ac:chgData name="Kovelan Parameswaran" userId="S::kovelanp@axallant.com::98bb3590-5d6e-4af1-9b0a-d18169857cad" providerId="AD" clId="Web-{E29758C3-95AB-4E6F-B703-06D392625B36}" dt="2023-10-28T16:13:39.890" v="31" actId="20577"/>
          <ac:spMkLst>
            <pc:docMk/>
            <pc:sldMk cId="2634731470" sldId="258"/>
            <ac:spMk id="3" creationId="{54E632DD-3567-3859-A27D-E074AEB7E418}"/>
          </ac:spMkLst>
        </pc:spChg>
      </pc:sldChg>
      <pc:sldChg chg="addSp delSp modSp new">
        <pc:chgData name="Kovelan Parameswaran" userId="S::kovelanp@axallant.com::98bb3590-5d6e-4af1-9b0a-d18169857cad" providerId="AD" clId="Web-{E29758C3-95AB-4E6F-B703-06D392625B36}" dt="2023-10-28T16:17:39.473" v="42" actId="1076"/>
        <pc:sldMkLst>
          <pc:docMk/>
          <pc:sldMk cId="129949386" sldId="259"/>
        </pc:sldMkLst>
        <pc:spChg chg="mod">
          <ac:chgData name="Kovelan Parameswaran" userId="S::kovelanp@axallant.com::98bb3590-5d6e-4af1-9b0a-d18169857cad" providerId="AD" clId="Web-{E29758C3-95AB-4E6F-B703-06D392625B36}" dt="2023-10-28T16:13:53.031" v="33" actId="20577"/>
          <ac:spMkLst>
            <pc:docMk/>
            <pc:sldMk cId="129949386" sldId="259"/>
            <ac:spMk id="2" creationId="{4BB6BC62-556B-EA00-C160-C15BD600793B}"/>
          </ac:spMkLst>
        </pc:spChg>
        <pc:spChg chg="del">
          <ac:chgData name="Kovelan Parameswaran" userId="S::kovelanp@axallant.com::98bb3590-5d6e-4af1-9b0a-d18169857cad" providerId="AD" clId="Web-{E29758C3-95AB-4E6F-B703-06D392625B36}" dt="2023-10-28T16:17:09.426" v="34"/>
          <ac:spMkLst>
            <pc:docMk/>
            <pc:sldMk cId="129949386" sldId="259"/>
            <ac:spMk id="3" creationId="{C8D711D9-E833-A93D-EC65-0005620991EC}"/>
          </ac:spMkLst>
        </pc:spChg>
        <pc:picChg chg="add mod ord">
          <ac:chgData name="Kovelan Parameswaran" userId="S::kovelanp@axallant.com::98bb3590-5d6e-4af1-9b0a-d18169857cad" providerId="AD" clId="Web-{E29758C3-95AB-4E6F-B703-06D392625B36}" dt="2023-10-28T16:17:39.473" v="42" actId="1076"/>
          <ac:picMkLst>
            <pc:docMk/>
            <pc:sldMk cId="129949386" sldId="259"/>
            <ac:picMk id="4" creationId="{AC31A711-4448-C6E1-FC74-DCA3655654D2}"/>
          </ac:picMkLst>
        </pc:picChg>
      </pc:sldChg>
      <pc:sldChg chg="addSp delSp modSp new">
        <pc:chgData name="Kovelan Parameswaran" userId="S::kovelanp@axallant.com::98bb3590-5d6e-4af1-9b0a-d18169857cad" providerId="AD" clId="Web-{E29758C3-95AB-4E6F-B703-06D392625B36}" dt="2023-10-28T16:21:16.166" v="49" actId="14100"/>
        <pc:sldMkLst>
          <pc:docMk/>
          <pc:sldMk cId="3205188626" sldId="260"/>
        </pc:sldMkLst>
        <pc:spChg chg="mod">
          <ac:chgData name="Kovelan Parameswaran" userId="S::kovelanp@axallant.com::98bb3590-5d6e-4af1-9b0a-d18169857cad" providerId="AD" clId="Web-{E29758C3-95AB-4E6F-B703-06D392625B36}" dt="2023-10-28T16:21:10.369" v="46" actId="20577"/>
          <ac:spMkLst>
            <pc:docMk/>
            <pc:sldMk cId="3205188626" sldId="260"/>
            <ac:spMk id="2" creationId="{BD89307E-FF5A-CD7C-BAA7-95EF676B9453}"/>
          </ac:spMkLst>
        </pc:spChg>
        <pc:spChg chg="del">
          <ac:chgData name="Kovelan Parameswaran" userId="S::kovelanp@axallant.com::98bb3590-5d6e-4af1-9b0a-d18169857cad" providerId="AD" clId="Web-{E29758C3-95AB-4E6F-B703-06D392625B36}" dt="2023-10-28T16:21:10.541" v="47"/>
          <ac:spMkLst>
            <pc:docMk/>
            <pc:sldMk cId="3205188626" sldId="260"/>
            <ac:spMk id="3" creationId="{B5120C2A-FC49-AA21-9B44-30D3FD0CDEA8}"/>
          </ac:spMkLst>
        </pc:spChg>
        <pc:picChg chg="add mod ord">
          <ac:chgData name="Kovelan Parameswaran" userId="S::kovelanp@axallant.com::98bb3590-5d6e-4af1-9b0a-d18169857cad" providerId="AD" clId="Web-{E29758C3-95AB-4E6F-B703-06D392625B36}" dt="2023-10-28T16:21:16.166" v="49" actId="14100"/>
          <ac:picMkLst>
            <pc:docMk/>
            <pc:sldMk cId="3205188626" sldId="260"/>
            <ac:picMk id="4" creationId="{DBE055DE-C3C4-424D-9100-A97D2A351188}"/>
          </ac:picMkLst>
        </pc:picChg>
      </pc:sldChg>
      <pc:sldChg chg="modSp new">
        <pc:chgData name="Kovelan Parameswaran" userId="S::kovelanp@axallant.com::98bb3590-5d6e-4af1-9b0a-d18169857cad" providerId="AD" clId="Web-{E29758C3-95AB-4E6F-B703-06D392625B36}" dt="2023-10-28T17:05:10.865" v="250" actId="20577"/>
        <pc:sldMkLst>
          <pc:docMk/>
          <pc:sldMk cId="1914493039" sldId="261"/>
        </pc:sldMkLst>
        <pc:spChg chg="mod">
          <ac:chgData name="Kovelan Parameswaran" userId="S::kovelanp@axallant.com::98bb3590-5d6e-4af1-9b0a-d18169857cad" providerId="AD" clId="Web-{E29758C3-95AB-4E6F-B703-06D392625B36}" dt="2023-10-28T16:21:52.088" v="51" actId="20577"/>
          <ac:spMkLst>
            <pc:docMk/>
            <pc:sldMk cId="1914493039" sldId="261"/>
            <ac:spMk id="2" creationId="{263293D8-D219-1408-C1C3-F30815A74BF8}"/>
          </ac:spMkLst>
        </pc:spChg>
        <pc:spChg chg="mod">
          <ac:chgData name="Kovelan Parameswaran" userId="S::kovelanp@axallant.com::98bb3590-5d6e-4af1-9b0a-d18169857cad" providerId="AD" clId="Web-{E29758C3-95AB-4E6F-B703-06D392625B36}" dt="2023-10-28T17:05:10.865" v="250" actId="20577"/>
          <ac:spMkLst>
            <pc:docMk/>
            <pc:sldMk cId="1914493039" sldId="261"/>
            <ac:spMk id="3" creationId="{E7815F71-346E-AD97-AD72-40E64FE75964}"/>
          </ac:spMkLst>
        </pc:spChg>
      </pc:sldChg>
      <pc:sldChg chg="addSp modSp new mod setBg">
        <pc:chgData name="Kovelan Parameswaran" userId="S::kovelanp@axallant.com::98bb3590-5d6e-4af1-9b0a-d18169857cad" providerId="AD" clId="Web-{E29758C3-95AB-4E6F-B703-06D392625B36}" dt="2023-10-28T16:29:15.286" v="71" actId="14100"/>
        <pc:sldMkLst>
          <pc:docMk/>
          <pc:sldMk cId="3900324430" sldId="262"/>
        </pc:sldMkLst>
        <pc:spChg chg="mod">
          <ac:chgData name="Kovelan Parameswaran" userId="S::kovelanp@axallant.com::98bb3590-5d6e-4af1-9b0a-d18169857cad" providerId="AD" clId="Web-{E29758C3-95AB-4E6F-B703-06D392625B36}" dt="2023-10-28T16:28:42.754" v="66"/>
          <ac:spMkLst>
            <pc:docMk/>
            <pc:sldMk cId="3900324430" sldId="262"/>
            <ac:spMk id="2" creationId="{9937C3E8-6406-4EE1-F2DB-5BF05E807CC7}"/>
          </ac:spMkLst>
        </pc:spChg>
        <pc:spChg chg="mod">
          <ac:chgData name="Kovelan Parameswaran" userId="S::kovelanp@axallant.com::98bb3590-5d6e-4af1-9b0a-d18169857cad" providerId="AD" clId="Web-{E29758C3-95AB-4E6F-B703-06D392625B36}" dt="2023-10-28T16:29:15.286" v="71" actId="14100"/>
          <ac:spMkLst>
            <pc:docMk/>
            <pc:sldMk cId="3900324430" sldId="262"/>
            <ac:spMk id="3" creationId="{A9C92AA7-2C91-4E8C-906D-68B69AEF3ED8}"/>
          </ac:spMkLst>
        </pc:spChg>
        <pc:spChg chg="add">
          <ac:chgData name="Kovelan Parameswaran" userId="S::kovelanp@axallant.com::98bb3590-5d6e-4af1-9b0a-d18169857cad" providerId="AD" clId="Web-{E29758C3-95AB-4E6F-B703-06D392625B36}" dt="2023-10-28T16:28:42.754" v="66"/>
          <ac:spMkLst>
            <pc:docMk/>
            <pc:sldMk cId="3900324430" sldId="262"/>
            <ac:spMk id="9" creationId="{C0763A76-9F1C-4FC5-82B7-DD475DA461B2}"/>
          </ac:spMkLst>
        </pc:spChg>
        <pc:spChg chg="add">
          <ac:chgData name="Kovelan Parameswaran" userId="S::kovelanp@axallant.com::98bb3590-5d6e-4af1-9b0a-d18169857cad" providerId="AD" clId="Web-{E29758C3-95AB-4E6F-B703-06D392625B36}" dt="2023-10-28T16:28:42.754" v="66"/>
          <ac:spMkLst>
            <pc:docMk/>
            <pc:sldMk cId="3900324430" sldId="262"/>
            <ac:spMk id="11" creationId="{E81BF4F6-F2CF-4984-9D14-D6966D92F99F}"/>
          </ac:spMkLst>
        </pc:spChg>
        <pc:picChg chg="add mod">
          <ac:chgData name="Kovelan Parameswaran" userId="S::kovelanp@axallant.com::98bb3590-5d6e-4af1-9b0a-d18169857cad" providerId="AD" clId="Web-{E29758C3-95AB-4E6F-B703-06D392625B36}" dt="2023-10-28T16:28:58.348" v="67" actId="14100"/>
          <ac:picMkLst>
            <pc:docMk/>
            <pc:sldMk cId="3900324430" sldId="262"/>
            <ac:picMk id="5" creationId="{32DE8A5A-6D0E-49EE-D2B4-01409B409649}"/>
          </ac:picMkLst>
        </pc:picChg>
      </pc:sldChg>
      <pc:sldChg chg="modSp new">
        <pc:chgData name="Kovelan Parameswaran" userId="S::kovelanp@axallant.com::98bb3590-5d6e-4af1-9b0a-d18169857cad" providerId="AD" clId="Web-{E29758C3-95AB-4E6F-B703-06D392625B36}" dt="2023-10-28T16:38:58.627" v="146" actId="20577"/>
        <pc:sldMkLst>
          <pc:docMk/>
          <pc:sldMk cId="1816541617" sldId="263"/>
        </pc:sldMkLst>
        <pc:spChg chg="mod">
          <ac:chgData name="Kovelan Parameswaran" userId="S::kovelanp@axallant.com::98bb3590-5d6e-4af1-9b0a-d18169857cad" providerId="AD" clId="Web-{E29758C3-95AB-4E6F-B703-06D392625B36}" dt="2023-10-28T16:29:56.396" v="73" actId="20577"/>
          <ac:spMkLst>
            <pc:docMk/>
            <pc:sldMk cId="1816541617" sldId="263"/>
            <ac:spMk id="2" creationId="{573B9ECB-4733-4E16-23D8-BD99CBDC268E}"/>
          </ac:spMkLst>
        </pc:spChg>
        <pc:spChg chg="mod">
          <ac:chgData name="Kovelan Parameswaran" userId="S::kovelanp@axallant.com::98bb3590-5d6e-4af1-9b0a-d18169857cad" providerId="AD" clId="Web-{E29758C3-95AB-4E6F-B703-06D392625B36}" dt="2023-10-28T16:38:58.627" v="146" actId="20577"/>
          <ac:spMkLst>
            <pc:docMk/>
            <pc:sldMk cId="1816541617" sldId="263"/>
            <ac:spMk id="3" creationId="{D91C8B36-82A9-2207-66ED-C1BECB1EA695}"/>
          </ac:spMkLst>
        </pc:spChg>
      </pc:sldChg>
      <pc:sldChg chg="modSp new">
        <pc:chgData name="Kovelan Parameswaran" userId="S::kovelanp@axallant.com::98bb3590-5d6e-4af1-9b0a-d18169857cad" providerId="AD" clId="Web-{E29758C3-95AB-4E6F-B703-06D392625B36}" dt="2023-10-28T16:40:01.613" v="152" actId="20577"/>
        <pc:sldMkLst>
          <pc:docMk/>
          <pc:sldMk cId="599666" sldId="264"/>
        </pc:sldMkLst>
        <pc:spChg chg="mod">
          <ac:chgData name="Kovelan Parameswaran" userId="S::kovelanp@axallant.com::98bb3590-5d6e-4af1-9b0a-d18169857cad" providerId="AD" clId="Web-{E29758C3-95AB-4E6F-B703-06D392625B36}" dt="2023-10-28T16:39:46.222" v="149" actId="20577"/>
          <ac:spMkLst>
            <pc:docMk/>
            <pc:sldMk cId="599666" sldId="264"/>
            <ac:spMk id="2" creationId="{89A59F61-1296-8098-E36E-621DFD0EE28D}"/>
          </ac:spMkLst>
        </pc:spChg>
        <pc:spChg chg="mod">
          <ac:chgData name="Kovelan Parameswaran" userId="S::kovelanp@axallant.com::98bb3590-5d6e-4af1-9b0a-d18169857cad" providerId="AD" clId="Web-{E29758C3-95AB-4E6F-B703-06D392625B36}" dt="2023-10-28T16:40:01.613" v="152" actId="20577"/>
          <ac:spMkLst>
            <pc:docMk/>
            <pc:sldMk cId="599666" sldId="264"/>
            <ac:spMk id="3" creationId="{5A704AE1-633C-1382-F94B-3841018BD4A9}"/>
          </ac:spMkLst>
        </pc:spChg>
      </pc:sldChg>
      <pc:sldChg chg="modSp new">
        <pc:chgData name="Kovelan Parameswaran" userId="S::kovelanp@axallant.com::98bb3590-5d6e-4af1-9b0a-d18169857cad" providerId="AD" clId="Web-{E29758C3-95AB-4E6F-B703-06D392625B36}" dt="2023-10-28T16:43:31.633" v="188" actId="20577"/>
        <pc:sldMkLst>
          <pc:docMk/>
          <pc:sldMk cId="160508632" sldId="265"/>
        </pc:sldMkLst>
        <pc:spChg chg="mod">
          <ac:chgData name="Kovelan Parameswaran" userId="S::kovelanp@axallant.com::98bb3590-5d6e-4af1-9b0a-d18169857cad" providerId="AD" clId="Web-{E29758C3-95AB-4E6F-B703-06D392625B36}" dt="2023-10-28T16:40:36.113" v="154" actId="20577"/>
          <ac:spMkLst>
            <pc:docMk/>
            <pc:sldMk cId="160508632" sldId="265"/>
            <ac:spMk id="2" creationId="{4488F63F-9729-D2F5-B0E2-904CECABAB04}"/>
          </ac:spMkLst>
        </pc:spChg>
        <pc:spChg chg="mod">
          <ac:chgData name="Kovelan Parameswaran" userId="S::kovelanp@axallant.com::98bb3590-5d6e-4af1-9b0a-d18169857cad" providerId="AD" clId="Web-{E29758C3-95AB-4E6F-B703-06D392625B36}" dt="2023-10-28T16:43:31.633" v="188" actId="20577"/>
          <ac:spMkLst>
            <pc:docMk/>
            <pc:sldMk cId="160508632" sldId="265"/>
            <ac:spMk id="3" creationId="{642F8F1F-BE73-0BAF-0B1E-77B4A6240A99}"/>
          </ac:spMkLst>
        </pc:spChg>
      </pc:sldChg>
      <pc:sldChg chg="modSp new">
        <pc:chgData name="Kovelan Parameswaran" userId="S::kovelanp@axallant.com::98bb3590-5d6e-4af1-9b0a-d18169857cad" providerId="AD" clId="Web-{E29758C3-95AB-4E6F-B703-06D392625B36}" dt="2023-10-28T16:46:02.589" v="199" actId="20577"/>
        <pc:sldMkLst>
          <pc:docMk/>
          <pc:sldMk cId="1672526184" sldId="266"/>
        </pc:sldMkLst>
        <pc:spChg chg="mod">
          <ac:chgData name="Kovelan Parameswaran" userId="S::kovelanp@axallant.com::98bb3590-5d6e-4af1-9b0a-d18169857cad" providerId="AD" clId="Web-{E29758C3-95AB-4E6F-B703-06D392625B36}" dt="2023-10-28T16:44:32.384" v="191" actId="20577"/>
          <ac:spMkLst>
            <pc:docMk/>
            <pc:sldMk cId="1672526184" sldId="266"/>
            <ac:spMk id="2" creationId="{E17FAA23-13A2-604C-4AE2-A370A5ACB18F}"/>
          </ac:spMkLst>
        </pc:spChg>
        <pc:spChg chg="mod">
          <ac:chgData name="Kovelan Parameswaran" userId="S::kovelanp@axallant.com::98bb3590-5d6e-4af1-9b0a-d18169857cad" providerId="AD" clId="Web-{E29758C3-95AB-4E6F-B703-06D392625B36}" dt="2023-10-28T16:46:02.589" v="199" actId="20577"/>
          <ac:spMkLst>
            <pc:docMk/>
            <pc:sldMk cId="1672526184" sldId="266"/>
            <ac:spMk id="3" creationId="{A7F6928B-4329-0131-43B6-FDD91A68AF9F}"/>
          </ac:spMkLst>
        </pc:spChg>
      </pc:sldChg>
      <pc:sldChg chg="addSp delSp modSp new">
        <pc:chgData name="Kovelan Parameswaran" userId="S::kovelanp@axallant.com::98bb3590-5d6e-4af1-9b0a-d18169857cad" providerId="AD" clId="Web-{E29758C3-95AB-4E6F-B703-06D392625B36}" dt="2023-10-28T16:54:27.069" v="209" actId="1076"/>
        <pc:sldMkLst>
          <pc:docMk/>
          <pc:sldMk cId="2369820608" sldId="267"/>
        </pc:sldMkLst>
        <pc:spChg chg="mod">
          <ac:chgData name="Kovelan Parameswaran" userId="S::kovelanp@axallant.com::98bb3590-5d6e-4af1-9b0a-d18169857cad" providerId="AD" clId="Web-{E29758C3-95AB-4E6F-B703-06D392625B36}" dt="2023-10-28T16:53:54.022" v="205" actId="20577"/>
          <ac:spMkLst>
            <pc:docMk/>
            <pc:sldMk cId="2369820608" sldId="267"/>
            <ac:spMk id="2" creationId="{EFA06F92-F682-4381-6232-AB196EEFF339}"/>
          </ac:spMkLst>
        </pc:spChg>
        <pc:spChg chg="del">
          <ac:chgData name="Kovelan Parameswaran" userId="S::kovelanp@axallant.com::98bb3590-5d6e-4af1-9b0a-d18169857cad" providerId="AD" clId="Web-{E29758C3-95AB-4E6F-B703-06D392625B36}" dt="2023-10-28T16:52:59.130" v="201"/>
          <ac:spMkLst>
            <pc:docMk/>
            <pc:sldMk cId="2369820608" sldId="267"/>
            <ac:spMk id="3" creationId="{AB31D3E0-D06B-6160-0CB2-A616484DB295}"/>
          </ac:spMkLst>
        </pc:spChg>
        <pc:spChg chg="add del">
          <ac:chgData name="Kovelan Parameswaran" userId="S::kovelanp@axallant.com::98bb3590-5d6e-4af1-9b0a-d18169857cad" providerId="AD" clId="Web-{E29758C3-95AB-4E6F-B703-06D392625B36}" dt="2023-10-28T16:54:26.257" v="208"/>
          <ac:spMkLst>
            <pc:docMk/>
            <pc:sldMk cId="2369820608" sldId="267"/>
            <ac:spMk id="5" creationId="{CEF7E8DB-4DE3-42F6-6ADB-63DAEB51F0E6}"/>
          </ac:spMkLst>
        </pc:spChg>
        <pc:picChg chg="add mod ord">
          <ac:chgData name="Kovelan Parameswaran" userId="S::kovelanp@axallant.com::98bb3590-5d6e-4af1-9b0a-d18169857cad" providerId="AD" clId="Web-{E29758C3-95AB-4E6F-B703-06D392625B36}" dt="2023-10-28T16:54:27.069" v="209" actId="1076"/>
          <ac:picMkLst>
            <pc:docMk/>
            <pc:sldMk cId="2369820608" sldId="267"/>
            <ac:picMk id="4" creationId="{9C2687AF-3F7C-24ED-6B45-B220E4963B25}"/>
          </ac:picMkLst>
        </pc:picChg>
      </pc:sldChg>
      <pc:sldChg chg="modSp new">
        <pc:chgData name="Kovelan Parameswaran" userId="S::kovelanp@axallant.com::98bb3590-5d6e-4af1-9b0a-d18169857cad" providerId="AD" clId="Web-{E29758C3-95AB-4E6F-B703-06D392625B36}" dt="2023-10-28T17:01:35.267" v="233" actId="20577"/>
        <pc:sldMkLst>
          <pc:docMk/>
          <pc:sldMk cId="3724070056" sldId="268"/>
        </pc:sldMkLst>
        <pc:spChg chg="mod">
          <ac:chgData name="Kovelan Parameswaran" userId="S::kovelanp@axallant.com::98bb3590-5d6e-4af1-9b0a-d18169857cad" providerId="AD" clId="Web-{E29758C3-95AB-4E6F-B703-06D392625B36}" dt="2023-10-28T16:59:03.451" v="226" actId="20577"/>
          <ac:spMkLst>
            <pc:docMk/>
            <pc:sldMk cId="3724070056" sldId="268"/>
            <ac:spMk id="2" creationId="{C2E60D94-BD47-A5D7-B0B1-5976E431DF30}"/>
          </ac:spMkLst>
        </pc:spChg>
        <pc:spChg chg="mod">
          <ac:chgData name="Kovelan Parameswaran" userId="S::kovelanp@axallant.com::98bb3590-5d6e-4af1-9b0a-d18169857cad" providerId="AD" clId="Web-{E29758C3-95AB-4E6F-B703-06D392625B36}" dt="2023-10-28T17:01:35.267" v="233" actId="20577"/>
          <ac:spMkLst>
            <pc:docMk/>
            <pc:sldMk cId="3724070056" sldId="268"/>
            <ac:spMk id="3" creationId="{14651BCA-10A1-D444-7F08-8D1F626FFB57}"/>
          </ac:spMkLst>
        </pc:spChg>
      </pc:sldChg>
      <pc:sldChg chg="modSp new del">
        <pc:chgData name="Kovelan Parameswaran" userId="S::kovelanp@axallant.com::98bb3590-5d6e-4af1-9b0a-d18169857cad" providerId="AD" clId="Web-{E29758C3-95AB-4E6F-B703-06D392625B36}" dt="2023-10-28T17:02:18.502" v="237"/>
        <pc:sldMkLst>
          <pc:docMk/>
          <pc:sldMk cId="296806076" sldId="269"/>
        </pc:sldMkLst>
        <pc:spChg chg="mod">
          <ac:chgData name="Kovelan Parameswaran" userId="S::kovelanp@axallant.com::98bb3590-5d6e-4af1-9b0a-d18169857cad" providerId="AD" clId="Web-{E29758C3-95AB-4E6F-B703-06D392625B36}" dt="2023-10-28T17:02:10.486" v="236" actId="20577"/>
          <ac:spMkLst>
            <pc:docMk/>
            <pc:sldMk cId="296806076" sldId="269"/>
            <ac:spMk id="2" creationId="{511A01A5-EFE3-314A-AB9D-CB7C282195E5}"/>
          </ac:spMkLst>
        </pc:spChg>
      </pc:sldChg>
      <pc:sldChg chg="modSp new">
        <pc:chgData name="Kovelan Parameswaran" userId="S::kovelanp@axallant.com::98bb3590-5d6e-4af1-9b0a-d18169857cad" providerId="AD" clId="Web-{E29758C3-95AB-4E6F-B703-06D392625B36}" dt="2023-10-28T17:04:20.676" v="245" actId="20577"/>
        <pc:sldMkLst>
          <pc:docMk/>
          <pc:sldMk cId="1604982823" sldId="269"/>
        </pc:sldMkLst>
        <pc:spChg chg="mod">
          <ac:chgData name="Kovelan Parameswaran" userId="S::kovelanp@axallant.com::98bb3590-5d6e-4af1-9b0a-d18169857cad" providerId="AD" clId="Web-{E29758C3-95AB-4E6F-B703-06D392625B36}" dt="2023-10-28T17:02:24.596" v="239" actId="20577"/>
          <ac:spMkLst>
            <pc:docMk/>
            <pc:sldMk cId="1604982823" sldId="269"/>
            <ac:spMk id="2" creationId="{F01C5133-823D-1A90-69D1-DA90D52AE705}"/>
          </ac:spMkLst>
        </pc:spChg>
        <pc:spChg chg="mod">
          <ac:chgData name="Kovelan Parameswaran" userId="S::kovelanp@axallant.com::98bb3590-5d6e-4af1-9b0a-d18169857cad" providerId="AD" clId="Web-{E29758C3-95AB-4E6F-B703-06D392625B36}" dt="2023-10-28T17:04:20.676" v="245" actId="20577"/>
          <ac:spMkLst>
            <pc:docMk/>
            <pc:sldMk cId="1604982823" sldId="269"/>
            <ac:spMk id="3" creationId="{EE71A387-7BC9-56E5-7E00-788BEB4B9E3A}"/>
          </ac:spMkLst>
        </pc:spChg>
      </pc:sldChg>
      <pc:sldChg chg="addSp modSp new mod setBg">
        <pc:chgData name="Kovelan Parameswaran" userId="S::kovelanp@axallant.com::98bb3590-5d6e-4af1-9b0a-d18169857cad" providerId="AD" clId="Web-{E29758C3-95AB-4E6F-B703-06D392625B36}" dt="2023-10-28T17:06:03.648" v="259" actId="14100"/>
        <pc:sldMkLst>
          <pc:docMk/>
          <pc:sldMk cId="2788995229" sldId="270"/>
        </pc:sldMkLst>
        <pc:spChg chg="mod">
          <ac:chgData name="Kovelan Parameswaran" userId="S::kovelanp@axallant.com::98bb3590-5d6e-4af1-9b0a-d18169857cad" providerId="AD" clId="Web-{E29758C3-95AB-4E6F-B703-06D392625B36}" dt="2023-10-28T17:05:35.678" v="253"/>
          <ac:spMkLst>
            <pc:docMk/>
            <pc:sldMk cId="2788995229" sldId="270"/>
            <ac:spMk id="2" creationId="{147B1A1C-FC6B-37BC-A378-B85A4CC2EE2F}"/>
          </ac:spMkLst>
        </pc:spChg>
        <pc:spChg chg="mod">
          <ac:chgData name="Kovelan Parameswaran" userId="S::kovelanp@axallant.com::98bb3590-5d6e-4af1-9b0a-d18169857cad" providerId="AD" clId="Web-{E29758C3-95AB-4E6F-B703-06D392625B36}" dt="2023-10-28T17:06:03.648" v="259" actId="14100"/>
          <ac:spMkLst>
            <pc:docMk/>
            <pc:sldMk cId="2788995229" sldId="270"/>
            <ac:spMk id="3" creationId="{D3DC0FD4-8330-5EE0-0BA0-8ED039332842}"/>
          </ac:spMkLst>
        </pc:spChg>
        <pc:spChg chg="add">
          <ac:chgData name="Kovelan Parameswaran" userId="S::kovelanp@axallant.com::98bb3590-5d6e-4af1-9b0a-d18169857cad" providerId="AD" clId="Web-{E29758C3-95AB-4E6F-B703-06D392625B36}" dt="2023-10-28T17:05:35.678" v="253"/>
          <ac:spMkLst>
            <pc:docMk/>
            <pc:sldMk cId="2788995229" sldId="270"/>
            <ac:spMk id="9" creationId="{C0763A76-9F1C-4FC5-82B7-DD475DA461B2}"/>
          </ac:spMkLst>
        </pc:spChg>
        <pc:spChg chg="add">
          <ac:chgData name="Kovelan Parameswaran" userId="S::kovelanp@axallant.com::98bb3590-5d6e-4af1-9b0a-d18169857cad" providerId="AD" clId="Web-{E29758C3-95AB-4E6F-B703-06D392625B36}" dt="2023-10-28T17:05:35.678" v="253"/>
          <ac:spMkLst>
            <pc:docMk/>
            <pc:sldMk cId="2788995229" sldId="270"/>
            <ac:spMk id="11" creationId="{E81BF4F6-F2CF-4984-9D14-D6966D92F99F}"/>
          </ac:spMkLst>
        </pc:spChg>
        <pc:picChg chg="add mod">
          <ac:chgData name="Kovelan Parameswaran" userId="S::kovelanp@axallant.com::98bb3590-5d6e-4af1-9b0a-d18169857cad" providerId="AD" clId="Web-{E29758C3-95AB-4E6F-B703-06D392625B36}" dt="2023-10-28T17:05:52.085" v="255" actId="14100"/>
          <ac:picMkLst>
            <pc:docMk/>
            <pc:sldMk cId="2788995229" sldId="270"/>
            <ac:picMk id="5" creationId="{D2CCAAAB-B3D8-FCE7-DACC-7D3890F8F8B3}"/>
          </ac:picMkLst>
        </pc:picChg>
      </pc:sldChg>
      <pc:sldChg chg="modSp new">
        <pc:chgData name="Kovelan Parameswaran" userId="S::kovelanp@axallant.com::98bb3590-5d6e-4af1-9b0a-d18169857cad" providerId="AD" clId="Web-{E29758C3-95AB-4E6F-B703-06D392625B36}" dt="2023-10-28T17:07:22.587" v="266" actId="20577"/>
        <pc:sldMkLst>
          <pc:docMk/>
          <pc:sldMk cId="3536288763" sldId="271"/>
        </pc:sldMkLst>
        <pc:spChg chg="mod">
          <ac:chgData name="Kovelan Parameswaran" userId="S::kovelanp@axallant.com::98bb3590-5d6e-4af1-9b0a-d18169857cad" providerId="AD" clId="Web-{E29758C3-95AB-4E6F-B703-06D392625B36}" dt="2023-10-28T17:06:38.680" v="261" actId="20577"/>
          <ac:spMkLst>
            <pc:docMk/>
            <pc:sldMk cId="3536288763" sldId="271"/>
            <ac:spMk id="2" creationId="{A9899948-ACE7-45F0-320A-18F0B2393385}"/>
          </ac:spMkLst>
        </pc:spChg>
        <pc:spChg chg="mod">
          <ac:chgData name="Kovelan Parameswaran" userId="S::kovelanp@axallant.com::98bb3590-5d6e-4af1-9b0a-d18169857cad" providerId="AD" clId="Web-{E29758C3-95AB-4E6F-B703-06D392625B36}" dt="2023-10-28T17:07:22.587" v="266" actId="20577"/>
          <ac:spMkLst>
            <pc:docMk/>
            <pc:sldMk cId="3536288763" sldId="271"/>
            <ac:spMk id="3" creationId="{39559C73-5492-402A-5B12-4DECD8717A60}"/>
          </ac:spMkLst>
        </pc:spChg>
      </pc:sldChg>
      <pc:sldChg chg="modSp new del">
        <pc:chgData name="Kovelan Parameswaran" userId="S::kovelanp@axallant.com::98bb3590-5d6e-4af1-9b0a-d18169857cad" providerId="AD" clId="Web-{E29758C3-95AB-4E6F-B703-06D392625B36}" dt="2023-10-28T17:08:25.182" v="273"/>
        <pc:sldMkLst>
          <pc:docMk/>
          <pc:sldMk cId="891828579" sldId="272"/>
        </pc:sldMkLst>
        <pc:spChg chg="mod">
          <ac:chgData name="Kovelan Parameswaran" userId="S::kovelanp@axallant.com::98bb3590-5d6e-4af1-9b0a-d18169857cad" providerId="AD" clId="Web-{E29758C3-95AB-4E6F-B703-06D392625B36}" dt="2023-10-28T17:07:50.681" v="270" actId="20577"/>
          <ac:spMkLst>
            <pc:docMk/>
            <pc:sldMk cId="891828579" sldId="272"/>
            <ac:spMk id="2" creationId="{4A4D65FC-0F57-4C7E-30E3-59641254BBBD}"/>
          </ac:spMkLst>
        </pc:spChg>
        <pc:spChg chg="mod">
          <ac:chgData name="Kovelan Parameswaran" userId="S::kovelanp@axallant.com::98bb3590-5d6e-4af1-9b0a-d18169857cad" providerId="AD" clId="Web-{E29758C3-95AB-4E6F-B703-06D392625B36}" dt="2023-10-28T17:08:03.494" v="272" actId="20577"/>
          <ac:spMkLst>
            <pc:docMk/>
            <pc:sldMk cId="891828579" sldId="272"/>
            <ac:spMk id="3" creationId="{67645D66-4931-C1B5-F8A2-FC2BD8E0812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9442" y="818984"/>
            <a:ext cx="7587824" cy="3178689"/>
          </a:xfrm>
        </p:spPr>
        <p:txBody>
          <a:bodyPr>
            <a:normAutofit/>
          </a:bodyPr>
          <a:lstStyle/>
          <a:p>
            <a:pPr algn="l"/>
            <a:r>
              <a:rPr lang="en-GB" sz="4800">
                <a:solidFill>
                  <a:srgbClr val="FFFFFF"/>
                </a:solidFill>
                <a:ea typeface="+mj-lt"/>
                <a:cs typeface="+mj-lt"/>
              </a:rPr>
              <a:t>Unemployment in Sri Lanka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B1A1C-FC6B-37BC-A378-B85A4CC2E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GB" sz="4000">
                <a:ea typeface="+mj-lt"/>
                <a:cs typeface="+mj-lt"/>
              </a:rPr>
              <a:t>Waiting in line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0FD4-8330-5EE0-0BA0-8ED039332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77" y="2219325"/>
            <a:ext cx="6520155" cy="41370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Sri Lankans prefer a government job to a private sector job because of job security and post-retirement benefits. </a:t>
            </a:r>
          </a:p>
          <a:p>
            <a:r>
              <a:rPr lang="en-GB" dirty="0">
                <a:ea typeface="+mn-lt"/>
                <a:cs typeface="+mn-lt"/>
              </a:rPr>
              <a:t>Thus, even if they get jobs in the private sector, people are waiting for government jobs.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endParaRPr lang="en-GB" sz="20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Picture 4" descr="Sunlit desk">
            <a:extLst>
              <a:ext uri="{FF2B5EF4-FFF2-40B4-BE49-F238E27FC236}">
                <a16:creationId xmlns:a16="http://schemas.microsoft.com/office/drawing/2014/main" id="{D2CCAAAB-B3D8-FCE7-DACC-7D3890F8F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11" r="25675" b="-3"/>
          <a:stretch/>
        </p:blipFill>
        <p:spPr>
          <a:xfrm>
            <a:off x="7715250" y="1"/>
            <a:ext cx="4483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9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99948-ACE7-45F0-320A-18F0B239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Lack of innovation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9C73-5492-402A-5B12-4DECD871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Research and development is a key factor in economic growth and development. </a:t>
            </a:r>
          </a:p>
          <a:p>
            <a:r>
              <a:rPr lang="en-GB" dirty="0">
                <a:ea typeface="+mn-lt"/>
                <a:cs typeface="+mn-lt"/>
              </a:rPr>
              <a:t>The prescribed rate for research and development for a developing country is 1% of the country’s gross domestic product.</a:t>
            </a:r>
          </a:p>
          <a:p>
            <a:r>
              <a:rPr lang="en-GB" dirty="0">
                <a:ea typeface="+mn-lt"/>
                <a:cs typeface="+mn-lt"/>
              </a:rPr>
              <a:t> In Sri Lanka the ratio is only approximately 0.1% and this too is mainly related to the public sector. </a:t>
            </a:r>
            <a:endParaRPr lang="en-GB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As a result, business expansion is very limited, resulting in less job creation</a:t>
            </a:r>
            <a:endParaRPr lang="en-GB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6288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7C3E8-6406-4EE1-F2DB-5BF05E80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GB" sz="4000">
                <a:ea typeface="+mj-lt"/>
                <a:cs typeface="+mj-lt"/>
              </a:rPr>
              <a:t>Effects of Unemployment</a:t>
            </a:r>
            <a:endParaRPr lang="en-US" sz="40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92AA7-2C91-4E8C-906D-68B69AEF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52" y="2505075"/>
            <a:ext cx="6186780" cy="3851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Economic consequences - economic strains, widening the gap between the rich and the poor</a:t>
            </a:r>
            <a:endParaRPr lang="en-GB">
              <a:ea typeface="Calibri"/>
              <a:cs typeface="Calibri"/>
            </a:endParaRPr>
          </a:p>
          <a:p>
            <a:r>
              <a:rPr lang="en-GB" dirty="0">
                <a:ea typeface="+mn-lt"/>
                <a:cs typeface="+mn-lt"/>
              </a:rPr>
              <a:t>Social implications (poverty, inequality)</a:t>
            </a:r>
            <a:endParaRPr lang="en-GB">
              <a:ea typeface="Calibri"/>
              <a:cs typeface="Calibri"/>
            </a:endParaRPr>
          </a:p>
          <a:p>
            <a:r>
              <a:rPr lang="en-GB" dirty="0">
                <a:ea typeface="+mn-lt"/>
                <a:cs typeface="+mn-lt"/>
              </a:rPr>
              <a:t>Psychological effects on individuals and families</a:t>
            </a:r>
            <a:endParaRPr lang="en-GB" dirty="0"/>
          </a:p>
        </p:txBody>
      </p:sp>
      <p:pic>
        <p:nvPicPr>
          <p:cNvPr id="5" name="Picture 4" descr="Old wrinkled hands with some coins">
            <a:extLst>
              <a:ext uri="{FF2B5EF4-FFF2-40B4-BE49-F238E27FC236}">
                <a16:creationId xmlns:a16="http://schemas.microsoft.com/office/drawing/2014/main" id="{32DE8A5A-6D0E-49EE-D2B4-01409B4096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0" r="30906" b="-3"/>
          <a:stretch/>
        </p:blipFill>
        <p:spPr>
          <a:xfrm>
            <a:off x="7239000" y="1"/>
            <a:ext cx="4959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24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9ECB-4733-4E16-23D8-BD99CBDC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Government Initiatives and Policies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8B36-82A9-2207-66ED-C1BECB1EA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Training and skill development initiatives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r>
              <a:rPr lang="en-GB" dirty="0">
                <a:ea typeface="+mn-lt"/>
                <a:cs typeface="+mn-lt"/>
              </a:rPr>
              <a:t>Job creation strategies and employment schemes</a:t>
            </a:r>
          </a:p>
          <a:p>
            <a:r>
              <a:rPr lang="en-GB" dirty="0">
                <a:ea typeface="Calibri"/>
                <a:cs typeface="Calibri"/>
              </a:rPr>
              <a:t>Encouragements on foreign employment  </a:t>
            </a:r>
          </a:p>
          <a:p>
            <a:r>
              <a:rPr lang="en-GB" dirty="0">
                <a:ea typeface="+mn-lt"/>
                <a:cs typeface="+mn-lt"/>
              </a:rPr>
              <a:t>Free Trade Zones </a:t>
            </a:r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6541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9F61-1296-8098-E36E-621DFD0E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Solutions and 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04AE1-633C-1382-F94B-3841018BD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Education reform and skill development programs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r>
              <a:rPr lang="en-GB" dirty="0">
                <a:ea typeface="+mn-lt"/>
                <a:cs typeface="+mn-lt"/>
              </a:rPr>
              <a:t>Encouraging entrepreneurship and small business development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Enhancing labour market flexibility and opportunities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Collaboration between public and private sectors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9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F63F-9729-D2F5-B0E2-904CECAB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Case Studies or Success Stories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F8F1F-BE73-0BAF-0B1E-77B4A6240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It's your work....</a:t>
            </a:r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Identify a success story where individuals or communities have benefited from government programs or private initiatives </a:t>
            </a:r>
            <a:endParaRPr lang="en-GB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showcasing the positive impacts of these employment initiatives.</a:t>
            </a:r>
            <a:endParaRPr lang="en-GB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508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AA23-13A2-604C-4AE2-A370A5AC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Future Outlook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6928B-4329-0131-43B6-FDD91A68A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Predictions for the future of unemployment in Sri Lanka</a:t>
            </a:r>
            <a:endParaRPr lang="en-GB" dirty="0">
              <a:ea typeface="Calibri"/>
              <a:cs typeface="Calibri"/>
            </a:endParaRPr>
          </a:p>
          <a:p>
            <a:r>
              <a:rPr lang="en-GB" dirty="0">
                <a:ea typeface="+mn-lt"/>
                <a:cs typeface="+mn-lt"/>
              </a:rPr>
              <a:t>Challenges that need to be addressed - demographic shifts, technological advancements, and economic changes.</a:t>
            </a:r>
          </a:p>
          <a:p>
            <a:r>
              <a:rPr lang="en-GB" dirty="0">
                <a:ea typeface="+mn-lt"/>
                <a:cs typeface="+mn-lt"/>
              </a:rPr>
              <a:t> Strategies need to be adaptive and forward-thinking to counter these challenges effectively.</a:t>
            </a:r>
            <a:endParaRPr lang="en-GB" dirty="0">
              <a:ea typeface="Calibri"/>
              <a:cs typeface="Calibri"/>
            </a:endParaRPr>
          </a:p>
          <a:p>
            <a:r>
              <a:rPr lang="en-GB" dirty="0">
                <a:ea typeface="+mn-lt"/>
                <a:cs typeface="+mn-lt"/>
              </a:rPr>
              <a:t>Potential opportunities for improvement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252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E1BB-9CC4-4C78-AB29-154931C8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Introduction to Unemployment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CAFA2-5B07-1ABA-1B42-E25D583C3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Unemployment is a condition where a person actively searches for employment but is unable to find work.</a:t>
            </a:r>
          </a:p>
          <a:p>
            <a:r>
              <a:rPr lang="en-GB" dirty="0">
                <a:ea typeface="+mn-lt"/>
                <a:cs typeface="+mn-lt"/>
              </a:rPr>
              <a:t>Unemployment is considered to be a key measure of the health of the economy.</a:t>
            </a:r>
          </a:p>
          <a:p>
            <a:r>
              <a:rPr lang="en-GB" dirty="0">
                <a:ea typeface="+mn-lt"/>
                <a:cs typeface="+mn-lt"/>
              </a:rPr>
              <a:t>The most frequently used measure of unemployment is the unemployment rate.</a:t>
            </a:r>
          </a:p>
          <a:p>
            <a:pPr lvl="1"/>
            <a:r>
              <a:rPr lang="en-GB" dirty="0">
                <a:ea typeface="+mn-lt"/>
                <a:cs typeface="+mn-lt"/>
              </a:rPr>
              <a:t>(Unemployed ÷ Labor Force) x 100.</a:t>
            </a:r>
            <a:endParaRPr lang="en-GB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3283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5C7E2-890F-F195-2A37-5B929A5D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Unemployment in Sri Lanka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632DD-3567-3859-A27D-E074AEB7E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In Sri Lanka, the issue of unemployment is a significant concern affecting both the economy and the lives of its citizens. </a:t>
            </a:r>
          </a:p>
          <a:p>
            <a:r>
              <a:rPr lang="en-GB" dirty="0">
                <a:ea typeface="+mn-lt"/>
                <a:cs typeface="+mn-lt"/>
              </a:rPr>
              <a:t>As of the latest data available, Sri Lanka's overall unemployment rate stands at 5.2%. </a:t>
            </a:r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This rate has fluctuated over the past decade due to various economic factors, such as global economic downturns and domestic challenges.</a:t>
            </a:r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473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BC62-556B-EA00-C160-C15BD600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Unemployment Statistics in Sri Lanka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31A711-4448-C6E1-FC74-DCA365565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375" y="1762919"/>
            <a:ext cx="9874250" cy="4302125"/>
          </a:xfrm>
        </p:spPr>
      </p:pic>
    </p:spTree>
    <p:extLst>
      <p:ext uri="{BB962C8B-B14F-4D97-AF65-F5344CB8AC3E}">
        <p14:creationId xmlns:p14="http://schemas.microsoft.com/office/powerpoint/2010/main" val="12994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307E-FF5A-CD7C-BAA7-95EF676B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Unemployment Statistics in Sri Lanka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E055DE-C3C4-424D-9100-A97D2A351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375" y="1583962"/>
            <a:ext cx="9858375" cy="4533038"/>
          </a:xfrm>
        </p:spPr>
      </p:pic>
    </p:spTree>
    <p:extLst>
      <p:ext uri="{BB962C8B-B14F-4D97-AF65-F5344CB8AC3E}">
        <p14:creationId xmlns:p14="http://schemas.microsoft.com/office/powerpoint/2010/main" val="320518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6F92-F682-4381-6232-AB196EEF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Graduate unemployment in Sri Lanka</a:t>
            </a:r>
            <a:endParaRPr lang="en-US" dirty="0"/>
          </a:p>
        </p:txBody>
      </p:sp>
      <p:pic>
        <p:nvPicPr>
          <p:cNvPr id="4" name="Content Placeholder 3" descr="A table with numbers and numbers&#10;&#10;Description automatically generated">
            <a:extLst>
              <a:ext uri="{FF2B5EF4-FFF2-40B4-BE49-F238E27FC236}">
                <a16:creationId xmlns:a16="http://schemas.microsoft.com/office/drawing/2014/main" id="{9C2687AF-3F7C-24ED-6B45-B220E4963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409555"/>
            <a:ext cx="11422062" cy="3405729"/>
          </a:xfrm>
        </p:spPr>
      </p:pic>
    </p:spTree>
    <p:extLst>
      <p:ext uri="{BB962C8B-B14F-4D97-AF65-F5344CB8AC3E}">
        <p14:creationId xmlns:p14="http://schemas.microsoft.com/office/powerpoint/2010/main" val="236982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93D8-D219-1408-C1C3-F30815A74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Causes of Unemployment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15F71-346E-AD97-AD72-40E64FE75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Economic factors (e.g., lack of investment, economic downturns)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r>
              <a:rPr lang="en-GB" dirty="0">
                <a:ea typeface="+mn-lt"/>
                <a:cs typeface="+mn-lt"/>
              </a:rPr>
              <a:t>Educational system challenges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Wating in line</a:t>
            </a:r>
          </a:p>
          <a:p>
            <a:r>
              <a:rPr lang="en-GB" dirty="0">
                <a:ea typeface="+mn-lt"/>
                <a:cs typeface="+mn-lt"/>
              </a:rPr>
              <a:t>Technological advancements and automation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Lack of innovation</a:t>
            </a:r>
          </a:p>
          <a:p>
            <a:r>
              <a:rPr lang="en-GB" dirty="0">
                <a:ea typeface="+mn-lt"/>
                <a:cs typeface="+mn-lt"/>
              </a:rPr>
              <a:t>Demographic challenges (youth unemployment, gender disparities)</a:t>
            </a:r>
          </a:p>
          <a:p>
            <a:r>
              <a:rPr lang="en-GB" dirty="0">
                <a:ea typeface="Calibri" panose="020F0502020204030204"/>
                <a:cs typeface="Calibri" panose="020F0502020204030204"/>
              </a:rPr>
              <a:t>Government </a:t>
            </a:r>
            <a:r>
              <a:rPr lang="en-GB" dirty="0">
                <a:ea typeface="+mn-lt"/>
                <a:cs typeface="+mn-lt"/>
              </a:rPr>
              <a:t>Policies</a:t>
            </a:r>
            <a:endParaRPr lang="en-GB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1449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0D94-BD47-A5D7-B0B1-5976E431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Economic factors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51BCA-10A1-D444-7F08-8D1F626FF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Economic stability and growth directly affect the employment rate of the economy. </a:t>
            </a:r>
          </a:p>
          <a:p>
            <a:r>
              <a:rPr lang="en-GB" dirty="0">
                <a:ea typeface="+mn-lt"/>
                <a:cs typeface="+mn-lt"/>
              </a:rPr>
              <a:t>During periods of economic recession, the economy has to shrink its business operations, and this will lead to an increase in the unemployment rate in the economy.</a:t>
            </a:r>
          </a:p>
          <a:p>
            <a:r>
              <a:rPr lang="en-GB" dirty="0">
                <a:ea typeface="+mn-lt"/>
                <a:cs typeface="+mn-lt"/>
              </a:rPr>
              <a:t>A cut in public spending is a requirement for an IMF bailout</a:t>
            </a:r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4070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C5133-823D-1A90-69D1-DA90D52A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Educational system 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1A387-7BC9-56E5-7E00-788BEB4B9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Challenges within the educational system, such as a mismatch </a:t>
            </a:r>
            <a:r>
              <a:rPr lang="en-GB">
                <a:ea typeface="+mn-lt"/>
                <a:cs typeface="+mn-lt"/>
              </a:rPr>
              <a:t>between skills taught and those demanded by the job market</a:t>
            </a:r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Many private sector businessmen have identified the weakness of Sri </a:t>
            </a:r>
            <a:r>
              <a:rPr lang="en-GB">
                <a:ea typeface="+mn-lt"/>
                <a:cs typeface="+mn-lt"/>
              </a:rPr>
              <a:t>Lanka’s higher education system as the reason for this mismatch.</a:t>
            </a:r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They complain that the content and quality of education available to inculcate modern skills, aptitudes and job orientation in the workforce is poor.</a:t>
            </a:r>
            <a:endParaRPr lang="en-GB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4982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Unemployment in Sri Lanka</vt:lpstr>
      <vt:lpstr>Introduction to Unemployment</vt:lpstr>
      <vt:lpstr>Unemployment in Sri Lanka</vt:lpstr>
      <vt:lpstr>Unemployment Statistics in Sri Lanka</vt:lpstr>
      <vt:lpstr>Unemployment Statistics in Sri Lanka</vt:lpstr>
      <vt:lpstr>Graduate unemployment in Sri Lanka</vt:lpstr>
      <vt:lpstr>Causes of Unemployment</vt:lpstr>
      <vt:lpstr>Economic factors</vt:lpstr>
      <vt:lpstr>Educational system challenges</vt:lpstr>
      <vt:lpstr>Waiting in line</vt:lpstr>
      <vt:lpstr>Lack of innovation</vt:lpstr>
      <vt:lpstr>Effects of Unemployment</vt:lpstr>
      <vt:lpstr>Government Initiatives and Policies</vt:lpstr>
      <vt:lpstr>Solutions and Recommendations</vt:lpstr>
      <vt:lpstr>Case Studies or Success Stories</vt:lpstr>
      <vt:lpstr>Future 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172</cp:revision>
  <dcterms:created xsi:type="dcterms:W3CDTF">2023-10-28T15:57:43Z</dcterms:created>
  <dcterms:modified xsi:type="dcterms:W3CDTF">2023-10-28T17:08:40Z</dcterms:modified>
</cp:coreProperties>
</file>