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1EAD51-1EDD-24E6-1D8D-99F1E68B3EDB}" v="1" dt="2023-11-30T05:07:53.555"/>
    <p1510:client id="{6329E51F-E347-4DCF-80DB-19F5C01FA921}" v="23" dt="2023-11-18T13:11:45.285"/>
    <p1510:client id="{FB8923D2-F8A6-209B-EACD-22806D8463B9}" v="507" dt="2023-11-19T08:18:29.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velan Parameswaran" userId="S::kovelanp@axallant.com::98bb3590-5d6e-4af1-9b0a-d18169857cad" providerId="AD" clId="Web-{5A1EAD51-1EDD-24E6-1D8D-99F1E68B3EDB}"/>
    <pc:docChg chg="modSld">
      <pc:chgData name="Kovelan Parameswaran" userId="S::kovelanp@axallant.com::98bb3590-5d6e-4af1-9b0a-d18169857cad" providerId="AD" clId="Web-{5A1EAD51-1EDD-24E6-1D8D-99F1E68B3EDB}" dt="2023-11-30T05:07:53.555" v="0" actId="20577"/>
      <pc:docMkLst>
        <pc:docMk/>
      </pc:docMkLst>
      <pc:sldChg chg="modSp">
        <pc:chgData name="Kovelan Parameswaran" userId="S::kovelanp@axallant.com::98bb3590-5d6e-4af1-9b0a-d18169857cad" providerId="AD" clId="Web-{5A1EAD51-1EDD-24E6-1D8D-99F1E68B3EDB}" dt="2023-11-30T05:07:53.555" v="0" actId="20577"/>
        <pc:sldMkLst>
          <pc:docMk/>
          <pc:sldMk cId="3204114438" sldId="267"/>
        </pc:sldMkLst>
        <pc:spChg chg="mod">
          <ac:chgData name="Kovelan Parameswaran" userId="S::kovelanp@axallant.com::98bb3590-5d6e-4af1-9b0a-d18169857cad" providerId="AD" clId="Web-{5A1EAD51-1EDD-24E6-1D8D-99F1E68B3EDB}" dt="2023-11-30T05:07:53.555" v="0" actId="20577"/>
          <ac:spMkLst>
            <pc:docMk/>
            <pc:sldMk cId="3204114438" sldId="267"/>
            <ac:spMk id="3" creationId="{9297353C-4E2B-F33A-F783-BCDD607FB280}"/>
          </ac:spMkLst>
        </pc:spChg>
      </pc:sldChg>
    </pc:docChg>
  </pc:docChgLst>
  <pc:docChgLst>
    <pc:chgData name="Kovelan Parameswaran" userId="S::kovelanp@axallant.com::98bb3590-5d6e-4af1-9b0a-d18169857cad" providerId="AD" clId="Web-{FB8923D2-F8A6-209B-EACD-22806D8463B9}"/>
    <pc:docChg chg="addSld delSld modSld">
      <pc:chgData name="Kovelan Parameswaran" userId="S::kovelanp@axallant.com::98bb3590-5d6e-4af1-9b0a-d18169857cad" providerId="AD" clId="Web-{FB8923D2-F8A6-209B-EACD-22806D8463B9}" dt="2023-11-19T08:18:29.183" v="467"/>
      <pc:docMkLst>
        <pc:docMk/>
      </pc:docMkLst>
      <pc:sldChg chg="addSp delSp modSp mod setBg">
        <pc:chgData name="Kovelan Parameswaran" userId="S::kovelanp@axallant.com::98bb3590-5d6e-4af1-9b0a-d18169857cad" providerId="AD" clId="Web-{FB8923D2-F8A6-209B-EACD-22806D8463B9}" dt="2023-11-19T07:32:04.321" v="256"/>
        <pc:sldMkLst>
          <pc:docMk/>
          <pc:sldMk cId="1978683649" sldId="257"/>
        </pc:sldMkLst>
        <pc:spChg chg="mod">
          <ac:chgData name="Kovelan Parameswaran" userId="S::kovelanp@axallant.com::98bb3590-5d6e-4af1-9b0a-d18169857cad" providerId="AD" clId="Web-{FB8923D2-F8A6-209B-EACD-22806D8463B9}" dt="2023-11-19T07:32:04.321" v="256"/>
          <ac:spMkLst>
            <pc:docMk/>
            <pc:sldMk cId="1978683649" sldId="257"/>
            <ac:spMk id="2" creationId="{F9857841-A760-D61A-5A21-A6831956F8B9}"/>
          </ac:spMkLst>
        </pc:spChg>
        <pc:spChg chg="mod">
          <ac:chgData name="Kovelan Parameswaran" userId="S::kovelanp@axallant.com::98bb3590-5d6e-4af1-9b0a-d18169857cad" providerId="AD" clId="Web-{FB8923D2-F8A6-209B-EACD-22806D8463B9}" dt="2023-11-19T07:32:04.321" v="256"/>
          <ac:spMkLst>
            <pc:docMk/>
            <pc:sldMk cId="1978683649" sldId="257"/>
            <ac:spMk id="3" creationId="{98C42EE0-E1D6-3456-7C54-CB723A1E5AF2}"/>
          </ac:spMkLst>
        </pc:spChg>
        <pc:spChg chg="add del">
          <ac:chgData name="Kovelan Parameswaran" userId="S::kovelanp@axallant.com::98bb3590-5d6e-4af1-9b0a-d18169857cad" providerId="AD" clId="Web-{FB8923D2-F8A6-209B-EACD-22806D8463B9}" dt="2023-11-19T07:32:04.321" v="256"/>
          <ac:spMkLst>
            <pc:docMk/>
            <pc:sldMk cId="1978683649" sldId="257"/>
            <ac:spMk id="8" creationId="{1B15ED52-F352-441B-82BF-E0EA34836D08}"/>
          </ac:spMkLst>
        </pc:spChg>
        <pc:spChg chg="add del">
          <ac:chgData name="Kovelan Parameswaran" userId="S::kovelanp@axallant.com::98bb3590-5d6e-4af1-9b0a-d18169857cad" providerId="AD" clId="Web-{FB8923D2-F8A6-209B-EACD-22806D8463B9}" dt="2023-11-19T07:32:04.321" v="256"/>
          <ac:spMkLst>
            <pc:docMk/>
            <pc:sldMk cId="1978683649" sldId="257"/>
            <ac:spMk id="10" creationId="{3B2E3793-BFE6-45A2-9B7B-E18844431C99}"/>
          </ac:spMkLst>
        </pc:spChg>
        <pc:spChg chg="add del">
          <ac:chgData name="Kovelan Parameswaran" userId="S::kovelanp@axallant.com::98bb3590-5d6e-4af1-9b0a-d18169857cad" providerId="AD" clId="Web-{FB8923D2-F8A6-209B-EACD-22806D8463B9}" dt="2023-11-19T07:32:04.321" v="256"/>
          <ac:spMkLst>
            <pc:docMk/>
            <pc:sldMk cId="1978683649" sldId="257"/>
            <ac:spMk id="12" creationId="{BC4C4868-CB8F-4AF9-9CDB-8108F2C19B67}"/>
          </ac:spMkLst>
        </pc:spChg>
        <pc:spChg chg="add del">
          <ac:chgData name="Kovelan Parameswaran" userId="S::kovelanp@axallant.com::98bb3590-5d6e-4af1-9b0a-d18169857cad" providerId="AD" clId="Web-{FB8923D2-F8A6-209B-EACD-22806D8463B9}" dt="2023-11-19T07:32:04.321" v="256"/>
          <ac:spMkLst>
            <pc:docMk/>
            <pc:sldMk cId="1978683649" sldId="257"/>
            <ac:spMk id="14" creationId="{375E0459-6403-40CD-989D-56A4407CA12E}"/>
          </ac:spMkLst>
        </pc:spChg>
        <pc:spChg chg="add del">
          <ac:chgData name="Kovelan Parameswaran" userId="S::kovelanp@axallant.com::98bb3590-5d6e-4af1-9b0a-d18169857cad" providerId="AD" clId="Web-{FB8923D2-F8A6-209B-EACD-22806D8463B9}" dt="2023-11-19T07:32:04.321" v="256"/>
          <ac:spMkLst>
            <pc:docMk/>
            <pc:sldMk cId="1978683649" sldId="257"/>
            <ac:spMk id="16" creationId="{53E5B1A8-3AC9-4BD1-9BBC-78CA94F2D1BA}"/>
          </ac:spMkLst>
        </pc:spChg>
      </pc:sldChg>
      <pc:sldChg chg="addSp delSp modSp new">
        <pc:chgData name="Kovelan Parameswaran" userId="S::kovelanp@axallant.com::98bb3590-5d6e-4af1-9b0a-d18169857cad" providerId="AD" clId="Web-{FB8923D2-F8A6-209B-EACD-22806D8463B9}" dt="2023-11-19T07:07:28.277" v="82" actId="1076"/>
        <pc:sldMkLst>
          <pc:docMk/>
          <pc:sldMk cId="3964877250" sldId="258"/>
        </pc:sldMkLst>
        <pc:spChg chg="mod">
          <ac:chgData name="Kovelan Parameswaran" userId="S::kovelanp@axallant.com::98bb3590-5d6e-4af1-9b0a-d18169857cad" providerId="AD" clId="Web-{FB8923D2-F8A6-209B-EACD-22806D8463B9}" dt="2023-11-19T07:03:09.095" v="30" actId="20577"/>
          <ac:spMkLst>
            <pc:docMk/>
            <pc:sldMk cId="3964877250" sldId="258"/>
            <ac:spMk id="2" creationId="{EABA2CED-3246-EAFB-158E-250E798541E8}"/>
          </ac:spMkLst>
        </pc:spChg>
        <pc:spChg chg="del">
          <ac:chgData name="Kovelan Parameswaran" userId="S::kovelanp@axallant.com::98bb3590-5d6e-4af1-9b0a-d18169857cad" providerId="AD" clId="Web-{FB8923D2-F8A6-209B-EACD-22806D8463B9}" dt="2023-11-19T07:03:27.189" v="31"/>
          <ac:spMkLst>
            <pc:docMk/>
            <pc:sldMk cId="3964877250" sldId="258"/>
            <ac:spMk id="3" creationId="{8879171D-2202-8799-2BF0-1CFA95EEB84E}"/>
          </ac:spMkLst>
        </pc:spChg>
        <pc:spChg chg="add mod">
          <ac:chgData name="Kovelan Parameswaran" userId="S::kovelanp@axallant.com::98bb3590-5d6e-4af1-9b0a-d18169857cad" providerId="AD" clId="Web-{FB8923D2-F8A6-209B-EACD-22806D8463B9}" dt="2023-11-19T07:05:43.554" v="64" actId="20577"/>
          <ac:spMkLst>
            <pc:docMk/>
            <pc:sldMk cId="3964877250" sldId="258"/>
            <ac:spMk id="6" creationId="{98484C6E-66C1-6826-97A0-2119C98B73AF}"/>
          </ac:spMkLst>
        </pc:spChg>
        <pc:picChg chg="add del mod ord">
          <ac:chgData name="Kovelan Parameswaran" userId="S::kovelanp@axallant.com::98bb3590-5d6e-4af1-9b0a-d18169857cad" providerId="AD" clId="Web-{FB8923D2-F8A6-209B-EACD-22806D8463B9}" dt="2023-11-19T07:04:22.739" v="40"/>
          <ac:picMkLst>
            <pc:docMk/>
            <pc:sldMk cId="3964877250" sldId="258"/>
            <ac:picMk id="4" creationId="{6977EE09-F283-649E-88C1-B4E62948EEE5}"/>
          </ac:picMkLst>
        </pc:picChg>
        <pc:picChg chg="add mod">
          <ac:chgData name="Kovelan Parameswaran" userId="S::kovelanp@axallant.com::98bb3590-5d6e-4af1-9b0a-d18169857cad" providerId="AD" clId="Web-{FB8923D2-F8A6-209B-EACD-22806D8463B9}" dt="2023-11-19T07:07:28.277" v="82" actId="1076"/>
          <ac:picMkLst>
            <pc:docMk/>
            <pc:sldMk cId="3964877250" sldId="258"/>
            <ac:picMk id="7" creationId="{ED23F322-1CDB-BAF9-A33C-F80967A80F49}"/>
          </ac:picMkLst>
        </pc:picChg>
        <pc:picChg chg="add mod">
          <ac:chgData name="Kovelan Parameswaran" userId="S::kovelanp@axallant.com::98bb3590-5d6e-4af1-9b0a-d18169857cad" providerId="AD" clId="Web-{FB8923D2-F8A6-209B-EACD-22806D8463B9}" dt="2023-11-19T07:07:28.262" v="81" actId="1076"/>
          <ac:picMkLst>
            <pc:docMk/>
            <pc:sldMk cId="3964877250" sldId="258"/>
            <ac:picMk id="8" creationId="{49E330CA-4474-D75C-A7A0-22A3018ED27E}"/>
          </ac:picMkLst>
        </pc:picChg>
      </pc:sldChg>
      <pc:sldChg chg="addSp delSp modSp new">
        <pc:chgData name="Kovelan Parameswaran" userId="S::kovelanp@axallant.com::98bb3590-5d6e-4af1-9b0a-d18169857cad" providerId="AD" clId="Web-{FB8923D2-F8A6-209B-EACD-22806D8463B9}" dt="2023-11-19T07:13:38.917" v="131" actId="14100"/>
        <pc:sldMkLst>
          <pc:docMk/>
          <pc:sldMk cId="3837044558" sldId="259"/>
        </pc:sldMkLst>
        <pc:spChg chg="mod">
          <ac:chgData name="Kovelan Parameswaran" userId="S::kovelanp@axallant.com::98bb3590-5d6e-4af1-9b0a-d18169857cad" providerId="AD" clId="Web-{FB8923D2-F8A6-209B-EACD-22806D8463B9}" dt="2023-11-19T07:08:48.593" v="83" actId="20577"/>
          <ac:spMkLst>
            <pc:docMk/>
            <pc:sldMk cId="3837044558" sldId="259"/>
            <ac:spMk id="2" creationId="{E4AC5D77-1CA2-5BA7-1642-9D8B44AEE963}"/>
          </ac:spMkLst>
        </pc:spChg>
        <pc:spChg chg="add del mod">
          <ac:chgData name="Kovelan Parameswaran" userId="S::kovelanp@axallant.com::98bb3590-5d6e-4af1-9b0a-d18169857cad" providerId="AD" clId="Web-{FB8923D2-F8A6-209B-EACD-22806D8463B9}" dt="2023-11-19T07:13:26.010" v="126" actId="20577"/>
          <ac:spMkLst>
            <pc:docMk/>
            <pc:sldMk cId="3837044558" sldId="259"/>
            <ac:spMk id="3" creationId="{D16E21CF-CB02-395B-542D-1DD272CC27E2}"/>
          </ac:spMkLst>
        </pc:spChg>
        <pc:picChg chg="add del mod ord">
          <ac:chgData name="Kovelan Parameswaran" userId="S::kovelanp@axallant.com::98bb3590-5d6e-4af1-9b0a-d18169857cad" providerId="AD" clId="Web-{FB8923D2-F8A6-209B-EACD-22806D8463B9}" dt="2023-11-19T07:09:28.048" v="89"/>
          <ac:picMkLst>
            <pc:docMk/>
            <pc:sldMk cId="3837044558" sldId="259"/>
            <ac:picMk id="4" creationId="{5B940D63-C6E1-0AB9-52DD-72272A973F2A}"/>
          </ac:picMkLst>
        </pc:picChg>
        <pc:picChg chg="add mod">
          <ac:chgData name="Kovelan Parameswaran" userId="S::kovelanp@axallant.com::98bb3590-5d6e-4af1-9b0a-d18169857cad" providerId="AD" clId="Web-{FB8923D2-F8A6-209B-EACD-22806D8463B9}" dt="2023-11-19T07:13:38.917" v="131" actId="14100"/>
          <ac:picMkLst>
            <pc:docMk/>
            <pc:sldMk cId="3837044558" sldId="259"/>
            <ac:picMk id="5" creationId="{8C77F597-5712-A246-85E8-E1D100546F97}"/>
          </ac:picMkLst>
        </pc:picChg>
        <pc:picChg chg="add mod">
          <ac:chgData name="Kovelan Parameswaran" userId="S::kovelanp@axallant.com::98bb3590-5d6e-4af1-9b0a-d18169857cad" providerId="AD" clId="Web-{FB8923D2-F8A6-209B-EACD-22806D8463B9}" dt="2023-11-19T07:13:35.886" v="130" actId="14100"/>
          <ac:picMkLst>
            <pc:docMk/>
            <pc:sldMk cId="3837044558" sldId="259"/>
            <ac:picMk id="6" creationId="{925ED1E9-D2E2-A541-BC1C-164D7D8897DB}"/>
          </ac:picMkLst>
        </pc:picChg>
      </pc:sldChg>
      <pc:sldChg chg="modSp new">
        <pc:chgData name="Kovelan Parameswaran" userId="S::kovelanp@axallant.com::98bb3590-5d6e-4af1-9b0a-d18169857cad" providerId="AD" clId="Web-{FB8923D2-F8A6-209B-EACD-22806D8463B9}" dt="2023-11-19T07:14:31.060" v="141" actId="20577"/>
        <pc:sldMkLst>
          <pc:docMk/>
          <pc:sldMk cId="1280768860" sldId="260"/>
        </pc:sldMkLst>
        <pc:spChg chg="mod">
          <ac:chgData name="Kovelan Parameswaran" userId="S::kovelanp@axallant.com::98bb3590-5d6e-4af1-9b0a-d18169857cad" providerId="AD" clId="Web-{FB8923D2-F8A6-209B-EACD-22806D8463B9}" dt="2023-11-19T07:14:23.622" v="136" actId="20577"/>
          <ac:spMkLst>
            <pc:docMk/>
            <pc:sldMk cId="1280768860" sldId="260"/>
            <ac:spMk id="2" creationId="{5E926235-C290-D996-1450-6B71BE6E338B}"/>
          </ac:spMkLst>
        </pc:spChg>
        <pc:spChg chg="mod">
          <ac:chgData name="Kovelan Parameswaran" userId="S::kovelanp@axallant.com::98bb3590-5d6e-4af1-9b0a-d18169857cad" providerId="AD" clId="Web-{FB8923D2-F8A6-209B-EACD-22806D8463B9}" dt="2023-11-19T07:14:31.060" v="141" actId="20577"/>
          <ac:spMkLst>
            <pc:docMk/>
            <pc:sldMk cId="1280768860" sldId="260"/>
            <ac:spMk id="3" creationId="{BF8622BF-D0C5-8545-6AB9-307E6329DE59}"/>
          </ac:spMkLst>
        </pc:spChg>
      </pc:sldChg>
      <pc:sldChg chg="modSp new">
        <pc:chgData name="Kovelan Parameswaran" userId="S::kovelanp@axallant.com::98bb3590-5d6e-4af1-9b0a-d18169857cad" providerId="AD" clId="Web-{FB8923D2-F8A6-209B-EACD-22806D8463B9}" dt="2023-11-19T07:15:48.063" v="148" actId="20577"/>
        <pc:sldMkLst>
          <pc:docMk/>
          <pc:sldMk cId="2902088926" sldId="261"/>
        </pc:sldMkLst>
        <pc:spChg chg="mod">
          <ac:chgData name="Kovelan Parameswaran" userId="S::kovelanp@axallant.com::98bb3590-5d6e-4af1-9b0a-d18169857cad" providerId="AD" clId="Web-{FB8923D2-F8A6-209B-EACD-22806D8463B9}" dt="2023-11-19T07:15:34.625" v="145" actId="20577"/>
          <ac:spMkLst>
            <pc:docMk/>
            <pc:sldMk cId="2902088926" sldId="261"/>
            <ac:spMk id="2" creationId="{DAE1D3B0-0009-C900-B0BC-5AD2B65D9362}"/>
          </ac:spMkLst>
        </pc:spChg>
        <pc:spChg chg="mod">
          <ac:chgData name="Kovelan Parameswaran" userId="S::kovelanp@axallant.com::98bb3590-5d6e-4af1-9b0a-d18169857cad" providerId="AD" clId="Web-{FB8923D2-F8A6-209B-EACD-22806D8463B9}" dt="2023-11-19T07:15:48.063" v="148" actId="20577"/>
          <ac:spMkLst>
            <pc:docMk/>
            <pc:sldMk cId="2902088926" sldId="261"/>
            <ac:spMk id="3" creationId="{9D177ABB-F15D-6578-9F09-AC203A41B4FA}"/>
          </ac:spMkLst>
        </pc:spChg>
      </pc:sldChg>
      <pc:sldChg chg="modSp new">
        <pc:chgData name="Kovelan Parameswaran" userId="S::kovelanp@axallant.com::98bb3590-5d6e-4af1-9b0a-d18169857cad" providerId="AD" clId="Web-{FB8923D2-F8A6-209B-EACD-22806D8463B9}" dt="2023-11-19T07:16:54.394" v="156" actId="20577"/>
        <pc:sldMkLst>
          <pc:docMk/>
          <pc:sldMk cId="2404413461" sldId="262"/>
        </pc:sldMkLst>
        <pc:spChg chg="mod">
          <ac:chgData name="Kovelan Parameswaran" userId="S::kovelanp@axallant.com::98bb3590-5d6e-4af1-9b0a-d18169857cad" providerId="AD" clId="Web-{FB8923D2-F8A6-209B-EACD-22806D8463B9}" dt="2023-11-19T07:16:41.049" v="152" actId="20577"/>
          <ac:spMkLst>
            <pc:docMk/>
            <pc:sldMk cId="2404413461" sldId="262"/>
            <ac:spMk id="2" creationId="{B928FD6E-F040-0B42-C6E9-1951AF74E8F4}"/>
          </ac:spMkLst>
        </pc:spChg>
        <pc:spChg chg="mod">
          <ac:chgData name="Kovelan Parameswaran" userId="S::kovelanp@axallant.com::98bb3590-5d6e-4af1-9b0a-d18169857cad" providerId="AD" clId="Web-{FB8923D2-F8A6-209B-EACD-22806D8463B9}" dt="2023-11-19T07:16:54.394" v="156" actId="20577"/>
          <ac:spMkLst>
            <pc:docMk/>
            <pc:sldMk cId="2404413461" sldId="262"/>
            <ac:spMk id="3" creationId="{EA48E66F-5FAF-8CC5-74CB-9E2161D1FBD6}"/>
          </ac:spMkLst>
        </pc:spChg>
      </pc:sldChg>
      <pc:sldChg chg="addSp modSp new">
        <pc:chgData name="Kovelan Parameswaran" userId="S::kovelanp@axallant.com::98bb3590-5d6e-4af1-9b0a-d18169857cad" providerId="AD" clId="Web-{FB8923D2-F8A6-209B-EACD-22806D8463B9}" dt="2023-11-19T07:19:31.025" v="174" actId="1076"/>
        <pc:sldMkLst>
          <pc:docMk/>
          <pc:sldMk cId="680436642" sldId="263"/>
        </pc:sldMkLst>
        <pc:spChg chg="mod">
          <ac:chgData name="Kovelan Parameswaran" userId="S::kovelanp@axallant.com::98bb3590-5d6e-4af1-9b0a-d18169857cad" providerId="AD" clId="Web-{FB8923D2-F8A6-209B-EACD-22806D8463B9}" dt="2023-11-19T07:17:21.801" v="160" actId="20577"/>
          <ac:spMkLst>
            <pc:docMk/>
            <pc:sldMk cId="680436642" sldId="263"/>
            <ac:spMk id="2" creationId="{AC226FAF-9E37-A10A-490C-AA68701007DC}"/>
          </ac:spMkLst>
        </pc:spChg>
        <pc:spChg chg="mod">
          <ac:chgData name="Kovelan Parameswaran" userId="S::kovelanp@axallant.com::98bb3590-5d6e-4af1-9b0a-d18169857cad" providerId="AD" clId="Web-{FB8923D2-F8A6-209B-EACD-22806D8463B9}" dt="2023-11-19T07:19:26.697" v="172" actId="20577"/>
          <ac:spMkLst>
            <pc:docMk/>
            <pc:sldMk cId="680436642" sldId="263"/>
            <ac:spMk id="3" creationId="{A05441DD-AFA3-9E12-E8F8-2BFAC437269A}"/>
          </ac:spMkLst>
        </pc:spChg>
        <pc:picChg chg="add mod">
          <ac:chgData name="Kovelan Parameswaran" userId="S::kovelanp@axallant.com::98bb3590-5d6e-4af1-9b0a-d18169857cad" providerId="AD" clId="Web-{FB8923D2-F8A6-209B-EACD-22806D8463B9}" dt="2023-11-19T07:19:31.025" v="174" actId="1076"/>
          <ac:picMkLst>
            <pc:docMk/>
            <pc:sldMk cId="680436642" sldId="263"/>
            <ac:picMk id="4" creationId="{2DFAD66A-E488-5C79-EDD0-E23B408DCEED}"/>
          </ac:picMkLst>
        </pc:picChg>
      </pc:sldChg>
      <pc:sldChg chg="addSp modSp new">
        <pc:chgData name="Kovelan Parameswaran" userId="S::kovelanp@axallant.com::98bb3590-5d6e-4af1-9b0a-d18169857cad" providerId="AD" clId="Web-{FB8923D2-F8A6-209B-EACD-22806D8463B9}" dt="2023-11-19T07:25:13.054" v="223" actId="20577"/>
        <pc:sldMkLst>
          <pc:docMk/>
          <pc:sldMk cId="2635096410" sldId="264"/>
        </pc:sldMkLst>
        <pc:spChg chg="mod">
          <ac:chgData name="Kovelan Parameswaran" userId="S::kovelanp@axallant.com::98bb3590-5d6e-4af1-9b0a-d18169857cad" providerId="AD" clId="Web-{FB8923D2-F8A6-209B-EACD-22806D8463B9}" dt="2023-11-19T07:20:06.526" v="179" actId="20577"/>
          <ac:spMkLst>
            <pc:docMk/>
            <pc:sldMk cId="2635096410" sldId="264"/>
            <ac:spMk id="2" creationId="{64701DDB-FDEB-6798-55A6-543471704B3B}"/>
          </ac:spMkLst>
        </pc:spChg>
        <pc:spChg chg="mod">
          <ac:chgData name="Kovelan Parameswaran" userId="S::kovelanp@axallant.com::98bb3590-5d6e-4af1-9b0a-d18169857cad" providerId="AD" clId="Web-{FB8923D2-F8A6-209B-EACD-22806D8463B9}" dt="2023-11-19T07:25:13.054" v="223" actId="20577"/>
          <ac:spMkLst>
            <pc:docMk/>
            <pc:sldMk cId="2635096410" sldId="264"/>
            <ac:spMk id="3" creationId="{0223EE7C-BF2B-B88D-9E63-545F287ABA69}"/>
          </ac:spMkLst>
        </pc:spChg>
        <pc:picChg chg="add mod">
          <ac:chgData name="Kovelan Parameswaran" userId="S::kovelanp@axallant.com::98bb3590-5d6e-4af1-9b0a-d18169857cad" providerId="AD" clId="Web-{FB8923D2-F8A6-209B-EACD-22806D8463B9}" dt="2023-11-19T07:22:18.610" v="198" actId="1076"/>
          <ac:picMkLst>
            <pc:docMk/>
            <pc:sldMk cId="2635096410" sldId="264"/>
            <ac:picMk id="4" creationId="{AD3AD206-635D-0E8B-2659-785ECD8C06DC}"/>
          </ac:picMkLst>
        </pc:picChg>
      </pc:sldChg>
      <pc:sldChg chg="addSp modSp new">
        <pc:chgData name="Kovelan Parameswaran" userId="S::kovelanp@axallant.com::98bb3590-5d6e-4af1-9b0a-d18169857cad" providerId="AD" clId="Web-{FB8923D2-F8A6-209B-EACD-22806D8463B9}" dt="2023-11-19T07:29:55.503" v="245" actId="14100"/>
        <pc:sldMkLst>
          <pc:docMk/>
          <pc:sldMk cId="551805642" sldId="265"/>
        </pc:sldMkLst>
        <pc:spChg chg="mod">
          <ac:chgData name="Kovelan Parameswaran" userId="S::kovelanp@axallant.com::98bb3590-5d6e-4af1-9b0a-d18169857cad" providerId="AD" clId="Web-{FB8923D2-F8A6-209B-EACD-22806D8463B9}" dt="2023-11-19T07:27:40.732" v="224" actId="20577"/>
          <ac:spMkLst>
            <pc:docMk/>
            <pc:sldMk cId="551805642" sldId="265"/>
            <ac:spMk id="2" creationId="{FF5E8395-F7D3-AFA5-B0EF-A3781AB82E12}"/>
          </ac:spMkLst>
        </pc:spChg>
        <pc:spChg chg="mod">
          <ac:chgData name="Kovelan Parameswaran" userId="S::kovelanp@axallant.com::98bb3590-5d6e-4af1-9b0a-d18169857cad" providerId="AD" clId="Web-{FB8923D2-F8A6-209B-EACD-22806D8463B9}" dt="2023-11-19T07:29:47.581" v="242" actId="20577"/>
          <ac:spMkLst>
            <pc:docMk/>
            <pc:sldMk cId="551805642" sldId="265"/>
            <ac:spMk id="3" creationId="{6158C74A-4B74-F0EA-9A06-BDB68A335A8C}"/>
          </ac:spMkLst>
        </pc:spChg>
        <pc:picChg chg="add mod">
          <ac:chgData name="Kovelan Parameswaran" userId="S::kovelanp@axallant.com::98bb3590-5d6e-4af1-9b0a-d18169857cad" providerId="AD" clId="Web-{FB8923D2-F8A6-209B-EACD-22806D8463B9}" dt="2023-11-19T07:29:55.503" v="245" actId="14100"/>
          <ac:picMkLst>
            <pc:docMk/>
            <pc:sldMk cId="551805642" sldId="265"/>
            <ac:picMk id="4" creationId="{4CDEEBEF-6E16-F761-742B-331661989EEF}"/>
          </ac:picMkLst>
        </pc:picChg>
      </pc:sldChg>
      <pc:sldChg chg="addSp delSp modSp new mod setBg">
        <pc:chgData name="Kovelan Parameswaran" userId="S::kovelanp@axallant.com::98bb3590-5d6e-4af1-9b0a-d18169857cad" providerId="AD" clId="Web-{FB8923D2-F8A6-209B-EACD-22806D8463B9}" dt="2023-11-19T07:32:05.415" v="257"/>
        <pc:sldMkLst>
          <pc:docMk/>
          <pc:sldMk cId="2857918702" sldId="266"/>
        </pc:sldMkLst>
        <pc:spChg chg="mod">
          <ac:chgData name="Kovelan Parameswaran" userId="S::kovelanp@axallant.com::98bb3590-5d6e-4af1-9b0a-d18169857cad" providerId="AD" clId="Web-{FB8923D2-F8A6-209B-EACD-22806D8463B9}" dt="2023-11-19T07:32:05.415" v="257"/>
          <ac:spMkLst>
            <pc:docMk/>
            <pc:sldMk cId="2857918702" sldId="266"/>
            <ac:spMk id="2" creationId="{FABF3D7E-C083-6C4D-80DF-2181A0C4ABCF}"/>
          </ac:spMkLst>
        </pc:spChg>
        <pc:spChg chg="del">
          <ac:chgData name="Kovelan Parameswaran" userId="S::kovelanp@axallant.com::98bb3590-5d6e-4af1-9b0a-d18169857cad" providerId="AD" clId="Web-{FB8923D2-F8A6-209B-EACD-22806D8463B9}" dt="2023-11-19T07:30:40.318" v="247"/>
          <ac:spMkLst>
            <pc:docMk/>
            <pc:sldMk cId="2857918702" sldId="266"/>
            <ac:spMk id="3" creationId="{F9229BDF-B677-F4EE-131B-0136C4267D8F}"/>
          </ac:spMkLst>
        </pc:spChg>
        <pc:spChg chg="add del">
          <ac:chgData name="Kovelan Parameswaran" userId="S::kovelanp@axallant.com::98bb3590-5d6e-4af1-9b0a-d18169857cad" providerId="AD" clId="Web-{FB8923D2-F8A6-209B-EACD-22806D8463B9}" dt="2023-11-19T07:32:05.415" v="257"/>
          <ac:spMkLst>
            <pc:docMk/>
            <pc:sldMk cId="2857918702" sldId="266"/>
            <ac:spMk id="9" creationId="{A8384FB5-9ADC-4DDC-881B-597D56F5B15D}"/>
          </ac:spMkLst>
        </pc:spChg>
        <pc:spChg chg="add del">
          <ac:chgData name="Kovelan Parameswaran" userId="S::kovelanp@axallant.com::98bb3590-5d6e-4af1-9b0a-d18169857cad" providerId="AD" clId="Web-{FB8923D2-F8A6-209B-EACD-22806D8463B9}" dt="2023-11-19T07:32:05.415" v="257"/>
          <ac:spMkLst>
            <pc:docMk/>
            <pc:sldMk cId="2857918702" sldId="266"/>
            <ac:spMk id="11" creationId="{1199E1B1-A8C0-4FE8-A5A8-1CB41D69F857}"/>
          </ac:spMkLst>
        </pc:spChg>
        <pc:spChg chg="add del">
          <ac:chgData name="Kovelan Parameswaran" userId="S::kovelanp@axallant.com::98bb3590-5d6e-4af1-9b0a-d18169857cad" providerId="AD" clId="Web-{FB8923D2-F8A6-209B-EACD-22806D8463B9}" dt="2023-11-19T07:32:05.415" v="257"/>
          <ac:spMkLst>
            <pc:docMk/>
            <pc:sldMk cId="2857918702" sldId="266"/>
            <ac:spMk id="13" creationId="{84A8DE83-DE75-4B41-9DB4-A7EC0B0DEC0B}"/>
          </ac:spMkLst>
        </pc:spChg>
        <pc:spChg chg="add del">
          <ac:chgData name="Kovelan Parameswaran" userId="S::kovelanp@axallant.com::98bb3590-5d6e-4af1-9b0a-d18169857cad" providerId="AD" clId="Web-{FB8923D2-F8A6-209B-EACD-22806D8463B9}" dt="2023-11-19T07:32:05.415" v="257"/>
          <ac:spMkLst>
            <pc:docMk/>
            <pc:sldMk cId="2857918702" sldId="266"/>
            <ac:spMk id="15" creationId="{A7009A0A-BEF5-4EAC-AF15-E4F9F002E239}"/>
          </ac:spMkLst>
        </pc:spChg>
        <pc:picChg chg="add mod ord">
          <ac:chgData name="Kovelan Parameswaran" userId="S::kovelanp@axallant.com::98bb3590-5d6e-4af1-9b0a-d18169857cad" providerId="AD" clId="Web-{FB8923D2-F8A6-209B-EACD-22806D8463B9}" dt="2023-11-19T07:32:05.415" v="257"/>
          <ac:picMkLst>
            <pc:docMk/>
            <pc:sldMk cId="2857918702" sldId="266"/>
            <ac:picMk id="4" creationId="{3ACD14BC-A285-1658-D4A2-9FDD1E1641AB}"/>
          </ac:picMkLst>
        </pc:picChg>
      </pc:sldChg>
      <pc:sldChg chg="modSp new">
        <pc:chgData name="Kovelan Parameswaran" userId="S::kovelanp@axallant.com::98bb3590-5d6e-4af1-9b0a-d18169857cad" providerId="AD" clId="Web-{FB8923D2-F8A6-209B-EACD-22806D8463B9}" dt="2023-11-19T07:34:05.107" v="282" actId="20577"/>
        <pc:sldMkLst>
          <pc:docMk/>
          <pc:sldMk cId="3204114438" sldId="267"/>
        </pc:sldMkLst>
        <pc:spChg chg="mod">
          <ac:chgData name="Kovelan Parameswaran" userId="S::kovelanp@axallant.com::98bb3590-5d6e-4af1-9b0a-d18169857cad" providerId="AD" clId="Web-{FB8923D2-F8A6-209B-EACD-22806D8463B9}" dt="2023-11-19T07:32:38.932" v="262" actId="20577"/>
          <ac:spMkLst>
            <pc:docMk/>
            <pc:sldMk cId="3204114438" sldId="267"/>
            <ac:spMk id="2" creationId="{D193EB5E-0923-C787-A1B5-5EDE701A48DF}"/>
          </ac:spMkLst>
        </pc:spChg>
        <pc:spChg chg="mod">
          <ac:chgData name="Kovelan Parameswaran" userId="S::kovelanp@axallant.com::98bb3590-5d6e-4af1-9b0a-d18169857cad" providerId="AD" clId="Web-{FB8923D2-F8A6-209B-EACD-22806D8463B9}" dt="2023-11-19T07:34:05.107" v="282" actId="20577"/>
          <ac:spMkLst>
            <pc:docMk/>
            <pc:sldMk cId="3204114438" sldId="267"/>
            <ac:spMk id="3" creationId="{9297353C-4E2B-F33A-F783-BCDD607FB280}"/>
          </ac:spMkLst>
        </pc:spChg>
      </pc:sldChg>
      <pc:sldChg chg="modSp new">
        <pc:chgData name="Kovelan Parameswaran" userId="S::kovelanp@axallant.com::98bb3590-5d6e-4af1-9b0a-d18169857cad" providerId="AD" clId="Web-{FB8923D2-F8A6-209B-EACD-22806D8463B9}" dt="2023-11-19T07:46:11.386" v="310" actId="20577"/>
        <pc:sldMkLst>
          <pc:docMk/>
          <pc:sldMk cId="2185608179" sldId="268"/>
        </pc:sldMkLst>
        <pc:spChg chg="mod">
          <ac:chgData name="Kovelan Parameswaran" userId="S::kovelanp@axallant.com::98bb3590-5d6e-4af1-9b0a-d18169857cad" providerId="AD" clId="Web-{FB8923D2-F8A6-209B-EACD-22806D8463B9}" dt="2023-11-19T07:43:30.645" v="284" actId="20577"/>
          <ac:spMkLst>
            <pc:docMk/>
            <pc:sldMk cId="2185608179" sldId="268"/>
            <ac:spMk id="2" creationId="{162352B5-38F1-D5AF-7B00-ADF07F4C2136}"/>
          </ac:spMkLst>
        </pc:spChg>
        <pc:spChg chg="mod">
          <ac:chgData name="Kovelan Parameswaran" userId="S::kovelanp@axallant.com::98bb3590-5d6e-4af1-9b0a-d18169857cad" providerId="AD" clId="Web-{FB8923D2-F8A6-209B-EACD-22806D8463B9}" dt="2023-11-19T07:46:11.386" v="310" actId="20577"/>
          <ac:spMkLst>
            <pc:docMk/>
            <pc:sldMk cId="2185608179" sldId="268"/>
            <ac:spMk id="3" creationId="{F8D7BE4B-4403-4A4A-3582-FF425A4975C2}"/>
          </ac:spMkLst>
        </pc:spChg>
      </pc:sldChg>
      <pc:sldChg chg="modSp new">
        <pc:chgData name="Kovelan Parameswaran" userId="S::kovelanp@axallant.com::98bb3590-5d6e-4af1-9b0a-d18169857cad" providerId="AD" clId="Web-{FB8923D2-F8A6-209B-EACD-22806D8463B9}" dt="2023-11-19T07:52:10.854" v="367" actId="20577"/>
        <pc:sldMkLst>
          <pc:docMk/>
          <pc:sldMk cId="4043386840" sldId="269"/>
        </pc:sldMkLst>
        <pc:spChg chg="mod">
          <ac:chgData name="Kovelan Parameswaran" userId="S::kovelanp@axallant.com::98bb3590-5d6e-4af1-9b0a-d18169857cad" providerId="AD" clId="Web-{FB8923D2-F8A6-209B-EACD-22806D8463B9}" dt="2023-11-19T07:52:10.854" v="367" actId="20577"/>
          <ac:spMkLst>
            <pc:docMk/>
            <pc:sldMk cId="4043386840" sldId="269"/>
            <ac:spMk id="2" creationId="{45B81A6A-C005-E2D8-83A1-668AD66769EC}"/>
          </ac:spMkLst>
        </pc:spChg>
        <pc:spChg chg="mod">
          <ac:chgData name="Kovelan Parameswaran" userId="S::kovelanp@axallant.com::98bb3590-5d6e-4af1-9b0a-d18169857cad" providerId="AD" clId="Web-{FB8923D2-F8A6-209B-EACD-22806D8463B9}" dt="2023-11-19T07:48:53.549" v="347" actId="20577"/>
          <ac:spMkLst>
            <pc:docMk/>
            <pc:sldMk cId="4043386840" sldId="269"/>
            <ac:spMk id="3" creationId="{91F19853-2A5D-6EAF-AFC1-FDEF54D926CF}"/>
          </ac:spMkLst>
        </pc:spChg>
      </pc:sldChg>
      <pc:sldChg chg="addSp delSp modSp new">
        <pc:chgData name="Kovelan Parameswaran" userId="S::kovelanp@axallant.com::98bb3590-5d6e-4af1-9b0a-d18169857cad" providerId="AD" clId="Web-{FB8923D2-F8A6-209B-EACD-22806D8463B9}" dt="2023-11-19T07:50:52.929" v="362" actId="20577"/>
        <pc:sldMkLst>
          <pc:docMk/>
          <pc:sldMk cId="683885438" sldId="270"/>
        </pc:sldMkLst>
        <pc:spChg chg="mod">
          <ac:chgData name="Kovelan Parameswaran" userId="S::kovelanp@axallant.com::98bb3590-5d6e-4af1-9b0a-d18169857cad" providerId="AD" clId="Web-{FB8923D2-F8A6-209B-EACD-22806D8463B9}" dt="2023-11-19T07:50:52.929" v="362" actId="20577"/>
          <ac:spMkLst>
            <pc:docMk/>
            <pc:sldMk cId="683885438" sldId="270"/>
            <ac:spMk id="2" creationId="{4B4D086F-0219-5B07-B84E-0B9FB4B197B0}"/>
          </ac:spMkLst>
        </pc:spChg>
        <pc:spChg chg="del">
          <ac:chgData name="Kovelan Parameswaran" userId="S::kovelanp@axallant.com::98bb3590-5d6e-4af1-9b0a-d18169857cad" providerId="AD" clId="Web-{FB8923D2-F8A6-209B-EACD-22806D8463B9}" dt="2023-11-19T07:49:42.535" v="349"/>
          <ac:spMkLst>
            <pc:docMk/>
            <pc:sldMk cId="683885438" sldId="270"/>
            <ac:spMk id="3" creationId="{97933C97-6473-84BB-3FC5-C4DF232FB7AC}"/>
          </ac:spMkLst>
        </pc:spChg>
        <pc:spChg chg="add mod">
          <ac:chgData name="Kovelan Parameswaran" userId="S::kovelanp@axallant.com::98bb3590-5d6e-4af1-9b0a-d18169857cad" providerId="AD" clId="Web-{FB8923D2-F8A6-209B-EACD-22806D8463B9}" dt="2023-11-19T07:50:07.193" v="355"/>
          <ac:spMkLst>
            <pc:docMk/>
            <pc:sldMk cId="683885438" sldId="270"/>
            <ac:spMk id="5" creationId="{74EECFA5-29CE-9A6D-9EFB-FBA55CC3DF79}"/>
          </ac:spMkLst>
        </pc:spChg>
        <pc:picChg chg="add mod ord modCrop">
          <ac:chgData name="Kovelan Parameswaran" userId="S::kovelanp@axallant.com::98bb3590-5d6e-4af1-9b0a-d18169857cad" providerId="AD" clId="Web-{FB8923D2-F8A6-209B-EACD-22806D8463B9}" dt="2023-11-19T07:50:41.381" v="361" actId="1076"/>
          <ac:picMkLst>
            <pc:docMk/>
            <pc:sldMk cId="683885438" sldId="270"/>
            <ac:picMk id="4" creationId="{650EC024-5915-79DB-823E-F505226F0523}"/>
          </ac:picMkLst>
        </pc:picChg>
      </pc:sldChg>
      <pc:sldChg chg="modSp new">
        <pc:chgData name="Kovelan Parameswaran" userId="S::kovelanp@axallant.com::98bb3590-5d6e-4af1-9b0a-d18169857cad" providerId="AD" clId="Web-{FB8923D2-F8A6-209B-EACD-22806D8463B9}" dt="2023-11-19T07:54:07.577" v="388" actId="20577"/>
        <pc:sldMkLst>
          <pc:docMk/>
          <pc:sldMk cId="3999468591" sldId="271"/>
        </pc:sldMkLst>
        <pc:spChg chg="mod">
          <ac:chgData name="Kovelan Parameswaran" userId="S::kovelanp@axallant.com::98bb3590-5d6e-4af1-9b0a-d18169857cad" providerId="AD" clId="Web-{FB8923D2-F8A6-209B-EACD-22806D8463B9}" dt="2023-11-19T07:53:01.168" v="373" actId="20577"/>
          <ac:spMkLst>
            <pc:docMk/>
            <pc:sldMk cId="3999468591" sldId="271"/>
            <ac:spMk id="2" creationId="{B0C5C1CE-D51E-7E40-668C-01A168156258}"/>
          </ac:spMkLst>
        </pc:spChg>
        <pc:spChg chg="mod">
          <ac:chgData name="Kovelan Parameswaran" userId="S::kovelanp@axallant.com::98bb3590-5d6e-4af1-9b0a-d18169857cad" providerId="AD" clId="Web-{FB8923D2-F8A6-209B-EACD-22806D8463B9}" dt="2023-11-19T07:54:07.577" v="388" actId="20577"/>
          <ac:spMkLst>
            <pc:docMk/>
            <pc:sldMk cId="3999468591" sldId="271"/>
            <ac:spMk id="3" creationId="{28492D26-ED81-763F-6014-9CFFA5B1E73F}"/>
          </ac:spMkLst>
        </pc:spChg>
      </pc:sldChg>
      <pc:sldChg chg="modSp new">
        <pc:chgData name="Kovelan Parameswaran" userId="S::kovelanp@axallant.com::98bb3590-5d6e-4af1-9b0a-d18169857cad" providerId="AD" clId="Web-{FB8923D2-F8A6-209B-EACD-22806D8463B9}" dt="2023-11-19T08:09:14.911" v="444" actId="20577"/>
        <pc:sldMkLst>
          <pc:docMk/>
          <pc:sldMk cId="2240586433" sldId="272"/>
        </pc:sldMkLst>
        <pc:spChg chg="mod">
          <ac:chgData name="Kovelan Parameswaran" userId="S::kovelanp@axallant.com::98bb3590-5d6e-4af1-9b0a-d18169857cad" providerId="AD" clId="Web-{FB8923D2-F8A6-209B-EACD-22806D8463B9}" dt="2023-11-19T08:04:07.914" v="419" actId="20577"/>
          <ac:spMkLst>
            <pc:docMk/>
            <pc:sldMk cId="2240586433" sldId="272"/>
            <ac:spMk id="2" creationId="{EBDEBD5D-3086-08F7-69C2-CC78AE10ECBA}"/>
          </ac:spMkLst>
        </pc:spChg>
        <pc:spChg chg="mod">
          <ac:chgData name="Kovelan Parameswaran" userId="S::kovelanp@axallant.com::98bb3590-5d6e-4af1-9b0a-d18169857cad" providerId="AD" clId="Web-{FB8923D2-F8A6-209B-EACD-22806D8463B9}" dt="2023-11-19T08:09:14.911" v="444" actId="20577"/>
          <ac:spMkLst>
            <pc:docMk/>
            <pc:sldMk cId="2240586433" sldId="272"/>
            <ac:spMk id="3" creationId="{A9F5F002-C94C-2AE4-3E45-8A4F9423A98E}"/>
          </ac:spMkLst>
        </pc:spChg>
      </pc:sldChg>
      <pc:sldChg chg="modSp new">
        <pc:chgData name="Kovelan Parameswaran" userId="S::kovelanp@axallant.com::98bb3590-5d6e-4af1-9b0a-d18169857cad" providerId="AD" clId="Web-{FB8923D2-F8A6-209B-EACD-22806D8463B9}" dt="2023-11-19T08:05:38.808" v="437" actId="20577"/>
        <pc:sldMkLst>
          <pc:docMk/>
          <pc:sldMk cId="1032909925" sldId="273"/>
        </pc:sldMkLst>
        <pc:spChg chg="mod">
          <ac:chgData name="Kovelan Parameswaran" userId="S::kovelanp@axallant.com::98bb3590-5d6e-4af1-9b0a-d18169857cad" providerId="AD" clId="Web-{FB8923D2-F8A6-209B-EACD-22806D8463B9}" dt="2023-11-19T08:04:42.790" v="430" actId="20577"/>
          <ac:spMkLst>
            <pc:docMk/>
            <pc:sldMk cId="1032909925" sldId="273"/>
            <ac:spMk id="2" creationId="{2C9B7456-2F70-2674-323A-A76342D083EE}"/>
          </ac:spMkLst>
        </pc:spChg>
        <pc:spChg chg="mod">
          <ac:chgData name="Kovelan Parameswaran" userId="S::kovelanp@axallant.com::98bb3590-5d6e-4af1-9b0a-d18169857cad" providerId="AD" clId="Web-{FB8923D2-F8A6-209B-EACD-22806D8463B9}" dt="2023-11-19T08:05:38.808" v="437" actId="20577"/>
          <ac:spMkLst>
            <pc:docMk/>
            <pc:sldMk cId="1032909925" sldId="273"/>
            <ac:spMk id="3" creationId="{BE75F3E7-D189-8B7E-7C7D-F9E43E69DC73}"/>
          </ac:spMkLst>
        </pc:spChg>
      </pc:sldChg>
      <pc:sldChg chg="new del">
        <pc:chgData name="Kovelan Parameswaran" userId="S::kovelanp@axallant.com::98bb3590-5d6e-4af1-9b0a-d18169857cad" providerId="AD" clId="Web-{FB8923D2-F8A6-209B-EACD-22806D8463B9}" dt="2023-11-19T08:18:29.183" v="467"/>
        <pc:sldMkLst>
          <pc:docMk/>
          <pc:sldMk cId="44815185" sldId="274"/>
        </pc:sldMkLst>
      </pc:sldChg>
      <pc:sldChg chg="modSp new">
        <pc:chgData name="Kovelan Parameswaran" userId="S::kovelanp@axallant.com::98bb3590-5d6e-4af1-9b0a-d18169857cad" providerId="AD" clId="Web-{FB8923D2-F8A6-209B-EACD-22806D8463B9}" dt="2023-11-19T08:13:26.468" v="457" actId="20577"/>
        <pc:sldMkLst>
          <pc:docMk/>
          <pc:sldMk cId="2719513179" sldId="275"/>
        </pc:sldMkLst>
        <pc:spChg chg="mod">
          <ac:chgData name="Kovelan Parameswaran" userId="S::kovelanp@axallant.com::98bb3590-5d6e-4af1-9b0a-d18169857cad" providerId="AD" clId="Web-{FB8923D2-F8A6-209B-EACD-22806D8463B9}" dt="2023-11-19T08:12:47.935" v="453" actId="20577"/>
          <ac:spMkLst>
            <pc:docMk/>
            <pc:sldMk cId="2719513179" sldId="275"/>
            <ac:spMk id="2" creationId="{B5AEEB56-E736-FEBD-44B4-8E306C6561FF}"/>
          </ac:spMkLst>
        </pc:spChg>
        <pc:spChg chg="mod">
          <ac:chgData name="Kovelan Parameswaran" userId="S::kovelanp@axallant.com::98bb3590-5d6e-4af1-9b0a-d18169857cad" providerId="AD" clId="Web-{FB8923D2-F8A6-209B-EACD-22806D8463B9}" dt="2023-11-19T08:13:26.468" v="457" actId="20577"/>
          <ac:spMkLst>
            <pc:docMk/>
            <pc:sldMk cId="2719513179" sldId="275"/>
            <ac:spMk id="3" creationId="{A034B033-F4E6-52A6-9C14-8526F9C4F432}"/>
          </ac:spMkLst>
        </pc:spChg>
      </pc:sldChg>
      <pc:sldChg chg="modSp new del">
        <pc:chgData name="Kovelan Parameswaran" userId="S::kovelanp@axallant.com::98bb3590-5d6e-4af1-9b0a-d18169857cad" providerId="AD" clId="Web-{FB8923D2-F8A6-209B-EACD-22806D8463B9}" dt="2023-11-19T08:18:23.464" v="466"/>
        <pc:sldMkLst>
          <pc:docMk/>
          <pc:sldMk cId="3946438670" sldId="276"/>
        </pc:sldMkLst>
        <pc:spChg chg="mod">
          <ac:chgData name="Kovelan Parameswaran" userId="S::kovelanp@axallant.com::98bb3590-5d6e-4af1-9b0a-d18169857cad" providerId="AD" clId="Web-{FB8923D2-F8A6-209B-EACD-22806D8463B9}" dt="2023-11-19T08:14:11.313" v="461" actId="20577"/>
          <ac:spMkLst>
            <pc:docMk/>
            <pc:sldMk cId="3946438670" sldId="276"/>
            <ac:spMk id="2" creationId="{A06F95DC-7F55-1024-3421-F6712AD503B3}"/>
          </ac:spMkLst>
        </pc:spChg>
        <pc:spChg chg="mod">
          <ac:chgData name="Kovelan Parameswaran" userId="S::kovelanp@axallant.com::98bb3590-5d6e-4af1-9b0a-d18169857cad" providerId="AD" clId="Web-{FB8923D2-F8A6-209B-EACD-22806D8463B9}" dt="2023-11-19T08:18:12.917" v="465" actId="20577"/>
          <ac:spMkLst>
            <pc:docMk/>
            <pc:sldMk cId="3946438670" sldId="276"/>
            <ac:spMk id="3" creationId="{7607421B-65F3-40CB-A4CE-C15FD24C3BBA}"/>
          </ac:spMkLst>
        </pc:spChg>
      </pc:sldChg>
    </pc:docChg>
  </pc:docChgLst>
  <pc:docChgLst>
    <pc:chgData name="Kovelan Parameswaran" userId="S::kovelanp@axallant.com::98bb3590-5d6e-4af1-9b0a-d18169857cad" providerId="AD" clId="Web-{6329E51F-E347-4DCF-80DB-19F5C01FA921}"/>
    <pc:docChg chg="addSld modSld">
      <pc:chgData name="Kovelan Parameswaran" userId="S::kovelanp@axallant.com::98bb3590-5d6e-4af1-9b0a-d18169857cad" providerId="AD" clId="Web-{6329E51F-E347-4DCF-80DB-19F5C01FA921}" dt="2023-11-18T13:11:44.519" v="20" actId="20577"/>
      <pc:docMkLst>
        <pc:docMk/>
      </pc:docMkLst>
      <pc:sldChg chg="modSp">
        <pc:chgData name="Kovelan Parameswaran" userId="S::kovelanp@axallant.com::98bb3590-5d6e-4af1-9b0a-d18169857cad" providerId="AD" clId="Web-{6329E51F-E347-4DCF-80DB-19F5C01FA921}" dt="2023-11-18T13:11:27.659" v="12" actId="20577"/>
        <pc:sldMkLst>
          <pc:docMk/>
          <pc:sldMk cId="109857222" sldId="256"/>
        </pc:sldMkLst>
        <pc:spChg chg="mod">
          <ac:chgData name="Kovelan Parameswaran" userId="S::kovelanp@axallant.com::98bb3590-5d6e-4af1-9b0a-d18169857cad" providerId="AD" clId="Web-{6329E51F-E347-4DCF-80DB-19F5C01FA921}" dt="2023-11-18T13:11:27.659" v="12" actId="20577"/>
          <ac:spMkLst>
            <pc:docMk/>
            <pc:sldMk cId="109857222" sldId="256"/>
            <ac:spMk id="2" creationId="{00000000-0000-0000-0000-000000000000}"/>
          </ac:spMkLst>
        </pc:spChg>
      </pc:sldChg>
      <pc:sldChg chg="modSp new">
        <pc:chgData name="Kovelan Parameswaran" userId="S::kovelanp@axallant.com::98bb3590-5d6e-4af1-9b0a-d18169857cad" providerId="AD" clId="Web-{6329E51F-E347-4DCF-80DB-19F5C01FA921}" dt="2023-11-18T13:11:44.519" v="20" actId="20577"/>
        <pc:sldMkLst>
          <pc:docMk/>
          <pc:sldMk cId="1978683649" sldId="257"/>
        </pc:sldMkLst>
        <pc:spChg chg="mod">
          <ac:chgData name="Kovelan Parameswaran" userId="S::kovelanp@axallant.com::98bb3590-5d6e-4af1-9b0a-d18169857cad" providerId="AD" clId="Web-{6329E51F-E347-4DCF-80DB-19F5C01FA921}" dt="2023-11-18T13:11:44.519" v="20" actId="20577"/>
          <ac:spMkLst>
            <pc:docMk/>
            <pc:sldMk cId="1978683649" sldId="257"/>
            <ac:spMk id="2" creationId="{F9857841-A760-D61A-5A21-A6831956F8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29/11/2023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ea typeface="+mj-lt"/>
                <a:cs typeface="+mj-lt"/>
              </a:rPr>
              <a:t>Graduate Labour Market </a:t>
            </a:r>
            <a:endParaRPr lang="en-US"/>
          </a:p>
          <a:p>
            <a:r>
              <a:rPr lang="en-GB">
                <a:cs typeface="Calibri Light"/>
              </a:rPr>
              <a:t>Of Sri Lanka</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8395-F7D3-AFA5-B0EF-A3781AB82E12}"/>
              </a:ext>
            </a:extLst>
          </p:cNvPr>
          <p:cNvSpPr>
            <a:spLocks noGrp="1"/>
          </p:cNvSpPr>
          <p:nvPr>
            <p:ph type="title"/>
          </p:nvPr>
        </p:nvSpPr>
        <p:spPr/>
        <p:txBody>
          <a:bodyPr/>
          <a:lstStyle/>
          <a:p>
            <a:r>
              <a:rPr lang="en-GB" dirty="0">
                <a:ea typeface="+mj-lt"/>
                <a:cs typeface="+mj-lt"/>
              </a:rPr>
              <a:t>Timing of First Employment</a:t>
            </a:r>
            <a:endParaRPr lang="en-US" dirty="0"/>
          </a:p>
        </p:txBody>
      </p:sp>
      <p:sp>
        <p:nvSpPr>
          <p:cNvPr id="3" name="Content Placeholder 2">
            <a:extLst>
              <a:ext uri="{FF2B5EF4-FFF2-40B4-BE49-F238E27FC236}">
                <a16:creationId xmlns:a16="http://schemas.microsoft.com/office/drawing/2014/main" id="{6158C74A-4B74-F0EA-9A06-BDB68A335A8C}"/>
              </a:ext>
            </a:extLst>
          </p:cNvPr>
          <p:cNvSpPr>
            <a:spLocks noGrp="1"/>
          </p:cNvSpPr>
          <p:nvPr>
            <p:ph idx="1"/>
          </p:nvPr>
        </p:nvSpPr>
        <p:spPr/>
        <p:txBody>
          <a:bodyPr vert="horz" lIns="91440" tIns="45720" rIns="91440" bIns="45720" rtlCol="0" anchor="t">
            <a:normAutofit/>
          </a:bodyPr>
          <a:lstStyle/>
          <a:p>
            <a:r>
              <a:rPr lang="en-GB" dirty="0">
                <a:ea typeface="+mn-lt"/>
                <a:cs typeface="+mn-lt"/>
              </a:rPr>
              <a:t>Graduates may find their first employment in one of the following </a:t>
            </a:r>
            <a:r>
              <a:rPr lang="en-GB">
                <a:ea typeface="+mn-lt"/>
                <a:cs typeface="+mn-lt"/>
              </a:rPr>
              <a:t>three phases:  </a:t>
            </a:r>
          </a:p>
          <a:p>
            <a:pPr marL="914400" lvl="1" indent="-457200">
              <a:buAutoNum type="arabicPeriod"/>
            </a:pPr>
            <a:r>
              <a:rPr lang="en-GB" dirty="0">
                <a:ea typeface="+mn-lt"/>
                <a:cs typeface="+mn-lt"/>
              </a:rPr>
              <a:t>During the University career - before the final exam </a:t>
            </a:r>
          </a:p>
          <a:p>
            <a:pPr marL="457200" lvl="1" indent="0">
              <a:buNone/>
            </a:pPr>
            <a:r>
              <a:rPr lang="en-GB" dirty="0">
                <a:ea typeface="+mn-lt"/>
                <a:cs typeface="+mn-lt"/>
              </a:rPr>
              <a:t>2.  After completing the final exam but before release the final results.  </a:t>
            </a:r>
          </a:p>
          <a:p>
            <a:pPr marL="457200" lvl="1" indent="0">
              <a:buNone/>
            </a:pPr>
            <a:r>
              <a:rPr lang="en-GB" dirty="0">
                <a:ea typeface="+mn-lt"/>
                <a:cs typeface="+mn-lt"/>
              </a:rPr>
              <a:t>3.  After </a:t>
            </a:r>
            <a:r>
              <a:rPr lang="en-GB">
                <a:ea typeface="+mn-lt"/>
                <a:cs typeface="+mn-lt"/>
              </a:rPr>
              <a:t>releasing the official results (after graduation)</a:t>
            </a:r>
          </a:p>
          <a:p>
            <a:pPr marL="457200" lvl="1" indent="0">
              <a:buNone/>
            </a:pPr>
            <a:endParaRPr lang="en-GB" dirty="0">
              <a:cs typeface="Calibri"/>
            </a:endParaRPr>
          </a:p>
          <a:p>
            <a:pPr marL="457200" lvl="1" indent="0">
              <a:buNone/>
            </a:pPr>
            <a:endParaRPr lang="en-GB" dirty="0">
              <a:cs typeface="Calibri"/>
            </a:endParaRPr>
          </a:p>
        </p:txBody>
      </p:sp>
      <p:pic>
        <p:nvPicPr>
          <p:cNvPr id="4" name="Picture 3">
            <a:extLst>
              <a:ext uri="{FF2B5EF4-FFF2-40B4-BE49-F238E27FC236}">
                <a16:creationId xmlns:a16="http://schemas.microsoft.com/office/drawing/2014/main" id="{4CDEEBEF-6E16-F761-742B-331661989EEF}"/>
              </a:ext>
            </a:extLst>
          </p:cNvPr>
          <p:cNvPicPr>
            <a:picLocks noChangeAspect="1"/>
          </p:cNvPicPr>
          <p:nvPr/>
        </p:nvPicPr>
        <p:blipFill>
          <a:blip r:embed="rId2"/>
          <a:stretch>
            <a:fillRect/>
          </a:stretch>
        </p:blipFill>
        <p:spPr>
          <a:xfrm>
            <a:off x="2367379" y="3784742"/>
            <a:ext cx="7042951" cy="2706421"/>
          </a:xfrm>
          <a:prstGeom prst="rect">
            <a:avLst/>
          </a:prstGeom>
        </p:spPr>
      </p:pic>
    </p:spTree>
    <p:extLst>
      <p:ext uri="{BB962C8B-B14F-4D97-AF65-F5344CB8AC3E}">
        <p14:creationId xmlns:p14="http://schemas.microsoft.com/office/powerpoint/2010/main" val="55180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3D7E-C083-6C4D-80DF-2181A0C4ABCF}"/>
              </a:ext>
            </a:extLst>
          </p:cNvPr>
          <p:cNvSpPr>
            <a:spLocks noGrp="1"/>
          </p:cNvSpPr>
          <p:nvPr>
            <p:ph type="title"/>
          </p:nvPr>
        </p:nvSpPr>
        <p:spPr/>
        <p:txBody>
          <a:bodyPr/>
          <a:lstStyle/>
          <a:p>
            <a:r>
              <a:rPr lang="en-GB" dirty="0">
                <a:ea typeface="+mj-lt"/>
                <a:cs typeface="+mj-lt"/>
              </a:rPr>
              <a:t>Expanded after releasing results - State Universities </a:t>
            </a:r>
            <a:endParaRPr lang="en-US"/>
          </a:p>
        </p:txBody>
      </p:sp>
      <p:pic>
        <p:nvPicPr>
          <p:cNvPr id="4" name="Content Placeholder 3" descr="A graph with different colored bars&#10;&#10;Description automatically generated">
            <a:extLst>
              <a:ext uri="{FF2B5EF4-FFF2-40B4-BE49-F238E27FC236}">
                <a16:creationId xmlns:a16="http://schemas.microsoft.com/office/drawing/2014/main" id="{3ACD14BC-A285-1658-D4A2-9FDD1E1641AB}"/>
              </a:ext>
            </a:extLst>
          </p:cNvPr>
          <p:cNvPicPr>
            <a:picLocks noGrp="1" noChangeAspect="1"/>
          </p:cNvPicPr>
          <p:nvPr>
            <p:ph idx="1"/>
          </p:nvPr>
        </p:nvPicPr>
        <p:blipFill>
          <a:blip r:embed="rId2"/>
          <a:stretch>
            <a:fillRect/>
          </a:stretch>
        </p:blipFill>
        <p:spPr>
          <a:xfrm>
            <a:off x="1087515" y="2144921"/>
            <a:ext cx="10268503" cy="4289795"/>
          </a:xfrm>
        </p:spPr>
      </p:pic>
    </p:spTree>
    <p:extLst>
      <p:ext uri="{BB962C8B-B14F-4D97-AF65-F5344CB8AC3E}">
        <p14:creationId xmlns:p14="http://schemas.microsoft.com/office/powerpoint/2010/main" val="285791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EB5E-0923-C787-A1B5-5EDE701A48DF}"/>
              </a:ext>
            </a:extLst>
          </p:cNvPr>
          <p:cNvSpPr>
            <a:spLocks noGrp="1"/>
          </p:cNvSpPr>
          <p:nvPr>
            <p:ph type="title"/>
          </p:nvPr>
        </p:nvSpPr>
        <p:spPr/>
        <p:txBody>
          <a:bodyPr/>
          <a:lstStyle/>
          <a:p>
            <a:r>
              <a:rPr lang="en-GB" sz="4000" dirty="0">
                <a:ea typeface="+mj-lt"/>
                <a:cs typeface="+mj-lt"/>
              </a:rPr>
              <a:t>Attributes Relevant to Graduates Employment </a:t>
            </a:r>
            <a:endParaRPr lang="en-US">
              <a:ea typeface="+mj-lt"/>
              <a:cs typeface="+mj-lt"/>
            </a:endParaRPr>
          </a:p>
        </p:txBody>
      </p:sp>
      <p:sp>
        <p:nvSpPr>
          <p:cNvPr id="3" name="Content Placeholder 2">
            <a:extLst>
              <a:ext uri="{FF2B5EF4-FFF2-40B4-BE49-F238E27FC236}">
                <a16:creationId xmlns:a16="http://schemas.microsoft.com/office/drawing/2014/main" id="{9297353C-4E2B-F33A-F783-BCDD607FB280}"/>
              </a:ext>
            </a:extLst>
          </p:cNvPr>
          <p:cNvSpPr>
            <a:spLocks noGrp="1"/>
          </p:cNvSpPr>
          <p:nvPr>
            <p:ph idx="1"/>
          </p:nvPr>
        </p:nvSpPr>
        <p:spPr/>
        <p:txBody>
          <a:bodyPr vert="horz" lIns="91440" tIns="45720" rIns="91440" bIns="45720" rtlCol="0" anchor="t">
            <a:normAutofit/>
          </a:bodyPr>
          <a:lstStyle/>
          <a:p>
            <a:r>
              <a:rPr lang="en-GB" dirty="0">
                <a:ea typeface="+mn-lt"/>
                <a:cs typeface="+mn-lt"/>
              </a:rPr>
              <a:t>Four attributes relevant in improving the employment status of graduates: </a:t>
            </a:r>
            <a:endParaRPr lang="en-GB">
              <a:ea typeface="+mn-lt"/>
              <a:cs typeface="+mn-lt"/>
            </a:endParaRPr>
          </a:p>
          <a:p>
            <a:pPr lvl="1"/>
            <a:r>
              <a:rPr lang="en-GB" dirty="0">
                <a:ea typeface="+mn-lt"/>
                <a:cs typeface="+mn-lt"/>
              </a:rPr>
              <a:t>Proficiency in english</a:t>
            </a:r>
          </a:p>
          <a:p>
            <a:pPr lvl="1"/>
            <a:r>
              <a:rPr lang="en-GB" dirty="0">
                <a:ea typeface="+mn-lt"/>
                <a:cs typeface="+mn-lt"/>
              </a:rPr>
              <a:t>Level of computer literacy</a:t>
            </a:r>
          </a:p>
          <a:p>
            <a:pPr lvl="1"/>
            <a:r>
              <a:rPr lang="en-GB" dirty="0">
                <a:ea typeface="+mn-lt"/>
                <a:cs typeface="+mn-lt"/>
              </a:rPr>
              <a:t>Availability of internship training during the university</a:t>
            </a:r>
          </a:p>
          <a:p>
            <a:pPr lvl="1"/>
            <a:r>
              <a:rPr lang="en-GB" dirty="0">
                <a:ea typeface="+mn-lt"/>
                <a:cs typeface="+mn-lt"/>
              </a:rPr>
              <a:t>Possession of professional qualifications other than the university degree were examined for their relevance to graduate employment. </a:t>
            </a:r>
            <a:endParaRPr lang="en-GB">
              <a:cs typeface="Calibri"/>
            </a:endParaRPr>
          </a:p>
        </p:txBody>
      </p:sp>
    </p:spTree>
    <p:extLst>
      <p:ext uri="{BB962C8B-B14F-4D97-AF65-F5344CB8AC3E}">
        <p14:creationId xmlns:p14="http://schemas.microsoft.com/office/powerpoint/2010/main" val="320411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52B5-38F1-D5AF-7B00-ADF07F4C2136}"/>
              </a:ext>
            </a:extLst>
          </p:cNvPr>
          <p:cNvSpPr>
            <a:spLocks noGrp="1"/>
          </p:cNvSpPr>
          <p:nvPr>
            <p:ph type="title"/>
          </p:nvPr>
        </p:nvSpPr>
        <p:spPr/>
        <p:txBody>
          <a:bodyPr/>
          <a:lstStyle/>
          <a:p>
            <a:r>
              <a:rPr lang="en-GB" dirty="0">
                <a:ea typeface="+mj-lt"/>
                <a:cs typeface="+mj-lt"/>
              </a:rPr>
              <a:t>Unemployed Graduates</a:t>
            </a:r>
            <a:endParaRPr lang="en-US" dirty="0"/>
          </a:p>
        </p:txBody>
      </p:sp>
      <p:sp>
        <p:nvSpPr>
          <p:cNvPr id="3" name="Content Placeholder 2">
            <a:extLst>
              <a:ext uri="{FF2B5EF4-FFF2-40B4-BE49-F238E27FC236}">
                <a16:creationId xmlns:a16="http://schemas.microsoft.com/office/drawing/2014/main" id="{F8D7BE4B-4403-4A4A-3582-FF425A4975C2}"/>
              </a:ext>
            </a:extLst>
          </p:cNvPr>
          <p:cNvSpPr>
            <a:spLocks noGrp="1"/>
          </p:cNvSpPr>
          <p:nvPr>
            <p:ph idx="1"/>
          </p:nvPr>
        </p:nvSpPr>
        <p:spPr/>
        <p:txBody>
          <a:bodyPr vert="horz" lIns="91440" tIns="45720" rIns="91440" bIns="45720" rtlCol="0" anchor="t">
            <a:normAutofit/>
          </a:bodyPr>
          <a:lstStyle/>
          <a:p>
            <a:r>
              <a:rPr lang="en-GB" dirty="0">
                <a:ea typeface="+mn-lt"/>
                <a:cs typeface="+mn-lt"/>
              </a:rPr>
              <a:t>It is a reflection </a:t>
            </a:r>
          </a:p>
          <a:p>
            <a:pPr lvl="1"/>
            <a:r>
              <a:rPr lang="en-GB" dirty="0">
                <a:ea typeface="+mn-lt"/>
                <a:cs typeface="+mn-lt"/>
              </a:rPr>
              <a:t>Multi-faceted socio-economic problems </a:t>
            </a:r>
          </a:p>
          <a:p>
            <a:pPr lvl="1"/>
            <a:r>
              <a:rPr lang="en-GB" dirty="0">
                <a:ea typeface="+mn-lt"/>
                <a:cs typeface="+mn-lt"/>
              </a:rPr>
              <a:t>System of higher education in the country. </a:t>
            </a:r>
          </a:p>
          <a:p>
            <a:r>
              <a:rPr lang="en-GB" dirty="0">
                <a:ea typeface="+mn-lt"/>
                <a:cs typeface="+mn-lt"/>
              </a:rPr>
              <a:t>Almost 40% of female and 18% of male graduates of the state universities are still unemployed after 2 to 3 years of graduation.</a:t>
            </a:r>
          </a:p>
          <a:p>
            <a:r>
              <a:rPr lang="en-GB" dirty="0">
                <a:ea typeface="+mn-lt"/>
                <a:cs typeface="+mn-lt"/>
              </a:rPr>
              <a:t> These ratios related to the non-state sector graduates are 48% and 24% respectively.</a:t>
            </a:r>
            <a:endParaRPr lang="en-GB">
              <a:cs typeface="Calibri"/>
            </a:endParaRPr>
          </a:p>
        </p:txBody>
      </p:sp>
    </p:spTree>
    <p:extLst>
      <p:ext uri="{BB962C8B-B14F-4D97-AF65-F5344CB8AC3E}">
        <p14:creationId xmlns:p14="http://schemas.microsoft.com/office/powerpoint/2010/main" val="218560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1A6A-C005-E2D8-83A1-668AD66769EC}"/>
              </a:ext>
            </a:extLst>
          </p:cNvPr>
          <p:cNvSpPr>
            <a:spLocks noGrp="1"/>
          </p:cNvSpPr>
          <p:nvPr>
            <p:ph type="title"/>
          </p:nvPr>
        </p:nvSpPr>
        <p:spPr/>
        <p:txBody>
          <a:bodyPr/>
          <a:lstStyle/>
          <a:p>
            <a:r>
              <a:rPr lang="en-GB" dirty="0">
                <a:ea typeface="+mj-lt"/>
                <a:cs typeface="+mj-lt"/>
              </a:rPr>
              <a:t>Major Reasons for Unemployment</a:t>
            </a:r>
            <a:endParaRPr lang="en-US" dirty="0"/>
          </a:p>
        </p:txBody>
      </p:sp>
      <p:sp>
        <p:nvSpPr>
          <p:cNvPr id="3" name="Content Placeholder 2">
            <a:extLst>
              <a:ext uri="{FF2B5EF4-FFF2-40B4-BE49-F238E27FC236}">
                <a16:creationId xmlns:a16="http://schemas.microsoft.com/office/drawing/2014/main" id="{91F19853-2A5D-6EAF-AFC1-FDEF54D926CF}"/>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GB" dirty="0">
                <a:ea typeface="+mn-lt"/>
                <a:cs typeface="+mn-lt"/>
              </a:rPr>
              <a:t>Skills mismatch: mismatch between the skills possessed by the graduates and the skills required by the employers from graduates.  </a:t>
            </a:r>
            <a:endParaRPr lang="en-US" dirty="0">
              <a:ea typeface="+mn-lt"/>
              <a:cs typeface="+mn-lt"/>
            </a:endParaRPr>
          </a:p>
          <a:p>
            <a:pPr marL="514350" indent="-514350">
              <a:buAutoNum type="arabicPeriod"/>
            </a:pPr>
            <a:r>
              <a:rPr lang="en-GB" dirty="0">
                <a:ea typeface="+mn-lt"/>
                <a:cs typeface="+mn-lt"/>
              </a:rPr>
              <a:t>Mismatch of expectations between graduates and the employers in terms of employment status: relatively high expectations of graduates may create this issue. </a:t>
            </a:r>
          </a:p>
          <a:p>
            <a:pPr marL="514350" indent="-514350">
              <a:buAutoNum type="arabicPeriod"/>
            </a:pPr>
            <a:r>
              <a:rPr lang="en-GB" dirty="0">
                <a:ea typeface="+mn-lt"/>
                <a:cs typeface="+mn-lt"/>
              </a:rPr>
              <a:t>Failure of the economy to create sufficient number of employment opportunities: this is directly related to the level of economic growth.  </a:t>
            </a:r>
            <a:endParaRPr lang="en-GB">
              <a:cs typeface="Calibri"/>
            </a:endParaRPr>
          </a:p>
        </p:txBody>
      </p:sp>
    </p:spTree>
    <p:extLst>
      <p:ext uri="{BB962C8B-B14F-4D97-AF65-F5344CB8AC3E}">
        <p14:creationId xmlns:p14="http://schemas.microsoft.com/office/powerpoint/2010/main" val="404338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086F-0219-5B07-B84E-0B9FB4B197B0}"/>
              </a:ext>
            </a:extLst>
          </p:cNvPr>
          <p:cNvSpPr>
            <a:spLocks noGrp="1"/>
          </p:cNvSpPr>
          <p:nvPr>
            <p:ph type="title"/>
          </p:nvPr>
        </p:nvSpPr>
        <p:spPr/>
        <p:txBody>
          <a:bodyPr/>
          <a:lstStyle/>
          <a:p>
            <a:r>
              <a:rPr lang="en-GB" dirty="0">
                <a:ea typeface="+mj-lt"/>
                <a:cs typeface="+mj-lt"/>
              </a:rPr>
              <a:t>Employment Status by Academic Stream  </a:t>
            </a:r>
            <a:endParaRPr lang="en-US" dirty="0"/>
          </a:p>
        </p:txBody>
      </p:sp>
      <p:pic>
        <p:nvPicPr>
          <p:cNvPr id="4" name="Content Placeholder 3" descr="A graph of employment status&#10;&#10;Description automatically generated">
            <a:extLst>
              <a:ext uri="{FF2B5EF4-FFF2-40B4-BE49-F238E27FC236}">
                <a16:creationId xmlns:a16="http://schemas.microsoft.com/office/drawing/2014/main" id="{650EC024-5915-79DB-823E-F505226F0523}"/>
              </a:ext>
            </a:extLst>
          </p:cNvPr>
          <p:cNvPicPr>
            <a:picLocks noGrp="1" noChangeAspect="1"/>
          </p:cNvPicPr>
          <p:nvPr>
            <p:ph idx="1"/>
          </p:nvPr>
        </p:nvPicPr>
        <p:blipFill rotWithShape="1">
          <a:blip r:embed="rId2"/>
          <a:srcRect r="-247" b="21282"/>
          <a:stretch/>
        </p:blipFill>
        <p:spPr>
          <a:xfrm>
            <a:off x="3048574" y="1640575"/>
            <a:ext cx="6020919" cy="4817310"/>
          </a:xfrm>
        </p:spPr>
      </p:pic>
      <p:sp>
        <p:nvSpPr>
          <p:cNvPr id="5" name="Rectangle 4">
            <a:extLst>
              <a:ext uri="{FF2B5EF4-FFF2-40B4-BE49-F238E27FC236}">
                <a16:creationId xmlns:a16="http://schemas.microsoft.com/office/drawing/2014/main" id="{74EECFA5-29CE-9A6D-9EFB-FBA55CC3DF79}"/>
              </a:ext>
            </a:extLst>
          </p:cNvPr>
          <p:cNvSpPr/>
          <p:nvPr/>
        </p:nvSpPr>
        <p:spPr>
          <a:xfrm>
            <a:off x="1760737" y="5563339"/>
            <a:ext cx="1553592" cy="69541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8388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C1CE-D51E-7E40-668C-01A168156258}"/>
              </a:ext>
            </a:extLst>
          </p:cNvPr>
          <p:cNvSpPr>
            <a:spLocks noGrp="1"/>
          </p:cNvSpPr>
          <p:nvPr>
            <p:ph type="title"/>
          </p:nvPr>
        </p:nvSpPr>
        <p:spPr/>
        <p:txBody>
          <a:bodyPr/>
          <a:lstStyle/>
          <a:p>
            <a:r>
              <a:rPr lang="en-GB" dirty="0">
                <a:ea typeface="+mj-lt"/>
                <a:cs typeface="+mj-lt"/>
              </a:rPr>
              <a:t>Other Reasons for Unemployment</a:t>
            </a:r>
            <a:endParaRPr lang="en-US" dirty="0"/>
          </a:p>
        </p:txBody>
      </p:sp>
      <p:sp>
        <p:nvSpPr>
          <p:cNvPr id="3" name="Content Placeholder 2">
            <a:extLst>
              <a:ext uri="{FF2B5EF4-FFF2-40B4-BE49-F238E27FC236}">
                <a16:creationId xmlns:a16="http://schemas.microsoft.com/office/drawing/2014/main" id="{28492D26-ED81-763F-6014-9CFFA5B1E73F}"/>
              </a:ext>
            </a:extLst>
          </p:cNvPr>
          <p:cNvSpPr>
            <a:spLocks noGrp="1"/>
          </p:cNvSpPr>
          <p:nvPr>
            <p:ph idx="1"/>
          </p:nvPr>
        </p:nvSpPr>
        <p:spPr/>
        <p:txBody>
          <a:bodyPr vert="horz" lIns="91440" tIns="45720" rIns="91440" bIns="45720" rtlCol="0" anchor="t">
            <a:normAutofit/>
          </a:bodyPr>
          <a:lstStyle/>
          <a:p>
            <a:r>
              <a:rPr lang="en-GB" dirty="0">
                <a:ea typeface="+mn-lt"/>
                <a:cs typeface="+mn-lt"/>
              </a:rPr>
              <a:t>Lack of Work Experience</a:t>
            </a:r>
          </a:p>
          <a:p>
            <a:r>
              <a:rPr lang="en-GB" dirty="0">
                <a:ea typeface="+mn-lt"/>
                <a:cs typeface="+mn-lt"/>
              </a:rPr>
              <a:t>Couldn't find a suitable job</a:t>
            </a:r>
          </a:p>
          <a:p>
            <a:r>
              <a:rPr lang="en-GB" dirty="0">
                <a:ea typeface="+mn-lt"/>
                <a:cs typeface="+mn-lt"/>
              </a:rPr>
              <a:t>Lack of professional qualifications</a:t>
            </a:r>
          </a:p>
          <a:p>
            <a:r>
              <a:rPr lang="en-GB" dirty="0">
                <a:ea typeface="+mn-lt"/>
                <a:cs typeface="+mn-lt"/>
              </a:rPr>
              <a:t>Lack of linkage with employers</a:t>
            </a:r>
          </a:p>
          <a:p>
            <a:r>
              <a:rPr lang="en-GB" dirty="0">
                <a:ea typeface="+mn-lt"/>
                <a:cs typeface="+mn-lt"/>
              </a:rPr>
              <a:t>Waiting for a government job</a:t>
            </a:r>
          </a:p>
          <a:p>
            <a:r>
              <a:rPr lang="en-GB" dirty="0">
                <a:ea typeface="+mn-lt"/>
                <a:cs typeface="+mn-lt"/>
              </a:rPr>
              <a:t>Continuing further studies</a:t>
            </a:r>
            <a:endParaRPr lang="en-GB" dirty="0">
              <a:cs typeface="Calibri"/>
            </a:endParaRPr>
          </a:p>
          <a:p>
            <a:r>
              <a:rPr lang="en-GB" dirty="0">
                <a:ea typeface="+mn-lt"/>
                <a:cs typeface="+mn-lt"/>
              </a:rPr>
              <a:t>Lack of communication skills</a:t>
            </a:r>
          </a:p>
          <a:p>
            <a:r>
              <a:rPr lang="en-GB" dirty="0">
                <a:ea typeface="+mn-lt"/>
                <a:cs typeface="+mn-lt"/>
              </a:rPr>
              <a:t>Preparing to start an own business</a:t>
            </a:r>
          </a:p>
        </p:txBody>
      </p:sp>
    </p:spTree>
    <p:extLst>
      <p:ext uri="{BB962C8B-B14F-4D97-AF65-F5344CB8AC3E}">
        <p14:creationId xmlns:p14="http://schemas.microsoft.com/office/powerpoint/2010/main" val="399946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BD5D-3086-08F7-69C2-CC78AE10ECBA}"/>
              </a:ext>
            </a:extLst>
          </p:cNvPr>
          <p:cNvSpPr>
            <a:spLocks noGrp="1"/>
          </p:cNvSpPr>
          <p:nvPr>
            <p:ph type="title"/>
          </p:nvPr>
        </p:nvSpPr>
        <p:spPr/>
        <p:txBody>
          <a:bodyPr/>
          <a:lstStyle/>
          <a:p>
            <a:r>
              <a:rPr lang="en-GB" dirty="0">
                <a:ea typeface="+mj-lt"/>
                <a:cs typeface="+mj-lt"/>
              </a:rPr>
              <a:t>Recent demographic changes – Sri Lanka</a:t>
            </a:r>
          </a:p>
        </p:txBody>
      </p:sp>
      <p:sp>
        <p:nvSpPr>
          <p:cNvPr id="3" name="Content Placeholder 2">
            <a:extLst>
              <a:ext uri="{FF2B5EF4-FFF2-40B4-BE49-F238E27FC236}">
                <a16:creationId xmlns:a16="http://schemas.microsoft.com/office/drawing/2014/main" id="{A9F5F002-C94C-2AE4-3E45-8A4F9423A98E}"/>
              </a:ext>
            </a:extLst>
          </p:cNvPr>
          <p:cNvSpPr>
            <a:spLocks noGrp="1"/>
          </p:cNvSpPr>
          <p:nvPr>
            <p:ph idx="1"/>
          </p:nvPr>
        </p:nvSpPr>
        <p:spPr/>
        <p:txBody>
          <a:bodyPr vert="horz" lIns="91440" tIns="45720" rIns="91440" bIns="45720" rtlCol="0" anchor="t">
            <a:normAutofit/>
          </a:bodyPr>
          <a:lstStyle/>
          <a:p>
            <a:r>
              <a:rPr lang="en-GB" dirty="0">
                <a:ea typeface="+mn-lt"/>
                <a:cs typeface="+mn-lt"/>
              </a:rPr>
              <a:t>Sri Lanka is experiencing a demographic bonus, with a significantly larger working-age population than children and the elderly.</a:t>
            </a:r>
            <a:endParaRPr lang="en-GB" dirty="0">
              <a:cs typeface="Calibri"/>
            </a:endParaRPr>
          </a:p>
          <a:p>
            <a:r>
              <a:rPr lang="en-GB" dirty="0">
                <a:ea typeface="+mn-lt"/>
                <a:cs typeface="+mn-lt"/>
              </a:rPr>
              <a:t>The share of the elderly population over 60 years old is expected to increase from 12.5 percent to 16.7 percent in 2021. By 2041, one out of every four people is expected to be an elderly person.</a:t>
            </a:r>
            <a:endParaRPr lang="en-GB" dirty="0">
              <a:cs typeface="Calibri"/>
            </a:endParaRPr>
          </a:p>
          <a:p>
            <a:r>
              <a:rPr lang="en-GB">
                <a:ea typeface="+mn-lt"/>
                <a:cs typeface="+mn-lt"/>
              </a:rPr>
              <a:t>Policies that emphasize labor market competitiveness with efficient delivery of services for poor and vulnerable groups can help mitigate the social costs of this demographic transition.</a:t>
            </a:r>
          </a:p>
          <a:p>
            <a:endParaRPr lang="en-GB" dirty="0">
              <a:cs typeface="Calibri"/>
            </a:endParaRPr>
          </a:p>
        </p:txBody>
      </p:sp>
    </p:spTree>
    <p:extLst>
      <p:ext uri="{BB962C8B-B14F-4D97-AF65-F5344CB8AC3E}">
        <p14:creationId xmlns:p14="http://schemas.microsoft.com/office/powerpoint/2010/main" val="2240586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EB56-E736-FEBD-44B4-8E306C6561FF}"/>
              </a:ext>
            </a:extLst>
          </p:cNvPr>
          <p:cNvSpPr>
            <a:spLocks noGrp="1"/>
          </p:cNvSpPr>
          <p:nvPr>
            <p:ph type="title"/>
          </p:nvPr>
        </p:nvSpPr>
        <p:spPr/>
        <p:txBody>
          <a:bodyPr>
            <a:normAutofit/>
          </a:bodyPr>
          <a:lstStyle/>
          <a:p>
            <a:r>
              <a:rPr lang="en-GB" b="1" dirty="0">
                <a:ea typeface="+mj-lt"/>
                <a:cs typeface="+mj-lt"/>
              </a:rPr>
              <a:t>Demographic Transition and Graduate Labor Market</a:t>
            </a:r>
            <a:endParaRPr lang="en-US" dirty="0">
              <a:ea typeface="+mj-lt"/>
              <a:cs typeface="+mj-lt"/>
            </a:endParaRPr>
          </a:p>
        </p:txBody>
      </p:sp>
      <p:sp>
        <p:nvSpPr>
          <p:cNvPr id="3" name="Content Placeholder 2">
            <a:extLst>
              <a:ext uri="{FF2B5EF4-FFF2-40B4-BE49-F238E27FC236}">
                <a16:creationId xmlns:a16="http://schemas.microsoft.com/office/drawing/2014/main" id="{A034B033-F4E6-52A6-9C14-8526F9C4F432}"/>
              </a:ext>
            </a:extLst>
          </p:cNvPr>
          <p:cNvSpPr>
            <a:spLocks noGrp="1"/>
          </p:cNvSpPr>
          <p:nvPr>
            <p:ph idx="1"/>
          </p:nvPr>
        </p:nvSpPr>
        <p:spPr/>
        <p:txBody>
          <a:bodyPr vert="horz" lIns="91440" tIns="45720" rIns="91440" bIns="45720" rtlCol="0" anchor="t">
            <a:normAutofit/>
          </a:bodyPr>
          <a:lstStyle/>
          <a:p>
            <a:r>
              <a:rPr lang="en-GB" b="1" dirty="0">
                <a:ea typeface="+mn-lt"/>
                <a:cs typeface="+mn-lt"/>
              </a:rPr>
              <a:t>Current Scenario</a:t>
            </a:r>
            <a:endParaRPr lang="en-GB" dirty="0">
              <a:cs typeface="Calibri"/>
            </a:endParaRPr>
          </a:p>
          <a:p>
            <a:pPr marL="0" indent="0">
              <a:buNone/>
            </a:pPr>
            <a:r>
              <a:rPr lang="en-GB" dirty="0">
                <a:ea typeface="+mn-lt"/>
                <a:cs typeface="+mn-lt"/>
              </a:rPr>
              <a:t>Service sector contributes 60% to GDP and 40% to employment</a:t>
            </a:r>
            <a:endParaRPr lang="en-GB" dirty="0">
              <a:cs typeface="Calibri" panose="020F0502020204030204"/>
            </a:endParaRPr>
          </a:p>
          <a:p>
            <a:pPr marL="0" indent="0">
              <a:buNone/>
            </a:pPr>
            <a:r>
              <a:rPr lang="en-GB" dirty="0">
                <a:ea typeface="+mn-lt"/>
                <a:cs typeface="+mn-lt"/>
              </a:rPr>
              <a:t>Employment rate stands at 56%</a:t>
            </a:r>
            <a:endParaRPr lang="en-GB" dirty="0">
              <a:cs typeface="Calibri" panose="020F0502020204030204"/>
            </a:endParaRPr>
          </a:p>
          <a:p>
            <a:pPr marL="0" indent="0">
              <a:buNone/>
            </a:pPr>
            <a:r>
              <a:rPr lang="en-GB" dirty="0">
                <a:ea typeface="+mn-lt"/>
                <a:cs typeface="+mn-lt"/>
              </a:rPr>
              <a:t>Challenges: Low participation and high unemployment among women and youth</a:t>
            </a:r>
            <a:endParaRPr lang="en-GB" dirty="0">
              <a:cs typeface="Calibri"/>
            </a:endParaRPr>
          </a:p>
          <a:p>
            <a:endParaRPr lang="en-GB" dirty="0">
              <a:cs typeface="Calibri"/>
            </a:endParaRPr>
          </a:p>
        </p:txBody>
      </p:sp>
    </p:spTree>
    <p:extLst>
      <p:ext uri="{BB962C8B-B14F-4D97-AF65-F5344CB8AC3E}">
        <p14:creationId xmlns:p14="http://schemas.microsoft.com/office/powerpoint/2010/main" val="2719513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7456-2F70-2674-323A-A76342D083EE}"/>
              </a:ext>
            </a:extLst>
          </p:cNvPr>
          <p:cNvSpPr>
            <a:spLocks noGrp="1"/>
          </p:cNvSpPr>
          <p:nvPr>
            <p:ph type="title"/>
          </p:nvPr>
        </p:nvSpPr>
        <p:spPr/>
        <p:txBody>
          <a:bodyPr/>
          <a:lstStyle/>
          <a:p>
            <a:r>
              <a:rPr lang="en-GB" dirty="0">
                <a:ea typeface="+mj-lt"/>
                <a:cs typeface="+mj-lt"/>
              </a:rPr>
              <a:t>Economic changes of Sri Lanka</a:t>
            </a:r>
            <a:endParaRPr lang="en-US" dirty="0"/>
          </a:p>
        </p:txBody>
      </p:sp>
      <p:sp>
        <p:nvSpPr>
          <p:cNvPr id="3" name="Content Placeholder 2">
            <a:extLst>
              <a:ext uri="{FF2B5EF4-FFF2-40B4-BE49-F238E27FC236}">
                <a16:creationId xmlns:a16="http://schemas.microsoft.com/office/drawing/2014/main" id="{BE75F3E7-D189-8B7E-7C7D-F9E43E69DC73}"/>
              </a:ext>
            </a:extLst>
          </p:cNvPr>
          <p:cNvSpPr>
            <a:spLocks noGrp="1"/>
          </p:cNvSpPr>
          <p:nvPr>
            <p:ph idx="1"/>
          </p:nvPr>
        </p:nvSpPr>
        <p:spPr/>
        <p:txBody>
          <a:bodyPr vert="horz" lIns="91440" tIns="45720" rIns="91440" bIns="45720" rtlCol="0" anchor="t">
            <a:normAutofit/>
          </a:bodyPr>
          <a:lstStyle/>
          <a:p>
            <a:r>
              <a:rPr lang="en-GB" sz="3000" b="1" dirty="0"/>
              <a:t>Sri Lanka’s economic crisis revealed: Over half the population ‘multidimensionally vulnerable,’ says UNDP survey</a:t>
            </a:r>
            <a:endParaRPr lang="en-GB" dirty="0">
              <a:cs typeface="Calibri" panose="020F0502020204030204"/>
            </a:endParaRPr>
          </a:p>
          <a:p>
            <a:pPr marL="0" indent="0">
              <a:buNone/>
            </a:pPr>
            <a:endParaRPr lang="en-GB" sz="3000" b="1" dirty="0">
              <a:cs typeface="Calibri" panose="020F0502020204030204"/>
            </a:endParaRPr>
          </a:p>
          <a:p>
            <a:r>
              <a:rPr lang="en-GB" dirty="0">
                <a:cs typeface="Calibri"/>
              </a:rPr>
              <a:t>A United Nations Development Programme survey conducted in 2022 and 2023 found that 55.7% of Sri Lanka’s population, or 12.34 million people, are vulnerable across various dimensions due to the economic crisis.</a:t>
            </a:r>
          </a:p>
          <a:p>
            <a:endParaRPr lang="en-GB" dirty="0">
              <a:cs typeface="Calibri"/>
            </a:endParaRPr>
          </a:p>
        </p:txBody>
      </p:sp>
    </p:spTree>
    <p:extLst>
      <p:ext uri="{BB962C8B-B14F-4D97-AF65-F5344CB8AC3E}">
        <p14:creationId xmlns:p14="http://schemas.microsoft.com/office/powerpoint/2010/main" val="10329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7841-A760-D61A-5A21-A6831956F8B9}"/>
              </a:ext>
            </a:extLst>
          </p:cNvPr>
          <p:cNvSpPr>
            <a:spLocks noGrp="1"/>
          </p:cNvSpPr>
          <p:nvPr>
            <p:ph type="title"/>
          </p:nvPr>
        </p:nvSpPr>
        <p:spPr/>
        <p:txBody>
          <a:bodyPr/>
          <a:lstStyle/>
          <a:p>
            <a:r>
              <a:rPr lang="en-GB">
                <a:cs typeface="Calibri Light"/>
              </a:rPr>
              <a:t>Introduction</a:t>
            </a:r>
            <a:endParaRPr lang="en-GB"/>
          </a:p>
        </p:txBody>
      </p:sp>
      <p:sp>
        <p:nvSpPr>
          <p:cNvPr id="3" name="Content Placeholder 2">
            <a:extLst>
              <a:ext uri="{FF2B5EF4-FFF2-40B4-BE49-F238E27FC236}">
                <a16:creationId xmlns:a16="http://schemas.microsoft.com/office/drawing/2014/main" id="{98C42EE0-E1D6-3456-7C54-CB723A1E5AF2}"/>
              </a:ext>
            </a:extLst>
          </p:cNvPr>
          <p:cNvSpPr>
            <a:spLocks noGrp="1"/>
          </p:cNvSpPr>
          <p:nvPr>
            <p:ph idx="1"/>
          </p:nvPr>
        </p:nvSpPr>
        <p:spPr/>
        <p:txBody>
          <a:bodyPr vert="horz" lIns="91440" tIns="45720" rIns="91440" bIns="45720" rtlCol="0" anchor="t">
            <a:normAutofit fontScale="92500" lnSpcReduction="10000"/>
          </a:bodyPr>
          <a:lstStyle/>
          <a:p>
            <a:pPr marL="0" indent="0">
              <a:buNone/>
            </a:pPr>
            <a:endParaRPr lang="en-GB" dirty="0">
              <a:cs typeface="Calibri"/>
            </a:endParaRPr>
          </a:p>
          <a:p>
            <a:r>
              <a:rPr lang="en-GB" dirty="0">
                <a:ea typeface="+mn-lt"/>
                <a:cs typeface="+mn-lt"/>
              </a:rPr>
              <a:t>Overview of Higher Education in Sri Lanka</a:t>
            </a:r>
            <a:endParaRPr lang="en-GB" dirty="0"/>
          </a:p>
          <a:p>
            <a:pPr lvl="1"/>
            <a:r>
              <a:rPr lang="en-GB" dirty="0">
                <a:ea typeface="+mn-lt"/>
                <a:cs typeface="+mn-lt"/>
              </a:rPr>
              <a:t>Not a state monopoly</a:t>
            </a:r>
            <a:endParaRPr lang="en-GB" dirty="0">
              <a:cs typeface="Calibri"/>
            </a:endParaRPr>
          </a:p>
          <a:p>
            <a:pPr lvl="1"/>
            <a:r>
              <a:rPr lang="en-GB" dirty="0">
                <a:ea typeface="+mn-lt"/>
                <a:cs typeface="+mn-lt"/>
              </a:rPr>
              <a:t>Approximately 20,000 graduates from state universities under UGC annually</a:t>
            </a:r>
            <a:endParaRPr lang="en-GB" dirty="0">
              <a:cs typeface="Calibri"/>
            </a:endParaRPr>
          </a:p>
          <a:p>
            <a:pPr lvl="1"/>
            <a:r>
              <a:rPr lang="en-GB" dirty="0">
                <a:ea typeface="+mn-lt"/>
                <a:cs typeface="+mn-lt"/>
              </a:rPr>
              <a:t>About 3,500 graduates from non-state higher educational institutions</a:t>
            </a:r>
            <a:endParaRPr lang="en-GB" dirty="0">
              <a:cs typeface="Calibri"/>
            </a:endParaRPr>
          </a:p>
          <a:p>
            <a:r>
              <a:rPr lang="en-GB" dirty="0">
                <a:ea typeface="+mn-lt"/>
                <a:cs typeface="+mn-lt"/>
              </a:rPr>
              <a:t>Sample Selection</a:t>
            </a:r>
            <a:endParaRPr lang="en-GB" dirty="0"/>
          </a:p>
          <a:p>
            <a:pPr lvl="1"/>
            <a:r>
              <a:rPr lang="en-GB" dirty="0">
                <a:ea typeface="+mn-lt"/>
                <a:cs typeface="+mn-lt"/>
              </a:rPr>
              <a:t>5,000 state university graduates </a:t>
            </a:r>
          </a:p>
          <a:p>
            <a:pPr lvl="1"/>
            <a:r>
              <a:rPr lang="en-GB" dirty="0">
                <a:ea typeface="+mn-lt"/>
                <a:cs typeface="+mn-lt"/>
              </a:rPr>
              <a:t>251 graduates from two non-state institutions </a:t>
            </a:r>
          </a:p>
          <a:p>
            <a:r>
              <a:rPr lang="en-GB" dirty="0">
                <a:ea typeface="+mn-lt"/>
                <a:cs typeface="+mn-lt"/>
              </a:rPr>
              <a:t>Employment Rates</a:t>
            </a:r>
            <a:endParaRPr lang="en-GB" dirty="0">
              <a:cs typeface="Calibri" panose="020F0502020204030204"/>
            </a:endParaRPr>
          </a:p>
          <a:p>
            <a:pPr lvl="1"/>
            <a:r>
              <a:rPr lang="en-GB" dirty="0">
                <a:ea typeface="+mn-lt"/>
                <a:cs typeface="+mn-lt"/>
              </a:rPr>
              <a:t>Overall employment rate: 65.5% for state university graduates, 66% for non-state graduates</a:t>
            </a:r>
            <a:endParaRPr lang="en-GB" dirty="0">
              <a:cs typeface="Calibri"/>
            </a:endParaRPr>
          </a:p>
          <a:p>
            <a:pPr lvl="1"/>
            <a:r>
              <a:rPr lang="en-GB" dirty="0">
                <a:ea typeface="+mn-lt"/>
                <a:cs typeface="+mn-lt"/>
              </a:rPr>
              <a:t>Higher employment rates for males (81% state, 76% non-state)</a:t>
            </a:r>
            <a:endParaRPr lang="en-GB">
              <a:cs typeface="Calibri"/>
            </a:endParaRPr>
          </a:p>
          <a:p>
            <a:endParaRPr lang="en-GB" dirty="0">
              <a:cs typeface="Calibri"/>
            </a:endParaRPr>
          </a:p>
        </p:txBody>
      </p:sp>
    </p:spTree>
    <p:extLst>
      <p:ext uri="{BB962C8B-B14F-4D97-AF65-F5344CB8AC3E}">
        <p14:creationId xmlns:p14="http://schemas.microsoft.com/office/powerpoint/2010/main" val="197868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2CED-3246-EAFB-158E-250E798541E8}"/>
              </a:ext>
            </a:extLst>
          </p:cNvPr>
          <p:cNvSpPr>
            <a:spLocks noGrp="1"/>
          </p:cNvSpPr>
          <p:nvPr>
            <p:ph type="title"/>
          </p:nvPr>
        </p:nvSpPr>
        <p:spPr/>
        <p:txBody>
          <a:bodyPr/>
          <a:lstStyle/>
          <a:p>
            <a:r>
              <a:rPr lang="en-GB" dirty="0">
                <a:ea typeface="+mj-lt"/>
                <a:cs typeface="+mj-lt"/>
              </a:rPr>
              <a:t>Overall Employment Status </a:t>
            </a:r>
            <a:endParaRPr lang="en-US" dirty="0"/>
          </a:p>
        </p:txBody>
      </p:sp>
      <p:sp>
        <p:nvSpPr>
          <p:cNvPr id="6" name="Content Placeholder 5">
            <a:extLst>
              <a:ext uri="{FF2B5EF4-FFF2-40B4-BE49-F238E27FC236}">
                <a16:creationId xmlns:a16="http://schemas.microsoft.com/office/drawing/2014/main" id="{98484C6E-66C1-6826-97A0-2119C98B73AF}"/>
              </a:ext>
            </a:extLst>
          </p:cNvPr>
          <p:cNvSpPr>
            <a:spLocks noGrp="1"/>
          </p:cNvSpPr>
          <p:nvPr>
            <p:ph idx="1"/>
          </p:nvPr>
        </p:nvSpPr>
        <p:spPr>
          <a:xfrm>
            <a:off x="838200" y="1699858"/>
            <a:ext cx="10515600" cy="4351338"/>
          </a:xfrm>
        </p:spPr>
        <p:txBody>
          <a:bodyPr vert="horz" lIns="91440" tIns="45720" rIns="91440" bIns="45720" rtlCol="0" anchor="t">
            <a:noAutofit/>
          </a:bodyPr>
          <a:lstStyle/>
          <a:p>
            <a:r>
              <a:rPr lang="en-GB" b="1" dirty="0">
                <a:ea typeface="+mn-lt"/>
                <a:cs typeface="+mn-lt"/>
              </a:rPr>
              <a:t>State Sector Graduates</a:t>
            </a:r>
            <a:endParaRPr lang="en-GB" dirty="0">
              <a:ea typeface="+mn-lt"/>
              <a:cs typeface="+mn-lt"/>
            </a:endParaRPr>
          </a:p>
          <a:p>
            <a:pPr lvl="1"/>
            <a:r>
              <a:rPr lang="en-GB" sz="3200" dirty="0">
                <a:ea typeface="+mn-lt"/>
                <a:cs typeface="+mn-lt"/>
              </a:rPr>
              <a:t>Employed: 65.5%</a:t>
            </a:r>
          </a:p>
          <a:p>
            <a:pPr lvl="1"/>
            <a:r>
              <a:rPr lang="en-GB" sz="3200" dirty="0">
                <a:ea typeface="+mn-lt"/>
                <a:cs typeface="+mn-lt"/>
              </a:rPr>
              <a:t>Engaged as a volunteer: 2.4%</a:t>
            </a:r>
            <a:endParaRPr lang="en-GB" sz="3200">
              <a:ea typeface="+mn-lt"/>
              <a:cs typeface="+mn-lt"/>
            </a:endParaRPr>
          </a:p>
          <a:p>
            <a:pPr lvl="1"/>
            <a:r>
              <a:rPr lang="en-GB" sz="3200" dirty="0">
                <a:ea typeface="+mn-lt"/>
                <a:cs typeface="+mn-lt"/>
              </a:rPr>
              <a:t>Not employed: 32.2%</a:t>
            </a:r>
            <a:endParaRPr lang="en-GB" sz="3200">
              <a:ea typeface="+mn-lt"/>
              <a:cs typeface="+mn-lt"/>
            </a:endParaRPr>
          </a:p>
          <a:p>
            <a:r>
              <a:rPr lang="en-GB" b="1" dirty="0">
                <a:ea typeface="+mn-lt"/>
                <a:cs typeface="+mn-lt"/>
              </a:rPr>
              <a:t>Non-State Sector Graduates</a:t>
            </a:r>
            <a:endParaRPr lang="en-GB" dirty="0">
              <a:ea typeface="+mn-lt"/>
              <a:cs typeface="+mn-lt"/>
            </a:endParaRPr>
          </a:p>
          <a:p>
            <a:pPr lvl="1"/>
            <a:r>
              <a:rPr lang="en-GB" sz="2800" dirty="0">
                <a:ea typeface="+mn-lt"/>
                <a:cs typeface="+mn-lt"/>
              </a:rPr>
              <a:t>Employed: 66%</a:t>
            </a:r>
            <a:endParaRPr lang="en-GB" dirty="0">
              <a:ea typeface="+mn-lt"/>
              <a:cs typeface="+mn-lt"/>
            </a:endParaRPr>
          </a:p>
          <a:p>
            <a:pPr lvl="1"/>
            <a:r>
              <a:rPr lang="en-GB" sz="2800" dirty="0">
                <a:ea typeface="+mn-lt"/>
                <a:cs typeface="+mn-lt"/>
              </a:rPr>
              <a:t>Not employed: 34%</a:t>
            </a:r>
            <a:endParaRPr lang="en-GB" dirty="0">
              <a:ea typeface="+mn-lt"/>
              <a:cs typeface="+mn-lt"/>
            </a:endParaRPr>
          </a:p>
          <a:p>
            <a:pPr marL="0" indent="0">
              <a:buNone/>
            </a:pPr>
            <a:endParaRPr lang="en-US" sz="2800" dirty="0">
              <a:ea typeface="+mn-lt"/>
              <a:cs typeface="+mn-lt"/>
            </a:endParaRPr>
          </a:p>
        </p:txBody>
      </p:sp>
      <p:pic>
        <p:nvPicPr>
          <p:cNvPr id="7" name="Picture 6" descr="A pie chart with text&#10;&#10;Description automatically generated">
            <a:extLst>
              <a:ext uri="{FF2B5EF4-FFF2-40B4-BE49-F238E27FC236}">
                <a16:creationId xmlns:a16="http://schemas.microsoft.com/office/drawing/2014/main" id="{ED23F322-1CDB-BAF9-A33C-F80967A80F49}"/>
              </a:ext>
            </a:extLst>
          </p:cNvPr>
          <p:cNvPicPr>
            <a:picLocks noChangeAspect="1"/>
          </p:cNvPicPr>
          <p:nvPr/>
        </p:nvPicPr>
        <p:blipFill>
          <a:blip r:embed="rId2"/>
          <a:stretch>
            <a:fillRect/>
          </a:stretch>
        </p:blipFill>
        <p:spPr>
          <a:xfrm>
            <a:off x="7846760" y="961009"/>
            <a:ext cx="3534034" cy="2746160"/>
          </a:xfrm>
          <a:prstGeom prst="rect">
            <a:avLst/>
          </a:prstGeom>
        </p:spPr>
      </p:pic>
      <p:pic>
        <p:nvPicPr>
          <p:cNvPr id="8" name="Picture 7" descr="A pie chart with text on it&#10;&#10;Description automatically generated">
            <a:extLst>
              <a:ext uri="{FF2B5EF4-FFF2-40B4-BE49-F238E27FC236}">
                <a16:creationId xmlns:a16="http://schemas.microsoft.com/office/drawing/2014/main" id="{49E330CA-4474-D75C-A7A0-22A3018ED27E}"/>
              </a:ext>
            </a:extLst>
          </p:cNvPr>
          <p:cNvPicPr>
            <a:picLocks noChangeAspect="1"/>
          </p:cNvPicPr>
          <p:nvPr/>
        </p:nvPicPr>
        <p:blipFill>
          <a:blip r:embed="rId3"/>
          <a:stretch>
            <a:fillRect/>
          </a:stretch>
        </p:blipFill>
        <p:spPr>
          <a:xfrm>
            <a:off x="8315441" y="3705688"/>
            <a:ext cx="2826010" cy="3138257"/>
          </a:xfrm>
          <a:prstGeom prst="rect">
            <a:avLst/>
          </a:prstGeom>
        </p:spPr>
      </p:pic>
    </p:spTree>
    <p:extLst>
      <p:ext uri="{BB962C8B-B14F-4D97-AF65-F5344CB8AC3E}">
        <p14:creationId xmlns:p14="http://schemas.microsoft.com/office/powerpoint/2010/main" val="396487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5D77-1CA2-5BA7-1642-9D8B44AEE963}"/>
              </a:ext>
            </a:extLst>
          </p:cNvPr>
          <p:cNvSpPr>
            <a:spLocks noGrp="1"/>
          </p:cNvSpPr>
          <p:nvPr>
            <p:ph type="title"/>
          </p:nvPr>
        </p:nvSpPr>
        <p:spPr/>
        <p:txBody>
          <a:bodyPr/>
          <a:lstStyle/>
          <a:p>
            <a:r>
              <a:rPr lang="en-GB" dirty="0">
                <a:ea typeface="+mj-lt"/>
                <a:cs typeface="+mj-lt"/>
              </a:rPr>
              <a:t>Employment Status by Gender</a:t>
            </a:r>
            <a:endParaRPr lang="en-US" dirty="0"/>
          </a:p>
        </p:txBody>
      </p:sp>
      <p:sp>
        <p:nvSpPr>
          <p:cNvPr id="3" name="Content Placeholder 2">
            <a:extLst>
              <a:ext uri="{FF2B5EF4-FFF2-40B4-BE49-F238E27FC236}">
                <a16:creationId xmlns:a16="http://schemas.microsoft.com/office/drawing/2014/main" id="{D16E21CF-CB02-395B-542D-1DD272CC27E2}"/>
              </a:ext>
            </a:extLst>
          </p:cNvPr>
          <p:cNvSpPr>
            <a:spLocks noGrp="1"/>
          </p:cNvSpPr>
          <p:nvPr>
            <p:ph idx="1"/>
          </p:nvPr>
        </p:nvSpPr>
        <p:spPr/>
        <p:txBody>
          <a:bodyPr vert="horz" lIns="91440" tIns="45720" rIns="91440" bIns="45720" rtlCol="0" anchor="t">
            <a:normAutofit/>
          </a:bodyPr>
          <a:lstStyle/>
          <a:p>
            <a:r>
              <a:rPr lang="en-GB" dirty="0">
                <a:ea typeface="+mn-lt"/>
                <a:cs typeface="+mn-lt"/>
              </a:rPr>
              <a:t>Promoting Productive Employment for Men and Women Equally</a:t>
            </a:r>
          </a:p>
          <a:p>
            <a:r>
              <a:rPr lang="en-GB" dirty="0">
                <a:ea typeface="+mn-lt"/>
                <a:cs typeface="+mn-lt"/>
              </a:rPr>
              <a:t>Male : 80.8%</a:t>
            </a:r>
          </a:p>
          <a:p>
            <a:r>
              <a:rPr lang="en-GB" dirty="0">
                <a:ea typeface="+mn-lt"/>
                <a:cs typeface="+mn-lt"/>
              </a:rPr>
              <a:t>Female :  58.2%</a:t>
            </a:r>
          </a:p>
          <a:p>
            <a:r>
              <a:rPr lang="en-GB" dirty="0">
                <a:ea typeface="+mn-lt"/>
                <a:cs typeface="+mn-lt"/>
              </a:rPr>
              <a:t>Disparity:  22%</a:t>
            </a:r>
          </a:p>
          <a:p>
            <a:endParaRPr lang="en-GB" dirty="0">
              <a:ea typeface="+mn-lt"/>
              <a:cs typeface="+mn-lt"/>
            </a:endParaRPr>
          </a:p>
        </p:txBody>
      </p:sp>
      <p:pic>
        <p:nvPicPr>
          <p:cNvPr id="5" name="Picture 4" descr="A graph of a number of individuals&#10;&#10;Description automatically generated">
            <a:extLst>
              <a:ext uri="{FF2B5EF4-FFF2-40B4-BE49-F238E27FC236}">
                <a16:creationId xmlns:a16="http://schemas.microsoft.com/office/drawing/2014/main" id="{8C77F597-5712-A246-85E8-E1D100546F97}"/>
              </a:ext>
            </a:extLst>
          </p:cNvPr>
          <p:cNvPicPr>
            <a:picLocks noChangeAspect="1"/>
          </p:cNvPicPr>
          <p:nvPr/>
        </p:nvPicPr>
        <p:blipFill>
          <a:blip r:embed="rId2"/>
          <a:stretch>
            <a:fillRect/>
          </a:stretch>
        </p:blipFill>
        <p:spPr>
          <a:xfrm>
            <a:off x="7781381" y="2448017"/>
            <a:ext cx="4019896" cy="3604334"/>
          </a:xfrm>
          <a:prstGeom prst="rect">
            <a:avLst/>
          </a:prstGeom>
        </p:spPr>
      </p:pic>
      <p:pic>
        <p:nvPicPr>
          <p:cNvPr id="6" name="Picture 5" descr="A graph of a number of individuals&#10;&#10;Description automatically generated">
            <a:extLst>
              <a:ext uri="{FF2B5EF4-FFF2-40B4-BE49-F238E27FC236}">
                <a16:creationId xmlns:a16="http://schemas.microsoft.com/office/drawing/2014/main" id="{925ED1E9-D2E2-A541-BC1C-164D7D8897DB}"/>
              </a:ext>
            </a:extLst>
          </p:cNvPr>
          <p:cNvPicPr>
            <a:picLocks noChangeAspect="1"/>
          </p:cNvPicPr>
          <p:nvPr/>
        </p:nvPicPr>
        <p:blipFill>
          <a:blip r:embed="rId3"/>
          <a:stretch>
            <a:fillRect/>
          </a:stretch>
        </p:blipFill>
        <p:spPr>
          <a:xfrm>
            <a:off x="4099820" y="2448016"/>
            <a:ext cx="3563275" cy="3463771"/>
          </a:xfrm>
          <a:prstGeom prst="rect">
            <a:avLst/>
          </a:prstGeom>
        </p:spPr>
      </p:pic>
    </p:spTree>
    <p:extLst>
      <p:ext uri="{BB962C8B-B14F-4D97-AF65-F5344CB8AC3E}">
        <p14:creationId xmlns:p14="http://schemas.microsoft.com/office/powerpoint/2010/main" val="383704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6235-C290-D996-1450-6B71BE6E338B}"/>
              </a:ext>
            </a:extLst>
          </p:cNvPr>
          <p:cNvSpPr>
            <a:spLocks noGrp="1"/>
          </p:cNvSpPr>
          <p:nvPr>
            <p:ph type="title"/>
          </p:nvPr>
        </p:nvSpPr>
        <p:spPr/>
        <p:txBody>
          <a:bodyPr>
            <a:normAutofit/>
          </a:bodyPr>
          <a:lstStyle/>
          <a:p>
            <a:r>
              <a:rPr lang="en-GB" b="1" dirty="0">
                <a:ea typeface="+mj-lt"/>
                <a:cs typeface="+mj-lt"/>
              </a:rPr>
              <a:t>Implications of Gender Disparity</a:t>
            </a:r>
            <a:endParaRPr lang="en-US" dirty="0">
              <a:ea typeface="+mj-lt"/>
              <a:cs typeface="+mj-lt"/>
            </a:endParaRPr>
          </a:p>
        </p:txBody>
      </p:sp>
      <p:sp>
        <p:nvSpPr>
          <p:cNvPr id="3" name="Content Placeholder 2">
            <a:extLst>
              <a:ext uri="{FF2B5EF4-FFF2-40B4-BE49-F238E27FC236}">
                <a16:creationId xmlns:a16="http://schemas.microsoft.com/office/drawing/2014/main" id="{BF8622BF-D0C5-8545-6AB9-307E6329DE59}"/>
              </a:ext>
            </a:extLst>
          </p:cNvPr>
          <p:cNvSpPr>
            <a:spLocks noGrp="1"/>
          </p:cNvSpPr>
          <p:nvPr>
            <p:ph idx="1"/>
          </p:nvPr>
        </p:nvSpPr>
        <p:spPr/>
        <p:txBody>
          <a:bodyPr vert="horz" lIns="91440" tIns="45720" rIns="91440" bIns="45720" rtlCol="0" anchor="t">
            <a:normAutofit/>
          </a:bodyPr>
          <a:lstStyle/>
          <a:p>
            <a:r>
              <a:rPr lang="en-GB" b="1">
                <a:ea typeface="+mn-lt"/>
                <a:cs typeface="+mn-lt"/>
              </a:rPr>
              <a:t>Economic Impact</a:t>
            </a:r>
            <a:endParaRPr lang="en-GB" dirty="0">
              <a:ea typeface="+mn-lt"/>
              <a:cs typeface="+mn-lt"/>
            </a:endParaRPr>
          </a:p>
          <a:p>
            <a:pPr lvl="1"/>
            <a:r>
              <a:rPr lang="en-GB" sz="2800">
                <a:ea typeface="+mn-lt"/>
                <a:cs typeface="+mn-lt"/>
              </a:rPr>
              <a:t>Inequality in income distribution</a:t>
            </a:r>
            <a:endParaRPr lang="en-GB">
              <a:ea typeface="+mn-lt"/>
              <a:cs typeface="+mn-lt"/>
            </a:endParaRPr>
          </a:p>
          <a:p>
            <a:pPr lvl="1"/>
            <a:r>
              <a:rPr lang="en-GB" sz="2800">
                <a:ea typeface="+mn-lt"/>
                <a:cs typeface="+mn-lt"/>
              </a:rPr>
              <a:t>Potential hindrance to economic growth</a:t>
            </a:r>
            <a:endParaRPr lang="en-GB">
              <a:ea typeface="+mn-lt"/>
              <a:cs typeface="+mn-lt"/>
            </a:endParaRPr>
          </a:p>
          <a:p>
            <a:r>
              <a:rPr lang="en-GB" b="1">
                <a:ea typeface="+mn-lt"/>
                <a:cs typeface="+mn-lt"/>
              </a:rPr>
              <a:t>Societal Implications</a:t>
            </a:r>
            <a:endParaRPr lang="en-GB">
              <a:ea typeface="+mn-lt"/>
              <a:cs typeface="+mn-lt"/>
            </a:endParaRPr>
          </a:p>
          <a:p>
            <a:pPr lvl="1"/>
            <a:r>
              <a:rPr lang="en-GB" sz="2800">
                <a:ea typeface="+mn-lt"/>
                <a:cs typeface="+mn-lt"/>
              </a:rPr>
              <a:t>Reinforcement of gender stereotypes</a:t>
            </a:r>
            <a:endParaRPr lang="en-GB">
              <a:ea typeface="+mn-lt"/>
              <a:cs typeface="+mn-lt"/>
            </a:endParaRPr>
          </a:p>
          <a:p>
            <a:pPr lvl="1"/>
            <a:r>
              <a:rPr lang="en-GB" sz="2800">
                <a:ea typeface="+mn-lt"/>
                <a:cs typeface="+mn-lt"/>
              </a:rPr>
              <a:t>Impact on overall societal progress</a:t>
            </a:r>
            <a:endParaRPr lang="en-GB">
              <a:ea typeface="+mn-lt"/>
              <a:cs typeface="+mn-lt"/>
            </a:endParaRPr>
          </a:p>
          <a:p>
            <a:endParaRPr lang="en-GB" dirty="0">
              <a:cs typeface="Calibri"/>
            </a:endParaRPr>
          </a:p>
        </p:txBody>
      </p:sp>
    </p:spTree>
    <p:extLst>
      <p:ext uri="{BB962C8B-B14F-4D97-AF65-F5344CB8AC3E}">
        <p14:creationId xmlns:p14="http://schemas.microsoft.com/office/powerpoint/2010/main" val="128076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D3B0-0009-C900-B0BC-5AD2B65D9362}"/>
              </a:ext>
            </a:extLst>
          </p:cNvPr>
          <p:cNvSpPr>
            <a:spLocks noGrp="1"/>
          </p:cNvSpPr>
          <p:nvPr>
            <p:ph type="title"/>
          </p:nvPr>
        </p:nvSpPr>
        <p:spPr/>
        <p:txBody>
          <a:bodyPr>
            <a:normAutofit/>
          </a:bodyPr>
          <a:lstStyle/>
          <a:p>
            <a:r>
              <a:rPr lang="en-GB" b="1" dirty="0">
                <a:ea typeface="+mj-lt"/>
                <a:cs typeface="+mj-lt"/>
              </a:rPr>
              <a:t>Addressing Gender Disparities</a:t>
            </a:r>
            <a:endParaRPr lang="en-US" dirty="0">
              <a:ea typeface="+mj-lt"/>
              <a:cs typeface="+mj-lt"/>
            </a:endParaRPr>
          </a:p>
        </p:txBody>
      </p:sp>
      <p:sp>
        <p:nvSpPr>
          <p:cNvPr id="3" name="Content Placeholder 2">
            <a:extLst>
              <a:ext uri="{FF2B5EF4-FFF2-40B4-BE49-F238E27FC236}">
                <a16:creationId xmlns:a16="http://schemas.microsoft.com/office/drawing/2014/main" id="{9D177ABB-F15D-6578-9F09-AC203A41B4FA}"/>
              </a:ext>
            </a:extLst>
          </p:cNvPr>
          <p:cNvSpPr>
            <a:spLocks noGrp="1"/>
          </p:cNvSpPr>
          <p:nvPr>
            <p:ph idx="1"/>
          </p:nvPr>
        </p:nvSpPr>
        <p:spPr/>
        <p:txBody>
          <a:bodyPr vert="horz" lIns="91440" tIns="45720" rIns="91440" bIns="45720" rtlCol="0" anchor="t">
            <a:normAutofit/>
          </a:bodyPr>
          <a:lstStyle/>
          <a:p>
            <a:r>
              <a:rPr lang="en-GB" b="1">
                <a:ea typeface="+mn-lt"/>
                <a:cs typeface="+mn-lt"/>
              </a:rPr>
              <a:t>Policy Recommendations</a:t>
            </a:r>
            <a:endParaRPr lang="en-GB" dirty="0">
              <a:ea typeface="+mn-lt"/>
              <a:cs typeface="+mn-lt"/>
            </a:endParaRPr>
          </a:p>
          <a:p>
            <a:pPr lvl="1"/>
            <a:r>
              <a:rPr lang="en-GB" sz="2800">
                <a:ea typeface="+mn-lt"/>
                <a:cs typeface="+mn-lt"/>
              </a:rPr>
              <a:t>Equal opportunity initiatives</a:t>
            </a:r>
            <a:endParaRPr lang="en-GB">
              <a:ea typeface="+mn-lt"/>
              <a:cs typeface="+mn-lt"/>
            </a:endParaRPr>
          </a:p>
          <a:p>
            <a:pPr lvl="1"/>
            <a:r>
              <a:rPr lang="en-GB" sz="2800">
                <a:ea typeface="+mn-lt"/>
                <a:cs typeface="+mn-lt"/>
              </a:rPr>
              <a:t>Gender-inclusive employment policies</a:t>
            </a:r>
            <a:endParaRPr lang="en-GB">
              <a:ea typeface="+mn-lt"/>
              <a:cs typeface="+mn-lt"/>
            </a:endParaRPr>
          </a:p>
          <a:p>
            <a:r>
              <a:rPr lang="en-GB" b="1">
                <a:ea typeface="+mn-lt"/>
                <a:cs typeface="+mn-lt"/>
              </a:rPr>
              <a:t>Corporate Initiatives</a:t>
            </a:r>
            <a:endParaRPr lang="en-GB">
              <a:ea typeface="+mn-lt"/>
              <a:cs typeface="+mn-lt"/>
            </a:endParaRPr>
          </a:p>
          <a:p>
            <a:pPr lvl="1"/>
            <a:r>
              <a:rPr lang="en-GB" sz="2800">
                <a:ea typeface="+mn-lt"/>
                <a:cs typeface="+mn-lt"/>
              </a:rPr>
              <a:t>Promoting diversity and inclusion</a:t>
            </a:r>
            <a:endParaRPr lang="en-GB">
              <a:ea typeface="+mn-lt"/>
              <a:cs typeface="+mn-lt"/>
            </a:endParaRPr>
          </a:p>
          <a:p>
            <a:pPr lvl="1"/>
            <a:r>
              <a:rPr lang="en-GB" sz="2800">
                <a:ea typeface="+mn-lt"/>
                <a:cs typeface="+mn-lt"/>
              </a:rPr>
              <a:t>Eliminating gender biases in hiring</a:t>
            </a:r>
            <a:endParaRPr lang="en-GB">
              <a:ea typeface="+mn-lt"/>
              <a:cs typeface="+mn-lt"/>
            </a:endParaRPr>
          </a:p>
          <a:p>
            <a:endParaRPr lang="en-GB" dirty="0">
              <a:cs typeface="Calibri"/>
            </a:endParaRPr>
          </a:p>
        </p:txBody>
      </p:sp>
    </p:spTree>
    <p:extLst>
      <p:ext uri="{BB962C8B-B14F-4D97-AF65-F5344CB8AC3E}">
        <p14:creationId xmlns:p14="http://schemas.microsoft.com/office/powerpoint/2010/main" val="290208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FD6E-F040-0B42-C6E9-1951AF74E8F4}"/>
              </a:ext>
            </a:extLst>
          </p:cNvPr>
          <p:cNvSpPr>
            <a:spLocks noGrp="1"/>
          </p:cNvSpPr>
          <p:nvPr>
            <p:ph type="title"/>
          </p:nvPr>
        </p:nvSpPr>
        <p:spPr/>
        <p:txBody>
          <a:bodyPr>
            <a:normAutofit/>
          </a:bodyPr>
          <a:lstStyle/>
          <a:p>
            <a:r>
              <a:rPr lang="en-GB" b="1" dirty="0">
                <a:ea typeface="+mj-lt"/>
                <a:cs typeface="+mj-lt"/>
              </a:rPr>
              <a:t>Importance of Equal Employment</a:t>
            </a:r>
            <a:endParaRPr lang="en-US" dirty="0">
              <a:ea typeface="+mj-lt"/>
              <a:cs typeface="+mj-lt"/>
            </a:endParaRPr>
          </a:p>
        </p:txBody>
      </p:sp>
      <p:sp>
        <p:nvSpPr>
          <p:cNvPr id="3" name="Content Placeholder 2">
            <a:extLst>
              <a:ext uri="{FF2B5EF4-FFF2-40B4-BE49-F238E27FC236}">
                <a16:creationId xmlns:a16="http://schemas.microsoft.com/office/drawing/2014/main" id="{EA48E66F-5FAF-8CC5-74CB-9E2161D1FBD6}"/>
              </a:ext>
            </a:extLst>
          </p:cNvPr>
          <p:cNvSpPr>
            <a:spLocks noGrp="1"/>
          </p:cNvSpPr>
          <p:nvPr>
            <p:ph idx="1"/>
          </p:nvPr>
        </p:nvSpPr>
        <p:spPr/>
        <p:txBody>
          <a:bodyPr vert="horz" lIns="91440" tIns="45720" rIns="91440" bIns="45720" rtlCol="0" anchor="t">
            <a:normAutofit/>
          </a:bodyPr>
          <a:lstStyle/>
          <a:p>
            <a:r>
              <a:rPr lang="en-GB" b="1" dirty="0">
                <a:ea typeface="+mn-lt"/>
                <a:cs typeface="+mn-lt"/>
              </a:rPr>
              <a:t>Global Perspective</a:t>
            </a:r>
            <a:endParaRPr lang="en-GB" dirty="0">
              <a:ea typeface="+mn-lt"/>
              <a:cs typeface="+mn-lt"/>
            </a:endParaRPr>
          </a:p>
          <a:p>
            <a:pPr lvl="1"/>
            <a:r>
              <a:rPr lang="en-GB" sz="2800" dirty="0">
                <a:ea typeface="+mn-lt"/>
                <a:cs typeface="+mn-lt"/>
              </a:rPr>
              <a:t>Aligning with international goals for gender equality</a:t>
            </a:r>
            <a:endParaRPr lang="en-GB" dirty="0">
              <a:ea typeface="+mn-lt"/>
              <a:cs typeface="+mn-lt"/>
            </a:endParaRPr>
          </a:p>
          <a:p>
            <a:r>
              <a:rPr lang="en-GB" b="1" dirty="0">
                <a:ea typeface="+mn-lt"/>
                <a:cs typeface="+mn-lt"/>
              </a:rPr>
              <a:t>Economic Development</a:t>
            </a:r>
            <a:endParaRPr lang="en-GB" dirty="0">
              <a:ea typeface="+mn-lt"/>
              <a:cs typeface="+mn-lt"/>
            </a:endParaRPr>
          </a:p>
          <a:p>
            <a:pPr lvl="1"/>
            <a:r>
              <a:rPr lang="en-GB" sz="2800" dirty="0">
                <a:ea typeface="+mn-lt"/>
                <a:cs typeface="+mn-lt"/>
              </a:rPr>
              <a:t>Contribution of gender-equal employment to overall development</a:t>
            </a:r>
            <a:endParaRPr lang="en-GB" dirty="0">
              <a:ea typeface="+mn-lt"/>
              <a:cs typeface="+mn-lt"/>
            </a:endParaRPr>
          </a:p>
          <a:p>
            <a:r>
              <a:rPr lang="en-GB" b="1" dirty="0">
                <a:ea typeface="+mn-lt"/>
                <a:cs typeface="+mn-lt"/>
              </a:rPr>
              <a:t>Social Progress</a:t>
            </a:r>
            <a:endParaRPr lang="en-GB" dirty="0">
              <a:ea typeface="+mn-lt"/>
              <a:cs typeface="+mn-lt"/>
            </a:endParaRPr>
          </a:p>
          <a:p>
            <a:pPr lvl="1"/>
            <a:r>
              <a:rPr lang="en-GB" sz="2800" dirty="0">
                <a:ea typeface="+mn-lt"/>
                <a:cs typeface="+mn-lt"/>
              </a:rPr>
              <a:t>Fostering a society that values diversity and inclusivity</a:t>
            </a:r>
            <a:endParaRPr lang="en-GB" dirty="0">
              <a:ea typeface="+mn-lt"/>
              <a:cs typeface="+mn-lt"/>
            </a:endParaRPr>
          </a:p>
          <a:p>
            <a:endParaRPr lang="en-GB" dirty="0">
              <a:cs typeface="Calibri"/>
            </a:endParaRPr>
          </a:p>
        </p:txBody>
      </p:sp>
    </p:spTree>
    <p:extLst>
      <p:ext uri="{BB962C8B-B14F-4D97-AF65-F5344CB8AC3E}">
        <p14:creationId xmlns:p14="http://schemas.microsoft.com/office/powerpoint/2010/main" val="240441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6FAF-9E37-A10A-490C-AA68701007DC}"/>
              </a:ext>
            </a:extLst>
          </p:cNvPr>
          <p:cNvSpPr>
            <a:spLocks noGrp="1"/>
          </p:cNvSpPr>
          <p:nvPr>
            <p:ph type="title"/>
          </p:nvPr>
        </p:nvSpPr>
        <p:spPr/>
        <p:txBody>
          <a:bodyPr/>
          <a:lstStyle/>
          <a:p>
            <a:r>
              <a:rPr lang="en-GB" dirty="0">
                <a:ea typeface="+mj-lt"/>
                <a:cs typeface="+mj-lt"/>
              </a:rPr>
              <a:t>Employment Status by Type of the Degree </a:t>
            </a:r>
            <a:endParaRPr lang="en-US" dirty="0">
              <a:ea typeface="+mj-lt"/>
              <a:cs typeface="+mj-lt"/>
            </a:endParaRPr>
          </a:p>
        </p:txBody>
      </p:sp>
      <p:sp>
        <p:nvSpPr>
          <p:cNvPr id="3" name="Content Placeholder 2">
            <a:extLst>
              <a:ext uri="{FF2B5EF4-FFF2-40B4-BE49-F238E27FC236}">
                <a16:creationId xmlns:a16="http://schemas.microsoft.com/office/drawing/2014/main" id="{A05441DD-AFA3-9E12-E8F8-2BFAC437269A}"/>
              </a:ext>
            </a:extLst>
          </p:cNvPr>
          <p:cNvSpPr>
            <a:spLocks noGrp="1"/>
          </p:cNvSpPr>
          <p:nvPr>
            <p:ph idx="1"/>
          </p:nvPr>
        </p:nvSpPr>
        <p:spPr/>
        <p:txBody>
          <a:bodyPr vert="horz" lIns="91440" tIns="45720" rIns="91440" bIns="45720" rtlCol="0" anchor="t">
            <a:normAutofit/>
          </a:bodyPr>
          <a:lstStyle/>
          <a:p>
            <a:r>
              <a:rPr lang="en-GB" dirty="0">
                <a:ea typeface="+mn-lt"/>
                <a:cs typeface="+mn-lt"/>
              </a:rPr>
              <a:t>Four-Year General : 88%</a:t>
            </a:r>
          </a:p>
          <a:p>
            <a:r>
              <a:rPr lang="en-GB" dirty="0">
                <a:ea typeface="+mn-lt"/>
                <a:cs typeface="+mn-lt"/>
              </a:rPr>
              <a:t>Special/Honors : 68.9%</a:t>
            </a:r>
          </a:p>
          <a:p>
            <a:r>
              <a:rPr lang="en-GB" dirty="0">
                <a:ea typeface="+mn-lt"/>
                <a:cs typeface="+mn-lt"/>
              </a:rPr>
              <a:t>Three-Year General : 54.2%</a:t>
            </a:r>
          </a:p>
          <a:p>
            <a:endParaRPr lang="en-GB" dirty="0">
              <a:cs typeface="Calibri"/>
            </a:endParaRPr>
          </a:p>
        </p:txBody>
      </p:sp>
      <p:pic>
        <p:nvPicPr>
          <p:cNvPr id="4" name="Picture 3">
            <a:extLst>
              <a:ext uri="{FF2B5EF4-FFF2-40B4-BE49-F238E27FC236}">
                <a16:creationId xmlns:a16="http://schemas.microsoft.com/office/drawing/2014/main" id="{2DFAD66A-E488-5C79-EDD0-E23B408DCEED}"/>
              </a:ext>
            </a:extLst>
          </p:cNvPr>
          <p:cNvPicPr>
            <a:picLocks noChangeAspect="1"/>
          </p:cNvPicPr>
          <p:nvPr/>
        </p:nvPicPr>
        <p:blipFill>
          <a:blip r:embed="rId2"/>
          <a:stretch>
            <a:fillRect/>
          </a:stretch>
        </p:blipFill>
        <p:spPr>
          <a:xfrm>
            <a:off x="5341397" y="1880645"/>
            <a:ext cx="6096000" cy="3281663"/>
          </a:xfrm>
          <a:prstGeom prst="rect">
            <a:avLst/>
          </a:prstGeom>
        </p:spPr>
      </p:pic>
    </p:spTree>
    <p:extLst>
      <p:ext uri="{BB962C8B-B14F-4D97-AF65-F5344CB8AC3E}">
        <p14:creationId xmlns:p14="http://schemas.microsoft.com/office/powerpoint/2010/main" val="68043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1DDB-FDEB-6798-55A6-543471704B3B}"/>
              </a:ext>
            </a:extLst>
          </p:cNvPr>
          <p:cNvSpPr>
            <a:spLocks noGrp="1"/>
          </p:cNvSpPr>
          <p:nvPr>
            <p:ph type="title"/>
          </p:nvPr>
        </p:nvSpPr>
        <p:spPr/>
        <p:txBody>
          <a:bodyPr/>
          <a:lstStyle/>
          <a:p>
            <a:r>
              <a:rPr lang="en-GB" dirty="0">
                <a:ea typeface="+mj-lt"/>
                <a:cs typeface="+mj-lt"/>
              </a:rPr>
              <a:t>Employment Status by Academic Performance</a:t>
            </a:r>
            <a:endParaRPr lang="en-US" dirty="0">
              <a:ea typeface="+mj-lt"/>
              <a:cs typeface="+mj-lt"/>
            </a:endParaRPr>
          </a:p>
        </p:txBody>
      </p:sp>
      <p:sp>
        <p:nvSpPr>
          <p:cNvPr id="3" name="Content Placeholder 2">
            <a:extLst>
              <a:ext uri="{FF2B5EF4-FFF2-40B4-BE49-F238E27FC236}">
                <a16:creationId xmlns:a16="http://schemas.microsoft.com/office/drawing/2014/main" id="{0223EE7C-BF2B-B88D-9E63-545F287ABA69}"/>
              </a:ext>
            </a:extLst>
          </p:cNvPr>
          <p:cNvSpPr>
            <a:spLocks noGrp="1"/>
          </p:cNvSpPr>
          <p:nvPr>
            <p:ph idx="1"/>
          </p:nvPr>
        </p:nvSpPr>
        <p:spPr/>
        <p:txBody>
          <a:bodyPr vert="horz" lIns="91440" tIns="45720" rIns="91440" bIns="45720" rtlCol="0" anchor="t">
            <a:normAutofit/>
          </a:bodyPr>
          <a:lstStyle/>
          <a:p>
            <a:r>
              <a:rPr lang="en-GB" dirty="0">
                <a:ea typeface="+mn-lt"/>
                <a:cs typeface="+mn-lt"/>
              </a:rPr>
              <a:t>British tradition, Sri Lankan universities divide the overall performance of graduates into four categories:</a:t>
            </a:r>
          </a:p>
          <a:p>
            <a:pPr lvl="1"/>
            <a:r>
              <a:rPr lang="en-GB" sz="2000" dirty="0">
                <a:ea typeface="+mn-lt"/>
                <a:cs typeface="+mn-lt"/>
              </a:rPr>
              <a:t>First Class: 71.9%</a:t>
            </a:r>
          </a:p>
          <a:p>
            <a:pPr lvl="1"/>
            <a:r>
              <a:rPr lang="en-GB" sz="2000" dirty="0">
                <a:ea typeface="+mn-lt"/>
                <a:cs typeface="+mn-lt"/>
              </a:rPr>
              <a:t>Second Class Upper : 59.1%</a:t>
            </a:r>
          </a:p>
          <a:p>
            <a:pPr lvl="1"/>
            <a:r>
              <a:rPr lang="en-GB" sz="2000" dirty="0">
                <a:ea typeface="+mn-lt"/>
                <a:cs typeface="+mn-lt"/>
              </a:rPr>
              <a:t>Second Class Lower : 67.7%</a:t>
            </a:r>
          </a:p>
          <a:p>
            <a:pPr lvl="1"/>
            <a:r>
              <a:rPr lang="en-GB" sz="2000" dirty="0">
                <a:ea typeface="+mn-lt"/>
                <a:cs typeface="+mn-lt"/>
              </a:rPr>
              <a:t>General Pass: 71.4%</a:t>
            </a:r>
          </a:p>
          <a:p>
            <a:pPr marL="457200" lvl="1" indent="0">
              <a:buNone/>
            </a:pPr>
            <a:endParaRPr lang="en-GB" dirty="0">
              <a:ea typeface="+mn-lt"/>
              <a:cs typeface="+mn-lt"/>
            </a:endParaRPr>
          </a:p>
        </p:txBody>
      </p:sp>
      <p:pic>
        <p:nvPicPr>
          <p:cNvPr id="4" name="Picture 3" descr="A graph of a volunteer&#10;&#10;Description automatically generated">
            <a:extLst>
              <a:ext uri="{FF2B5EF4-FFF2-40B4-BE49-F238E27FC236}">
                <a16:creationId xmlns:a16="http://schemas.microsoft.com/office/drawing/2014/main" id="{AD3AD206-635D-0E8B-2659-785ECD8C06DC}"/>
              </a:ext>
            </a:extLst>
          </p:cNvPr>
          <p:cNvPicPr>
            <a:picLocks noChangeAspect="1"/>
          </p:cNvPicPr>
          <p:nvPr/>
        </p:nvPicPr>
        <p:blipFill>
          <a:blip r:embed="rId2"/>
          <a:stretch>
            <a:fillRect/>
          </a:stretch>
        </p:blipFill>
        <p:spPr>
          <a:xfrm>
            <a:off x="4305670" y="3629611"/>
            <a:ext cx="7546019" cy="3231225"/>
          </a:xfrm>
          <a:prstGeom prst="rect">
            <a:avLst/>
          </a:prstGeom>
        </p:spPr>
      </p:pic>
    </p:spTree>
    <p:extLst>
      <p:ext uri="{BB962C8B-B14F-4D97-AF65-F5344CB8AC3E}">
        <p14:creationId xmlns:p14="http://schemas.microsoft.com/office/powerpoint/2010/main" val="26350964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Graduate Labour Market  Of Sri Lanka</vt:lpstr>
      <vt:lpstr>Introduction</vt:lpstr>
      <vt:lpstr>Overall Employment Status </vt:lpstr>
      <vt:lpstr>Employment Status by Gender</vt:lpstr>
      <vt:lpstr>Implications of Gender Disparity</vt:lpstr>
      <vt:lpstr>Addressing Gender Disparities</vt:lpstr>
      <vt:lpstr>Importance of Equal Employment</vt:lpstr>
      <vt:lpstr>Employment Status by Type of the Degree </vt:lpstr>
      <vt:lpstr>Employment Status by Academic Performance</vt:lpstr>
      <vt:lpstr>Timing of First Employment</vt:lpstr>
      <vt:lpstr>Expanded after releasing results - State Universities </vt:lpstr>
      <vt:lpstr>Attributes Relevant to Graduates Employment </vt:lpstr>
      <vt:lpstr>Unemployed Graduates</vt:lpstr>
      <vt:lpstr>Major Reasons for Unemployment</vt:lpstr>
      <vt:lpstr>Employment Status by Academic Stream  </vt:lpstr>
      <vt:lpstr>Other Reasons for Unemployment</vt:lpstr>
      <vt:lpstr>Recent demographic changes – Sri Lanka</vt:lpstr>
      <vt:lpstr>Demographic Transition and Graduate Labor Market</vt:lpstr>
      <vt:lpstr>Economic changes of Sri Lanka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222</cp:revision>
  <dcterms:created xsi:type="dcterms:W3CDTF">2023-11-18T13:04:15Z</dcterms:created>
  <dcterms:modified xsi:type="dcterms:W3CDTF">2023-11-30T05:08:03Z</dcterms:modified>
</cp:coreProperties>
</file>