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7E33D-3CB8-4A95-A719-EFEFDFE110F6}" v="248" dt="2023-12-26T10:30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elan Parameswaran" userId="S::kovelanp@axallant.com::98bb3590-5d6e-4af1-9b0a-d18169857cad" providerId="AD" clId="Web-{0F87E33D-3CB8-4A95-A719-EFEFDFE110F6}"/>
    <pc:docChg chg="addSld delSld modSld">
      <pc:chgData name="Kovelan Parameswaran" userId="S::kovelanp@axallant.com::98bb3590-5d6e-4af1-9b0a-d18169857cad" providerId="AD" clId="Web-{0F87E33D-3CB8-4A95-A719-EFEFDFE110F6}" dt="2023-12-26T10:30:09.212" v="213"/>
      <pc:docMkLst>
        <pc:docMk/>
      </pc:docMkLst>
      <pc:sldChg chg="modSp">
        <pc:chgData name="Kovelan Parameswaran" userId="S::kovelanp@axallant.com::98bb3590-5d6e-4af1-9b0a-d18169857cad" providerId="AD" clId="Web-{0F87E33D-3CB8-4A95-A719-EFEFDFE110F6}" dt="2023-12-26T09:00:28.512" v="2" actId="20577"/>
        <pc:sldMkLst>
          <pc:docMk/>
          <pc:sldMk cId="109857222" sldId="256"/>
        </pc:sldMkLst>
        <pc:spChg chg="mod">
          <ac:chgData name="Kovelan Parameswaran" userId="S::kovelanp@axallant.com::98bb3590-5d6e-4af1-9b0a-d18169857cad" providerId="AD" clId="Web-{0F87E33D-3CB8-4A95-A719-EFEFDFE110F6}" dt="2023-12-26T09:00:28.51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Kovelan Parameswaran" userId="S::kovelanp@axallant.com::98bb3590-5d6e-4af1-9b0a-d18169857cad" providerId="AD" clId="Web-{0F87E33D-3CB8-4A95-A719-EFEFDFE110F6}" dt="2023-12-26T09:09:02.578" v="133" actId="20577"/>
        <pc:sldMkLst>
          <pc:docMk/>
          <pc:sldMk cId="576022230" sldId="257"/>
        </pc:sldMkLst>
        <pc:spChg chg="mod">
          <ac:chgData name="Kovelan Parameswaran" userId="S::kovelanp@axallant.com::98bb3590-5d6e-4af1-9b0a-d18169857cad" providerId="AD" clId="Web-{0F87E33D-3CB8-4A95-A719-EFEFDFE110F6}" dt="2023-12-26T09:02:53.814" v="32"/>
          <ac:spMkLst>
            <pc:docMk/>
            <pc:sldMk cId="576022230" sldId="257"/>
            <ac:spMk id="2" creationId="{7DF8A0AE-4E5B-332C-1B6B-B6D328E10443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09:02.578" v="133" actId="20577"/>
          <ac:spMkLst>
            <pc:docMk/>
            <pc:sldMk cId="576022230" sldId="257"/>
            <ac:spMk id="3" creationId="{969CE3A2-EE68-9FE1-256E-289118F1DD57}"/>
          </ac:spMkLst>
        </pc:spChg>
        <pc:spChg chg="add del">
          <ac:chgData name="Kovelan Parameswaran" userId="S::kovelanp@axallant.com::98bb3590-5d6e-4af1-9b0a-d18169857cad" providerId="AD" clId="Web-{0F87E33D-3CB8-4A95-A719-EFEFDFE110F6}" dt="2023-12-26T09:02:53.814" v="32"/>
          <ac:spMkLst>
            <pc:docMk/>
            <pc:sldMk cId="576022230" sldId="257"/>
            <ac:spMk id="9" creationId="{9F7D5CDA-D291-4307-BF55-1381FED29634}"/>
          </ac:spMkLst>
        </pc:spChg>
        <pc:spChg chg="add del">
          <ac:chgData name="Kovelan Parameswaran" userId="S::kovelanp@axallant.com::98bb3590-5d6e-4af1-9b0a-d18169857cad" providerId="AD" clId="Web-{0F87E33D-3CB8-4A95-A719-EFEFDFE110F6}" dt="2023-12-26T09:02:53.814" v="32"/>
          <ac:spMkLst>
            <pc:docMk/>
            <pc:sldMk cId="576022230" sldId="257"/>
            <ac:spMk id="11" creationId="{59B296B9-C5A5-4E4F-9B60-C907B5F1466C}"/>
          </ac:spMkLst>
        </pc:spChg>
        <pc:spChg chg="add del">
          <ac:chgData name="Kovelan Parameswaran" userId="S::kovelanp@axallant.com::98bb3590-5d6e-4af1-9b0a-d18169857cad" providerId="AD" clId="Web-{0F87E33D-3CB8-4A95-A719-EFEFDFE110F6}" dt="2023-12-26T09:02:53.814" v="32"/>
          <ac:spMkLst>
            <pc:docMk/>
            <pc:sldMk cId="576022230" sldId="257"/>
            <ac:spMk id="13" creationId="{D0300FD3-5AF1-6305-15FA-9078072672E2}"/>
          </ac:spMkLst>
        </pc:spChg>
        <pc:spChg chg="add">
          <ac:chgData name="Kovelan Parameswaran" userId="S::kovelanp@axallant.com::98bb3590-5d6e-4af1-9b0a-d18169857cad" providerId="AD" clId="Web-{0F87E33D-3CB8-4A95-A719-EFEFDFE110F6}" dt="2023-12-26T09:02:53.814" v="32"/>
          <ac:spMkLst>
            <pc:docMk/>
            <pc:sldMk cId="576022230" sldId="257"/>
            <ac:spMk id="18" creationId="{D1D34770-47A8-402C-AF23-2B653F2D88C1}"/>
          </ac:spMkLst>
        </pc:spChg>
        <pc:picChg chg="add mod ord">
          <ac:chgData name="Kovelan Parameswaran" userId="S::kovelanp@axallant.com::98bb3590-5d6e-4af1-9b0a-d18169857cad" providerId="AD" clId="Web-{0F87E33D-3CB8-4A95-A719-EFEFDFE110F6}" dt="2023-12-26T09:02:53.814" v="32"/>
          <ac:picMkLst>
            <pc:docMk/>
            <pc:sldMk cId="576022230" sldId="257"/>
            <ac:picMk id="5" creationId="{382CA2FB-94C5-5107-2E32-69588055AB12}"/>
          </ac:picMkLst>
        </pc:picChg>
      </pc:sldChg>
      <pc:sldChg chg="addSp modSp new">
        <pc:chgData name="Kovelan Parameswaran" userId="S::kovelanp@axallant.com::98bb3590-5d6e-4af1-9b0a-d18169857cad" providerId="AD" clId="Web-{0F87E33D-3CB8-4A95-A719-EFEFDFE110F6}" dt="2023-12-26T09:58:08.490" v="206" actId="14100"/>
        <pc:sldMkLst>
          <pc:docMk/>
          <pc:sldMk cId="1293587051" sldId="258"/>
        </pc:sldMkLst>
        <pc:spChg chg="mod">
          <ac:chgData name="Kovelan Parameswaran" userId="S::kovelanp@axallant.com::98bb3590-5d6e-4af1-9b0a-d18169857cad" providerId="AD" clId="Web-{0F87E33D-3CB8-4A95-A719-EFEFDFE110F6}" dt="2023-12-26T09:03:22.800" v="35" actId="20577"/>
          <ac:spMkLst>
            <pc:docMk/>
            <pc:sldMk cId="1293587051" sldId="258"/>
            <ac:spMk id="2" creationId="{ED9DA951-89E7-BF47-1688-D382E9B770C1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11:01.832" v="136" actId="14100"/>
          <ac:spMkLst>
            <pc:docMk/>
            <pc:sldMk cId="1293587051" sldId="258"/>
            <ac:spMk id="3" creationId="{6795CC68-321D-C091-55B8-815927186294}"/>
          </ac:spMkLst>
        </pc:spChg>
        <pc:picChg chg="add mod ord modCrop">
          <ac:chgData name="Kovelan Parameswaran" userId="S::kovelanp@axallant.com::98bb3590-5d6e-4af1-9b0a-d18169857cad" providerId="AD" clId="Web-{0F87E33D-3CB8-4A95-A719-EFEFDFE110F6}" dt="2023-12-26T09:58:08.490" v="206" actId="14100"/>
          <ac:picMkLst>
            <pc:docMk/>
            <pc:sldMk cId="1293587051" sldId="258"/>
            <ac:picMk id="4" creationId="{0CB86A67-0566-A018-353F-F69549E8B827}"/>
          </ac:picMkLst>
        </pc:picChg>
      </pc:sldChg>
      <pc:sldChg chg="addSp delSp modSp new mod setBg">
        <pc:chgData name="Kovelan Parameswaran" userId="S::kovelanp@axallant.com::98bb3590-5d6e-4af1-9b0a-d18169857cad" providerId="AD" clId="Web-{0F87E33D-3CB8-4A95-A719-EFEFDFE110F6}" dt="2023-12-26T09:48:42.830" v="158"/>
        <pc:sldMkLst>
          <pc:docMk/>
          <pc:sldMk cId="2973189173" sldId="259"/>
        </pc:sldMkLst>
        <pc:spChg chg="mod">
          <ac:chgData name="Kovelan Parameswaran" userId="S::kovelanp@axallant.com::98bb3590-5d6e-4af1-9b0a-d18169857cad" providerId="AD" clId="Web-{0F87E33D-3CB8-4A95-A719-EFEFDFE110F6}" dt="2023-12-26T09:17:48.207" v="155"/>
          <ac:spMkLst>
            <pc:docMk/>
            <pc:sldMk cId="2973189173" sldId="259"/>
            <ac:spMk id="2" creationId="{0D6C3F68-9CB2-C3D3-A513-FDB9187C35B1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48:42.830" v="158"/>
          <ac:spMkLst>
            <pc:docMk/>
            <pc:sldMk cId="2973189173" sldId="259"/>
            <ac:spMk id="3" creationId="{1FDEC36B-28DC-94CF-E760-E29D6D43BE6F}"/>
          </ac:spMkLst>
        </pc:spChg>
        <pc:spChg chg="add del">
          <ac:chgData name="Kovelan Parameswaran" userId="S::kovelanp@axallant.com::98bb3590-5d6e-4af1-9b0a-d18169857cad" providerId="AD" clId="Web-{0F87E33D-3CB8-4A95-A719-EFEFDFE110F6}" dt="2023-12-26T09:48:42.830" v="158"/>
          <ac:spMkLst>
            <pc:docMk/>
            <pc:sldMk cId="2973189173" sldId="259"/>
            <ac:spMk id="9" creationId="{9F7D5CDA-D291-4307-BF55-1381FED29634}"/>
          </ac:spMkLst>
        </pc:spChg>
        <pc:spChg chg="add">
          <ac:chgData name="Kovelan Parameswaran" userId="S::kovelanp@axallant.com::98bb3590-5d6e-4af1-9b0a-d18169857cad" providerId="AD" clId="Web-{0F87E33D-3CB8-4A95-A719-EFEFDFE110F6}" dt="2023-12-26T09:48:42.830" v="158"/>
          <ac:spMkLst>
            <pc:docMk/>
            <pc:sldMk cId="2973189173" sldId="259"/>
            <ac:spMk id="14" creationId="{9F7D5CDA-D291-4307-BF55-1381FED29634}"/>
          </ac:spMkLst>
        </pc:spChg>
        <pc:picChg chg="add mod">
          <ac:chgData name="Kovelan Parameswaran" userId="S::kovelanp@axallant.com::98bb3590-5d6e-4af1-9b0a-d18169857cad" providerId="AD" clId="Web-{0F87E33D-3CB8-4A95-A719-EFEFDFE110F6}" dt="2023-12-26T09:48:42.830" v="158"/>
          <ac:picMkLst>
            <pc:docMk/>
            <pc:sldMk cId="2973189173" sldId="259"/>
            <ac:picMk id="5" creationId="{DBFBDDA1-EDF7-1CDF-C301-7E8E772ED6D1}"/>
          </ac:picMkLst>
        </pc:picChg>
      </pc:sldChg>
      <pc:sldChg chg="modSp new">
        <pc:chgData name="Kovelan Parameswaran" userId="S::kovelanp@axallant.com::98bb3590-5d6e-4af1-9b0a-d18169857cad" providerId="AD" clId="Web-{0F87E33D-3CB8-4A95-A719-EFEFDFE110F6}" dt="2023-12-26T09:59:56.540" v="212" actId="20577"/>
        <pc:sldMkLst>
          <pc:docMk/>
          <pc:sldMk cId="2905202983" sldId="260"/>
        </pc:sldMkLst>
        <pc:spChg chg="mod">
          <ac:chgData name="Kovelan Parameswaran" userId="S::kovelanp@axallant.com::98bb3590-5d6e-4af1-9b0a-d18169857cad" providerId="AD" clId="Web-{0F87E33D-3CB8-4A95-A719-EFEFDFE110F6}" dt="2023-12-26T09:04:29.334" v="62" actId="20577"/>
          <ac:spMkLst>
            <pc:docMk/>
            <pc:sldMk cId="2905202983" sldId="260"/>
            <ac:spMk id="2" creationId="{DC4F8C73-1A8A-E62C-4A8E-288240FC27CE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59:56.540" v="212" actId="20577"/>
          <ac:spMkLst>
            <pc:docMk/>
            <pc:sldMk cId="2905202983" sldId="260"/>
            <ac:spMk id="3" creationId="{B5799F5A-3356-17B7-E2BE-93E0F3A7EE60}"/>
          </ac:spMkLst>
        </pc:spChg>
      </pc:sldChg>
      <pc:sldChg chg="addSp modSp new">
        <pc:chgData name="Kovelan Parameswaran" userId="S::kovelanp@axallant.com::98bb3590-5d6e-4af1-9b0a-d18169857cad" providerId="AD" clId="Web-{0F87E33D-3CB8-4A95-A719-EFEFDFE110F6}" dt="2023-12-26T09:53:54.325" v="188"/>
        <pc:sldMkLst>
          <pc:docMk/>
          <pc:sldMk cId="1106388137" sldId="261"/>
        </pc:sldMkLst>
        <pc:spChg chg="mod">
          <ac:chgData name="Kovelan Parameswaran" userId="S::kovelanp@axallant.com::98bb3590-5d6e-4af1-9b0a-d18169857cad" providerId="AD" clId="Web-{0F87E33D-3CB8-4A95-A719-EFEFDFE110F6}" dt="2023-12-26T09:05:00.882" v="75" actId="20577"/>
          <ac:spMkLst>
            <pc:docMk/>
            <pc:sldMk cId="1106388137" sldId="261"/>
            <ac:spMk id="2" creationId="{DB8E8053-E5D1-6AB1-EFBE-B9AF445DE0FF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06:03.071" v="85" actId="20577"/>
          <ac:spMkLst>
            <pc:docMk/>
            <pc:sldMk cId="1106388137" sldId="261"/>
            <ac:spMk id="3" creationId="{32682D82-3AA6-DC4E-A9ED-5D2239A9EC43}"/>
          </ac:spMkLst>
        </pc:spChg>
        <pc:picChg chg="add mod ord modCrop">
          <ac:chgData name="Kovelan Parameswaran" userId="S::kovelanp@axallant.com::98bb3590-5d6e-4af1-9b0a-d18169857cad" providerId="AD" clId="Web-{0F87E33D-3CB8-4A95-A719-EFEFDFE110F6}" dt="2023-12-26T09:53:54.325" v="188"/>
          <ac:picMkLst>
            <pc:docMk/>
            <pc:sldMk cId="1106388137" sldId="261"/>
            <ac:picMk id="4" creationId="{3B0A1EC1-86C0-77DD-7880-05C8C3C32219}"/>
          </ac:picMkLst>
        </pc:picChg>
      </pc:sldChg>
      <pc:sldChg chg="addSp modSp new">
        <pc:chgData name="Kovelan Parameswaran" userId="S::kovelanp@axallant.com::98bb3590-5d6e-4af1-9b0a-d18169857cad" providerId="AD" clId="Web-{0F87E33D-3CB8-4A95-A719-EFEFDFE110F6}" dt="2023-12-26T09:55:16.453" v="198" actId="1076"/>
        <pc:sldMkLst>
          <pc:docMk/>
          <pc:sldMk cId="3335650910" sldId="262"/>
        </pc:sldMkLst>
        <pc:spChg chg="mod">
          <ac:chgData name="Kovelan Parameswaran" userId="S::kovelanp@axallant.com::98bb3590-5d6e-4af1-9b0a-d18169857cad" providerId="AD" clId="Web-{0F87E33D-3CB8-4A95-A719-EFEFDFE110F6}" dt="2023-12-26T09:06:22.713" v="89" actId="20577"/>
          <ac:spMkLst>
            <pc:docMk/>
            <pc:sldMk cId="3335650910" sldId="262"/>
            <ac:spMk id="2" creationId="{002329BA-38D5-1CD9-496F-0B8F7A2EBE66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55:13.937" v="197" actId="14100"/>
          <ac:spMkLst>
            <pc:docMk/>
            <pc:sldMk cId="3335650910" sldId="262"/>
            <ac:spMk id="3" creationId="{C679C37F-5F31-9AC4-BF75-AACDD60883F4}"/>
          </ac:spMkLst>
        </pc:spChg>
        <pc:picChg chg="add mod">
          <ac:chgData name="Kovelan Parameswaran" userId="S::kovelanp@axallant.com::98bb3590-5d6e-4af1-9b0a-d18169857cad" providerId="AD" clId="Web-{0F87E33D-3CB8-4A95-A719-EFEFDFE110F6}" dt="2023-12-26T09:55:16.453" v="198" actId="1076"/>
          <ac:picMkLst>
            <pc:docMk/>
            <pc:sldMk cId="3335650910" sldId="262"/>
            <ac:picMk id="4" creationId="{29D45CDC-6ACD-61A8-CF10-4F8AE2647FE9}"/>
          </ac:picMkLst>
        </pc:picChg>
      </pc:sldChg>
      <pc:sldChg chg="addSp modSp new">
        <pc:chgData name="Kovelan Parameswaran" userId="S::kovelanp@axallant.com::98bb3590-5d6e-4af1-9b0a-d18169857cad" providerId="AD" clId="Web-{0F87E33D-3CB8-4A95-A719-EFEFDFE110F6}" dt="2023-12-26T09:56:59.066" v="205" actId="1076"/>
        <pc:sldMkLst>
          <pc:docMk/>
          <pc:sldMk cId="3825997322" sldId="263"/>
        </pc:sldMkLst>
        <pc:spChg chg="mod">
          <ac:chgData name="Kovelan Parameswaran" userId="S::kovelanp@axallant.com::98bb3590-5d6e-4af1-9b0a-d18169857cad" providerId="AD" clId="Web-{0F87E33D-3CB8-4A95-A719-EFEFDFE110F6}" dt="2023-12-26T09:07:17.668" v="120" actId="20577"/>
          <ac:spMkLst>
            <pc:docMk/>
            <pc:sldMk cId="3825997322" sldId="263"/>
            <ac:spMk id="2" creationId="{3F72D333-3C07-61FC-6A90-70AD81B7A6FD}"/>
          </ac:spMkLst>
        </pc:spChg>
        <pc:spChg chg="mod">
          <ac:chgData name="Kovelan Parameswaran" userId="S::kovelanp@axallant.com::98bb3590-5d6e-4af1-9b0a-d18169857cad" providerId="AD" clId="Web-{0F87E33D-3CB8-4A95-A719-EFEFDFE110F6}" dt="2023-12-26T09:56:55.784" v="204" actId="14100"/>
          <ac:spMkLst>
            <pc:docMk/>
            <pc:sldMk cId="3825997322" sldId="263"/>
            <ac:spMk id="3" creationId="{D3634D1E-C3DC-5554-1E50-57B85578F9B7}"/>
          </ac:spMkLst>
        </pc:spChg>
        <pc:picChg chg="add mod ord">
          <ac:chgData name="Kovelan Parameswaran" userId="S::kovelanp@axallant.com::98bb3590-5d6e-4af1-9b0a-d18169857cad" providerId="AD" clId="Web-{0F87E33D-3CB8-4A95-A719-EFEFDFE110F6}" dt="2023-12-26T09:56:59.066" v="205" actId="1076"/>
          <ac:picMkLst>
            <pc:docMk/>
            <pc:sldMk cId="3825997322" sldId="263"/>
            <ac:picMk id="4" creationId="{F73A7CD6-FA1B-1C52-37AF-4BEFF0B0DBBC}"/>
          </ac:picMkLst>
        </pc:picChg>
      </pc:sldChg>
      <pc:sldChg chg="new del">
        <pc:chgData name="Kovelan Parameswaran" userId="S::kovelanp@axallant.com::98bb3590-5d6e-4af1-9b0a-d18169857cad" providerId="AD" clId="Web-{0F87E33D-3CB8-4A95-A719-EFEFDFE110F6}" dt="2023-12-26T10:30:09.212" v="213"/>
        <pc:sldMkLst>
          <pc:docMk/>
          <pc:sldMk cId="139921882" sldId="264"/>
        </pc:sldMkLst>
      </pc:sldChg>
      <pc:sldChg chg="modSp new">
        <pc:chgData name="Kovelan Parameswaran" userId="S::kovelanp@axallant.com::98bb3590-5d6e-4af1-9b0a-d18169857cad" providerId="AD" clId="Web-{0F87E33D-3CB8-4A95-A719-EFEFDFE110F6}" dt="2023-12-26T09:13:56.667" v="154" actId="20577"/>
        <pc:sldMkLst>
          <pc:docMk/>
          <pc:sldMk cId="168401731" sldId="265"/>
        </pc:sldMkLst>
        <pc:spChg chg="mod">
          <ac:chgData name="Kovelan Parameswaran" userId="S::kovelanp@axallant.com::98bb3590-5d6e-4af1-9b0a-d18169857cad" providerId="AD" clId="Web-{0F87E33D-3CB8-4A95-A719-EFEFDFE110F6}" dt="2023-12-26T09:13:56.667" v="154" actId="20577"/>
          <ac:spMkLst>
            <pc:docMk/>
            <pc:sldMk cId="168401731" sldId="265"/>
            <ac:spMk id="3" creationId="{3A006077-C5D4-2770-12F6-B70D015C7A5D}"/>
          </ac:spMkLst>
        </pc:spChg>
      </pc:sldChg>
      <pc:sldChg chg="addSp delSp modSp new">
        <pc:chgData name="Kovelan Parameswaran" userId="S::kovelanp@axallant.com::98bb3590-5d6e-4af1-9b0a-d18169857cad" providerId="AD" clId="Web-{0F87E33D-3CB8-4A95-A719-EFEFDFE110F6}" dt="2023-12-26T09:52:02.759" v="182" actId="20577"/>
        <pc:sldMkLst>
          <pc:docMk/>
          <pc:sldMk cId="3568149095" sldId="266"/>
        </pc:sldMkLst>
        <pc:spChg chg="mod">
          <ac:chgData name="Kovelan Parameswaran" userId="S::kovelanp@axallant.com::98bb3590-5d6e-4af1-9b0a-d18169857cad" providerId="AD" clId="Web-{0F87E33D-3CB8-4A95-A719-EFEFDFE110F6}" dt="2023-12-26T09:50:09.614" v="163" actId="20577"/>
          <ac:spMkLst>
            <pc:docMk/>
            <pc:sldMk cId="3568149095" sldId="266"/>
            <ac:spMk id="2" creationId="{E796FAB0-DAD3-DAFC-8544-C4890F95CE86}"/>
          </ac:spMkLst>
        </pc:spChg>
        <pc:spChg chg="del">
          <ac:chgData name="Kovelan Parameswaran" userId="S::kovelanp@axallant.com::98bb3590-5d6e-4af1-9b0a-d18169857cad" providerId="AD" clId="Web-{0F87E33D-3CB8-4A95-A719-EFEFDFE110F6}" dt="2023-12-26T09:50:34.849" v="164"/>
          <ac:spMkLst>
            <pc:docMk/>
            <pc:sldMk cId="3568149095" sldId="266"/>
            <ac:spMk id="3" creationId="{4644BA9C-076A-B68E-05AD-E78B0CB9432B}"/>
          </ac:spMkLst>
        </pc:spChg>
        <pc:spChg chg="add mod">
          <ac:chgData name="Kovelan Parameswaran" userId="S::kovelanp@axallant.com::98bb3590-5d6e-4af1-9b0a-d18169857cad" providerId="AD" clId="Web-{0F87E33D-3CB8-4A95-A719-EFEFDFE110F6}" dt="2023-12-26T09:52:02.759" v="182" actId="20577"/>
          <ac:spMkLst>
            <pc:docMk/>
            <pc:sldMk cId="3568149095" sldId="266"/>
            <ac:spMk id="5" creationId="{02F5DD9A-0DEA-3A3B-675D-A73363C39B2F}"/>
          </ac:spMkLst>
        </pc:spChg>
        <pc:picChg chg="add mod ord">
          <ac:chgData name="Kovelan Parameswaran" userId="S::kovelanp@axallant.com::98bb3590-5d6e-4af1-9b0a-d18169857cad" providerId="AD" clId="Web-{0F87E33D-3CB8-4A95-A719-EFEFDFE110F6}" dt="2023-12-26T09:50:42.209" v="166" actId="1076"/>
          <ac:picMkLst>
            <pc:docMk/>
            <pc:sldMk cId="3568149095" sldId="266"/>
            <ac:picMk id="4" creationId="{7EBAD7AB-27F8-0D46-6631-F761E8C6D735}"/>
          </ac:picMkLst>
        </pc:picChg>
      </pc:sldChg>
      <pc:sldChg chg="new del">
        <pc:chgData name="Kovelan Parameswaran" userId="S::kovelanp@axallant.com::98bb3590-5d6e-4af1-9b0a-d18169857cad" providerId="AD" clId="Web-{0F87E33D-3CB8-4A95-A719-EFEFDFE110F6}" dt="2023-12-26T09:51:30.226" v="168"/>
        <pc:sldMkLst>
          <pc:docMk/>
          <pc:sldMk cId="22907229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Soft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drawing a diagram&#10;&#10;Description automatically generated">
            <a:extLst>
              <a:ext uri="{FF2B5EF4-FFF2-40B4-BE49-F238E27FC236}">
                <a16:creationId xmlns:a16="http://schemas.microsoft.com/office/drawing/2014/main" id="{F73A7CD6-FA1B-1C52-37AF-4BEFF0B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20" y="3585741"/>
            <a:ext cx="5845480" cy="2703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72D333-3C07-61FC-6A90-70AD81B7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Organizational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4D1E-C3DC-5554-1E50-57B85578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77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Time Management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Prioritizing tasks and managing time effectively.</a:t>
            </a:r>
            <a:endParaRPr lang="en-GB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Project Management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Organizing and overseeing projects to completion.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Multitasking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Handling multiple responsibilities simultaneously.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99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8A0AE-4E5B-332C-1B6B-B6D328E1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E3A2-EE68-9FE1-256E-289118F1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Soft skills are non-technical skills that relate to how you work</a:t>
            </a:r>
          </a:p>
          <a:p>
            <a:r>
              <a:rPr lang="en-GB" sz="2400" dirty="0">
                <a:ea typeface="+mn-lt"/>
                <a:cs typeface="+mn-lt"/>
              </a:rPr>
              <a:t>Include how you interact with colleagues, how you solve problems, and how you manage your work. </a:t>
            </a:r>
          </a:p>
          <a:p>
            <a:r>
              <a:rPr lang="en-GB" sz="2400" dirty="0">
                <a:ea typeface="+mn-lt"/>
                <a:cs typeface="+mn-lt"/>
              </a:rPr>
              <a:t>They are often referred to as transferable skills or professional skills.</a:t>
            </a:r>
            <a:endParaRPr lang="en-GB" sz="2400" dirty="0">
              <a:cs typeface="Calibri"/>
            </a:endParaRP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382CA2FB-94C5-5107-2E32-69588055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3" r="2560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602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effective communication&#10;&#10;Description automatically generated">
            <a:extLst>
              <a:ext uri="{FF2B5EF4-FFF2-40B4-BE49-F238E27FC236}">
                <a16:creationId xmlns:a16="http://schemas.microsoft.com/office/drawing/2014/main" id="{0CB86A67-0566-A018-353F-F69549E8B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2" r="15373" b="-212"/>
          <a:stretch/>
        </p:blipFill>
        <p:spPr>
          <a:xfrm>
            <a:off x="5678466" y="953846"/>
            <a:ext cx="6513535" cy="4950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DA951-89E7-BF47-1688-D382E9B7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Communication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CC68-321D-C091-55B8-81592718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58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Verbal Communication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Clearly conveying information and ideas through speech.</a:t>
            </a:r>
            <a:endParaRPr lang="en-GB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Written Communication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Effectively writing text to convey a message.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Listening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Paying attention to others when they speak and engaging in active listening.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58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E3BE-E483-D4E5-89D8-8B1C58FD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6077-C5D4-2770-12F6-B70D015C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"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a software engineer is a highly skilled professional in a technical area. Without the proper training, it’s near impossible for a non-technical colleague to understand your work without your help."</a:t>
            </a:r>
            <a:endParaRPr lang="en-US" dirty="0"/>
          </a:p>
          <a:p>
            <a:endParaRPr lang="en-GB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0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3F68-9CB2-C3D3-A513-FDB9187C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b="1"/>
              <a:t>Interpersonal Skills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C36B-28DC-94CF-E760-E29D6D43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Teamwork: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Working well with others to achieve a common goal.</a:t>
            </a:r>
            <a:endParaRPr lang="en-GB" sz="2000">
              <a:cs typeface="Calibri" panose="020F0502020204030204"/>
            </a:endParaRPr>
          </a:p>
          <a:p>
            <a:r>
              <a:rPr lang="en-GB" sz="2000">
                <a:ea typeface="+mn-lt"/>
                <a:cs typeface="+mn-lt"/>
              </a:rPr>
              <a:t>Empathy: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Understanding and sharing the feelings of others.</a:t>
            </a:r>
            <a:endParaRPr lang="en-GB" sz="2000">
              <a:cs typeface="Calibri"/>
            </a:endParaRPr>
          </a:p>
          <a:p>
            <a:r>
              <a:rPr lang="en-GB" sz="2000">
                <a:ea typeface="+mn-lt"/>
                <a:cs typeface="+mn-lt"/>
              </a:rPr>
              <a:t>Networking: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Building and maintaining professional relationships.</a:t>
            </a:r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BFBDDA1-EDF7-1CDF-C301-7E8E772ED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0" r="2208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1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8C73-1A8A-E62C-4A8E-288240FC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Personal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9F5A-3356-17B7-E2BE-93E0F3A7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Adaptability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Adjusting to new challenges and environments.</a:t>
            </a:r>
            <a:endParaRPr lang="en-GB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Work Ethic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Showing dedication and commitment to completing tasks.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Resilience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Bouncing back from setbacks (recover).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2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AB0-DAD3-DAFC-8544-C4890F9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+mj-lt"/>
                <a:cs typeface="+mj-lt"/>
              </a:rPr>
              <a:t>Responsibility and Accountability</a:t>
            </a:r>
            <a:endParaRPr lang="en-US" dirty="0"/>
          </a:p>
        </p:txBody>
      </p:sp>
      <p:pic>
        <p:nvPicPr>
          <p:cNvPr id="4" name="Content Placeholder 3" descr="A white table with black text&#10;&#10;Description automatically generated">
            <a:extLst>
              <a:ext uri="{FF2B5EF4-FFF2-40B4-BE49-F238E27FC236}">
                <a16:creationId xmlns:a16="http://schemas.microsoft.com/office/drawing/2014/main" id="{7EBAD7AB-27F8-0D46-6631-F761E8C6D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69" y="1312292"/>
            <a:ext cx="7672191" cy="28519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5DD9A-0DEA-3A3B-675D-A73363C39B2F}"/>
              </a:ext>
            </a:extLst>
          </p:cNvPr>
          <p:cNvSpPr txBox="1"/>
          <p:nvPr/>
        </p:nvSpPr>
        <p:spPr>
          <a:xfrm>
            <a:off x="1628384" y="4258849"/>
            <a:ext cx="80688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cs typeface="Calibri"/>
              </a:rPr>
              <a:t>"</a:t>
            </a: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 showing a sense of responsibility, accountability, and a desire to be a part of the solution can save your managers and colleagues time and effort, as well as demonstrate your reliability, even despite having made a mistake"</a:t>
            </a:r>
          </a:p>
        </p:txBody>
      </p:sp>
    </p:spTree>
    <p:extLst>
      <p:ext uri="{BB962C8B-B14F-4D97-AF65-F5344CB8AC3E}">
        <p14:creationId xmlns:p14="http://schemas.microsoft.com/office/powerpoint/2010/main" val="356814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A1EC1-86C0-77DD-7880-05C8C3C32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7" r="7363" b="400"/>
          <a:stretch/>
        </p:blipFill>
        <p:spPr>
          <a:xfrm>
            <a:off x="7118958" y="3807454"/>
            <a:ext cx="4822529" cy="2593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E8053-E5D1-6AB1-EFBE-B9AF445D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Problem-Solving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2D82-3AA6-DC4E-A9ED-5D2239A9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Critical Thinking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solidFill>
                  <a:srgbClr val="000000"/>
                </a:solidFill>
                <a:ea typeface="+mn-lt"/>
                <a:cs typeface="+mn-lt"/>
              </a:rPr>
              <a:t>Analyzing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situations and making decisions based on logic and reasoning.</a:t>
            </a:r>
            <a:endParaRPr lang="en-GB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Creativity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Generating innovative solutions to problems.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Conflict Resolution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Handling disagreements and disputes constructively.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38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29BA-38D5-1CD9-496F-0B8F7A2E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Leadership and Management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C37F-5F31-9AC4-BF75-AACDD608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3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Delegation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Assigning tasks to others appropriately.</a:t>
            </a:r>
            <a:endParaRPr lang="en-GB" dirty="0">
              <a:solidFill>
                <a:srgbClr val="000000"/>
              </a:solidFill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Motivation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Inspiring and encouraging others to achieve their best.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Feedback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Providing constructive criticism and guidance.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pic>
        <p:nvPicPr>
          <p:cNvPr id="4" name="Picture 3" descr="A chalkboard with text and icons&#10;&#10;Description automatically generated">
            <a:extLst>
              <a:ext uri="{FF2B5EF4-FFF2-40B4-BE49-F238E27FC236}">
                <a16:creationId xmlns:a16="http://schemas.microsoft.com/office/drawing/2014/main" id="{29D45CDC-6ACD-61A8-CF10-4F8AE264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26" y="1924612"/>
            <a:ext cx="6294329" cy="30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 Skills</vt:lpstr>
      <vt:lpstr>Introduction</vt:lpstr>
      <vt:lpstr>Communication Skills</vt:lpstr>
      <vt:lpstr>PowerPoint Presentation</vt:lpstr>
      <vt:lpstr>Interpersonal Skills</vt:lpstr>
      <vt:lpstr>Personal Attributes</vt:lpstr>
      <vt:lpstr>Responsibility and Accountability</vt:lpstr>
      <vt:lpstr>Problem-Solving Skills</vt:lpstr>
      <vt:lpstr>Leadership and Management Skills</vt:lpstr>
      <vt:lpstr>Organizational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</cp:revision>
  <dcterms:created xsi:type="dcterms:W3CDTF">2023-12-26T09:00:20Z</dcterms:created>
  <dcterms:modified xsi:type="dcterms:W3CDTF">2023-12-26T10:30:09Z</dcterms:modified>
</cp:coreProperties>
</file>