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4F2E-DE30-C461-5F4B-D45167216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4057B-6EAF-BFF6-28EF-659FA9EEE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4C760-5514-97F1-9420-4858A1CA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3022-FC09-4EE7-8701-3023C8E5850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1DB87-5B35-E0FF-B4CE-FA66A8C0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8C185-E098-E1F2-F249-01405211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DF5-EADC-4E20-A081-87D2A9B9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82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7CC7-3979-C097-B3EA-4265376D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0BC9D-B954-4A25-5F12-BBB1FF587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18B41-607E-611C-7E15-B86BB647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3022-FC09-4EE7-8701-3023C8E5850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6FEC0-982D-E630-84D8-8D3D5017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AB3D-B968-D550-2489-F602BC74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DF5-EADC-4E20-A081-87D2A9B9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53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D1A1E-0682-74D1-2C3B-5E84517C3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656EC-EA28-F482-C6FD-6381FAE97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0091E-8909-8204-161D-12547E09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3022-FC09-4EE7-8701-3023C8E5850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90C06-1DB7-00A7-D2E5-AAAE2036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61DDE-CC5D-7161-3793-D36D6890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DF5-EADC-4E20-A081-87D2A9B9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26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71A1-E8E7-514E-752A-8C3C3DC1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FFAC9-CF2F-912B-AE2B-AF4106CF8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F1D6-9B19-1FE9-4998-04516F02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3022-FC09-4EE7-8701-3023C8E5850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305CF-669D-0D48-B280-59F247F8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CBCFD-DFE5-4128-1300-9E5F4D8D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DF5-EADC-4E20-A081-87D2A9B9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3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7D23-015D-4B3E-8E0C-72F57BE7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CC5B4-E3E0-BA22-F764-D7774D5B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7F22-FEF9-CAA1-5B61-65BD5A22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3022-FC09-4EE7-8701-3023C8E5850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5EF2C-0585-FBDF-F08B-3A7F57D8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18E02-362C-CE7F-6966-E954BE13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DF5-EADC-4E20-A081-87D2A9B9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96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68CF-526D-8BA8-0D1A-2C37AF1D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F2971-2C17-4ED6-D978-FDC7D3B49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7220E-9AB8-6113-20D2-9FEF7CBFB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A848D-B1AB-0793-11DB-48A90B78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3022-FC09-4EE7-8701-3023C8E5850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91562-ACCF-E97C-6FA7-2EADB04B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D5534-D00F-F366-B5B1-1666A7D6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DF5-EADC-4E20-A081-87D2A9B9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15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E52C-6388-F70A-7107-C83748ED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2D093-42A6-4C93-8B08-6E54BEE8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03C1A-7AFC-A7EF-7147-CD87F8280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73D9D-0ECF-2223-78A5-B1930243F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28DB8-068C-0037-1CEB-E9027F1AA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EF159-524C-FCAA-F0B6-D257E4DC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3022-FC09-4EE7-8701-3023C8E5850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B9881-F95C-6FEE-36F0-B0269B3A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5DEF7-4AA3-3627-9141-EDFA12F9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DF5-EADC-4E20-A081-87D2A9B9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22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0CCD-D754-F473-5CA1-5306A0A2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6FAA9-BE97-9561-6027-8F3BCC7F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3022-FC09-4EE7-8701-3023C8E5850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5A257-2BA7-2AF8-BECE-81570113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D7365-E795-47CB-9598-418A93CE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DF5-EADC-4E20-A081-87D2A9B9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02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7FCD5-D42D-C615-CECF-5B9DDABC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3022-FC09-4EE7-8701-3023C8E5850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C4EAD-C1E6-6DCA-DDBD-95052130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3713F-1AE7-6985-BE4F-15B6C247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DF5-EADC-4E20-A081-87D2A9B9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5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686B-07CD-F2DC-ADF1-AC99872C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88E2-72E5-84BD-5400-78AD915FF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AC3D2-5BD6-75E9-B5E0-9602976D5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9EC97-B52F-A10C-15ED-19FB59A9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3022-FC09-4EE7-8701-3023C8E5850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ECF1A-2A9F-5E0D-E00D-172D4C0F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3A7DE-99C6-4376-14F4-076121BB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DF5-EADC-4E20-A081-87D2A9B9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67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4FB3-F285-3FD1-68BE-3DADEE48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01936-752F-3C90-2358-CDBA5126E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16322-4D62-4218-DB37-CC0655B08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D953A-D453-29CD-50F7-CAF919F1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3022-FC09-4EE7-8701-3023C8E5850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883FE-F00B-81F8-D77F-09D73A8A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9133A-0508-06B9-5B11-4EB54E66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DF5-EADC-4E20-A081-87D2A9B9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50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801E0-D2FB-8BE0-65D9-3A4AF989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74727-EE60-95A8-8068-96B27E834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2D755-D6CF-50B8-A2E6-20E6AD3C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33022-FC09-4EE7-8701-3023C8E5850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34B37-66AD-26F7-F90F-167FEC5A8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9FA6-2FA2-0C2B-5B6A-AF0C66A91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FDF5-EADC-4E20-A081-87D2A9B9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A8993AE-BEF2-44C6-31F5-DD1DC8A06A18}"/>
              </a:ext>
            </a:extLst>
          </p:cNvPr>
          <p:cNvSpPr/>
          <p:nvPr/>
        </p:nvSpPr>
        <p:spPr>
          <a:xfrm>
            <a:off x="0" y="0"/>
            <a:ext cx="12191999" cy="6849035"/>
          </a:xfrm>
          <a:prstGeom prst="roundRect">
            <a:avLst>
              <a:gd name="adj" fmla="val 1714"/>
            </a:avLst>
          </a:prstGeom>
          <a:gradFill flip="none" rotWithShape="1">
            <a:gsLst>
              <a:gs pos="0">
                <a:schemeClr val="accent6">
                  <a:lumMod val="67000"/>
                  <a:alpha val="90000"/>
                </a:schemeClr>
              </a:gs>
              <a:gs pos="48000">
                <a:schemeClr val="accent6">
                  <a:lumMod val="97000"/>
                  <a:lumOff val="3000"/>
                  <a:alpha val="90000"/>
                </a:schemeClr>
              </a:gs>
              <a:gs pos="100000">
                <a:schemeClr val="accent6">
                  <a:lumMod val="60000"/>
                  <a:lumOff val="40000"/>
                  <a:alpha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EF97658F-E950-9638-D402-3A038D7F1DCC}"/>
              </a:ext>
            </a:extLst>
          </p:cNvPr>
          <p:cNvSpPr/>
          <p:nvPr/>
        </p:nvSpPr>
        <p:spPr>
          <a:xfrm>
            <a:off x="10677118" y="1080000"/>
            <a:ext cx="1332000" cy="241200"/>
          </a:xfrm>
          <a:prstGeom prst="trapezoid">
            <a:avLst>
              <a:gd name="adj" fmla="val 51017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F33D1824-33CA-665D-31D4-73F3ACB7C810}"/>
              </a:ext>
            </a:extLst>
          </p:cNvPr>
          <p:cNvSpPr/>
          <p:nvPr/>
        </p:nvSpPr>
        <p:spPr>
          <a:xfrm>
            <a:off x="9125951" y="1080000"/>
            <a:ext cx="1332000" cy="241200"/>
          </a:xfrm>
          <a:prstGeom prst="trapezoid">
            <a:avLst>
              <a:gd name="adj" fmla="val 51017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83DB43-8DEE-86EB-56CF-7684E1E2B4C5}"/>
              </a:ext>
            </a:extLst>
          </p:cNvPr>
          <p:cNvSpPr/>
          <p:nvPr/>
        </p:nvSpPr>
        <p:spPr>
          <a:xfrm>
            <a:off x="182882" y="182880"/>
            <a:ext cx="486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753791-8E51-AEB9-691F-97444E6626D0}"/>
              </a:ext>
            </a:extLst>
          </p:cNvPr>
          <p:cNvSpPr/>
          <p:nvPr/>
        </p:nvSpPr>
        <p:spPr>
          <a:xfrm>
            <a:off x="182881" y="1080000"/>
            <a:ext cx="1260000" cy="1080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800D63-5C29-2BD5-6623-CA6E24D99DE9}"/>
              </a:ext>
            </a:extLst>
          </p:cNvPr>
          <p:cNvSpPr/>
          <p:nvPr/>
        </p:nvSpPr>
        <p:spPr>
          <a:xfrm>
            <a:off x="182881" y="2337120"/>
            <a:ext cx="1260000" cy="3240000"/>
          </a:xfrm>
          <a:prstGeom prst="roundRect">
            <a:avLst>
              <a:gd name="adj" fmla="val 8841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7EE829-4DA5-0AF1-FE51-F7DB79CAF345}"/>
              </a:ext>
            </a:extLst>
          </p:cNvPr>
          <p:cNvSpPr/>
          <p:nvPr/>
        </p:nvSpPr>
        <p:spPr>
          <a:xfrm>
            <a:off x="5190718" y="182880"/>
            <a:ext cx="6818400" cy="720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85BE12-6861-FF01-4E07-7F52A2D940E7}"/>
              </a:ext>
            </a:extLst>
          </p:cNvPr>
          <p:cNvSpPr/>
          <p:nvPr/>
        </p:nvSpPr>
        <p:spPr>
          <a:xfrm>
            <a:off x="182881" y="5757120"/>
            <a:ext cx="1260000" cy="91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316CAA-A7E1-5F77-79DC-34564B81043C}"/>
              </a:ext>
            </a:extLst>
          </p:cNvPr>
          <p:cNvSpPr/>
          <p:nvPr/>
        </p:nvSpPr>
        <p:spPr>
          <a:xfrm>
            <a:off x="1620000" y="1080000"/>
            <a:ext cx="234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138905-F3B0-4755-97E6-485BCE48EBA4}"/>
              </a:ext>
            </a:extLst>
          </p:cNvPr>
          <p:cNvSpPr/>
          <p:nvPr/>
        </p:nvSpPr>
        <p:spPr>
          <a:xfrm>
            <a:off x="4137119" y="1080000"/>
            <a:ext cx="234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69590E-169E-D3BD-4C57-9F384536AB30}"/>
              </a:ext>
            </a:extLst>
          </p:cNvPr>
          <p:cNvSpPr/>
          <p:nvPr/>
        </p:nvSpPr>
        <p:spPr>
          <a:xfrm>
            <a:off x="6654238" y="1080000"/>
            <a:ext cx="234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74FC38-F0FD-BB22-13D7-91E60F3402A9}"/>
              </a:ext>
            </a:extLst>
          </p:cNvPr>
          <p:cNvSpPr/>
          <p:nvPr/>
        </p:nvSpPr>
        <p:spPr>
          <a:xfrm>
            <a:off x="1620000" y="1977120"/>
            <a:ext cx="3240000" cy="2340000"/>
          </a:xfrm>
          <a:prstGeom prst="roundRect">
            <a:avLst>
              <a:gd name="adj" fmla="val 555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03F426-284D-3876-DC21-A8393F72B2A1}"/>
              </a:ext>
            </a:extLst>
          </p:cNvPr>
          <p:cNvSpPr/>
          <p:nvPr/>
        </p:nvSpPr>
        <p:spPr>
          <a:xfrm>
            <a:off x="5037119" y="1963673"/>
            <a:ext cx="2160000" cy="2340000"/>
          </a:xfrm>
          <a:prstGeom prst="roundRect">
            <a:avLst>
              <a:gd name="adj" fmla="val 5876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348895-4DEB-B7C5-FED8-995EFD3D0472}"/>
              </a:ext>
            </a:extLst>
          </p:cNvPr>
          <p:cNvSpPr/>
          <p:nvPr/>
        </p:nvSpPr>
        <p:spPr>
          <a:xfrm>
            <a:off x="7374238" y="1977120"/>
            <a:ext cx="1620000" cy="2340000"/>
          </a:xfrm>
          <a:prstGeom prst="roundRect">
            <a:avLst>
              <a:gd name="adj" fmla="val 7260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E8B3DB-2602-7876-81C3-14F588A0E37F}"/>
              </a:ext>
            </a:extLst>
          </p:cNvPr>
          <p:cNvSpPr/>
          <p:nvPr/>
        </p:nvSpPr>
        <p:spPr>
          <a:xfrm>
            <a:off x="7374238" y="4494240"/>
            <a:ext cx="1620000" cy="2178000"/>
          </a:xfrm>
          <a:prstGeom prst="roundRect">
            <a:avLst>
              <a:gd name="adj" fmla="val 7260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E8A060-33D9-46A6-CE97-A08CE3DEE502}"/>
              </a:ext>
            </a:extLst>
          </p:cNvPr>
          <p:cNvSpPr/>
          <p:nvPr/>
        </p:nvSpPr>
        <p:spPr>
          <a:xfrm>
            <a:off x="1619999" y="4494240"/>
            <a:ext cx="5577119" cy="2178000"/>
          </a:xfrm>
          <a:prstGeom prst="roundRect">
            <a:avLst>
              <a:gd name="adj" fmla="val 5142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733DFCE1-F1E2-0B43-2AC4-C60AA49508C2}"/>
              </a:ext>
            </a:extLst>
          </p:cNvPr>
          <p:cNvSpPr/>
          <p:nvPr/>
        </p:nvSpPr>
        <p:spPr>
          <a:xfrm>
            <a:off x="9251951" y="1080000"/>
            <a:ext cx="1080000" cy="1800000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D0BA6024-2773-DD30-8345-5FA15A7194ED}"/>
              </a:ext>
            </a:extLst>
          </p:cNvPr>
          <p:cNvSpPr/>
          <p:nvPr/>
        </p:nvSpPr>
        <p:spPr>
          <a:xfrm>
            <a:off x="10803118" y="1080000"/>
            <a:ext cx="1080000" cy="1800000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BABD82F-9548-9AEE-E29A-2A41AEC44775}"/>
              </a:ext>
            </a:extLst>
          </p:cNvPr>
          <p:cNvSpPr/>
          <p:nvPr/>
        </p:nvSpPr>
        <p:spPr>
          <a:xfrm>
            <a:off x="9125950" y="3057120"/>
            <a:ext cx="2883167" cy="3615120"/>
          </a:xfrm>
          <a:prstGeom prst="roundRect">
            <a:avLst>
              <a:gd name="adj" fmla="val 4230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Off-page Connector 22">
            <a:extLst>
              <a:ext uri="{FF2B5EF4-FFF2-40B4-BE49-F238E27FC236}">
                <a16:creationId xmlns:a16="http://schemas.microsoft.com/office/drawing/2014/main" id="{67462904-607A-CE6C-1146-6B260011175F}"/>
              </a:ext>
            </a:extLst>
          </p:cNvPr>
          <p:cNvSpPr/>
          <p:nvPr/>
        </p:nvSpPr>
        <p:spPr>
          <a:xfrm>
            <a:off x="9410787" y="1200600"/>
            <a:ext cx="774000" cy="1501200"/>
          </a:xfrm>
          <a:prstGeom prst="flowChartOffpageConnector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62996B19-B903-96DD-E4A4-E55C6F27F708}"/>
              </a:ext>
            </a:extLst>
          </p:cNvPr>
          <p:cNvSpPr/>
          <p:nvPr/>
        </p:nvSpPr>
        <p:spPr>
          <a:xfrm>
            <a:off x="10956118" y="1213073"/>
            <a:ext cx="774000" cy="1501200"/>
          </a:xfrm>
          <a:prstGeom prst="flowChartOffpageConnector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537346-63EC-CD06-080B-4C86511A7B5F}"/>
              </a:ext>
            </a:extLst>
          </p:cNvPr>
          <p:cNvCxnSpPr>
            <a:cxnSpLocks/>
          </p:cNvCxnSpPr>
          <p:nvPr/>
        </p:nvCxnSpPr>
        <p:spPr>
          <a:xfrm flipV="1">
            <a:off x="1789200" y="2340000"/>
            <a:ext cx="2844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3D6E65-4641-F9FD-6E6E-2F46EBD46BE4}"/>
              </a:ext>
            </a:extLst>
          </p:cNvPr>
          <p:cNvCxnSpPr>
            <a:cxnSpLocks/>
          </p:cNvCxnSpPr>
          <p:nvPr/>
        </p:nvCxnSpPr>
        <p:spPr>
          <a:xfrm flipV="1">
            <a:off x="5194297" y="2337120"/>
            <a:ext cx="180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97C0B4-3AB2-D64C-026D-76535DD3C704}"/>
              </a:ext>
            </a:extLst>
          </p:cNvPr>
          <p:cNvCxnSpPr>
            <a:cxnSpLocks/>
          </p:cNvCxnSpPr>
          <p:nvPr/>
        </p:nvCxnSpPr>
        <p:spPr>
          <a:xfrm>
            <a:off x="7472513" y="2361703"/>
            <a:ext cx="14292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0C0B8C-356A-9EB3-B9B5-D2BF5525AD05}"/>
              </a:ext>
            </a:extLst>
          </p:cNvPr>
          <p:cNvCxnSpPr>
            <a:cxnSpLocks/>
          </p:cNvCxnSpPr>
          <p:nvPr/>
        </p:nvCxnSpPr>
        <p:spPr>
          <a:xfrm flipV="1">
            <a:off x="1809834" y="4860000"/>
            <a:ext cx="5184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E7D62A-CA70-7BE7-503D-6348FF2D7505}"/>
              </a:ext>
            </a:extLst>
          </p:cNvPr>
          <p:cNvCxnSpPr>
            <a:cxnSpLocks/>
          </p:cNvCxnSpPr>
          <p:nvPr/>
        </p:nvCxnSpPr>
        <p:spPr>
          <a:xfrm flipV="1">
            <a:off x="7511841" y="4867780"/>
            <a:ext cx="133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F9F4F1-9BDF-A397-249E-0B2FCD2A5565}"/>
              </a:ext>
            </a:extLst>
          </p:cNvPr>
          <p:cNvCxnSpPr>
            <a:cxnSpLocks/>
          </p:cNvCxnSpPr>
          <p:nvPr/>
        </p:nvCxnSpPr>
        <p:spPr>
          <a:xfrm flipV="1">
            <a:off x="9316065" y="3420000"/>
            <a:ext cx="252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39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D19F4-F147-CD5E-B21D-3272F6577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9A2E4FD-AEB4-1223-7ED8-952A04ED95C0}"/>
              </a:ext>
            </a:extLst>
          </p:cNvPr>
          <p:cNvSpPr/>
          <p:nvPr/>
        </p:nvSpPr>
        <p:spPr>
          <a:xfrm>
            <a:off x="0" y="0"/>
            <a:ext cx="12191999" cy="6849035"/>
          </a:xfrm>
          <a:prstGeom prst="roundRect">
            <a:avLst>
              <a:gd name="adj" fmla="val 1714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6425A71F-7C31-64D1-160A-DFF30B29AA41}"/>
              </a:ext>
            </a:extLst>
          </p:cNvPr>
          <p:cNvSpPr/>
          <p:nvPr/>
        </p:nvSpPr>
        <p:spPr>
          <a:xfrm>
            <a:off x="10677118" y="1080000"/>
            <a:ext cx="1332000" cy="241200"/>
          </a:xfrm>
          <a:prstGeom prst="trapezoid">
            <a:avLst>
              <a:gd name="adj" fmla="val 5101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37807722-E85A-BFA0-CF99-8FFE8AA3FDFB}"/>
              </a:ext>
            </a:extLst>
          </p:cNvPr>
          <p:cNvSpPr/>
          <p:nvPr/>
        </p:nvSpPr>
        <p:spPr>
          <a:xfrm>
            <a:off x="9125951" y="1080000"/>
            <a:ext cx="1332000" cy="241200"/>
          </a:xfrm>
          <a:prstGeom prst="trapezoid">
            <a:avLst>
              <a:gd name="adj" fmla="val 5101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23EB79-C8DC-B081-83DF-B8792BE83C63}"/>
              </a:ext>
            </a:extLst>
          </p:cNvPr>
          <p:cNvSpPr/>
          <p:nvPr/>
        </p:nvSpPr>
        <p:spPr>
          <a:xfrm>
            <a:off x="182882" y="182880"/>
            <a:ext cx="4860000" cy="720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19BC4A-19D4-609A-4317-DA8DB8F0D854}"/>
              </a:ext>
            </a:extLst>
          </p:cNvPr>
          <p:cNvSpPr/>
          <p:nvPr/>
        </p:nvSpPr>
        <p:spPr>
          <a:xfrm>
            <a:off x="182881" y="1080000"/>
            <a:ext cx="1260000" cy="1080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B02B82-6066-26BE-80B2-1A23265A4F88}"/>
              </a:ext>
            </a:extLst>
          </p:cNvPr>
          <p:cNvSpPr/>
          <p:nvPr/>
        </p:nvSpPr>
        <p:spPr>
          <a:xfrm>
            <a:off x="182881" y="2337120"/>
            <a:ext cx="1260000" cy="3240000"/>
          </a:xfrm>
          <a:prstGeom prst="roundRect">
            <a:avLst>
              <a:gd name="adj" fmla="val 8841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926D1C-3296-B1BF-FDDF-BD88CA8AF38D}"/>
              </a:ext>
            </a:extLst>
          </p:cNvPr>
          <p:cNvSpPr/>
          <p:nvPr/>
        </p:nvSpPr>
        <p:spPr>
          <a:xfrm>
            <a:off x="5190718" y="182880"/>
            <a:ext cx="6818400" cy="720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2396E5-18B2-6C59-CA43-E5BA5B824292}"/>
              </a:ext>
            </a:extLst>
          </p:cNvPr>
          <p:cNvSpPr/>
          <p:nvPr/>
        </p:nvSpPr>
        <p:spPr>
          <a:xfrm>
            <a:off x="182881" y="5757120"/>
            <a:ext cx="1260000" cy="918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04EAA7-603D-EB81-23AA-CA1213D1D55A}"/>
              </a:ext>
            </a:extLst>
          </p:cNvPr>
          <p:cNvSpPr/>
          <p:nvPr/>
        </p:nvSpPr>
        <p:spPr>
          <a:xfrm>
            <a:off x="1620000" y="1080000"/>
            <a:ext cx="2340000" cy="720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2353B7-46B1-2029-52BE-9439EE2F57DA}"/>
              </a:ext>
            </a:extLst>
          </p:cNvPr>
          <p:cNvSpPr/>
          <p:nvPr/>
        </p:nvSpPr>
        <p:spPr>
          <a:xfrm>
            <a:off x="4137119" y="1080000"/>
            <a:ext cx="2340000" cy="720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095B01-E6A2-F714-4F0B-24679AFB39F9}"/>
              </a:ext>
            </a:extLst>
          </p:cNvPr>
          <p:cNvSpPr/>
          <p:nvPr/>
        </p:nvSpPr>
        <p:spPr>
          <a:xfrm>
            <a:off x="6654238" y="1080000"/>
            <a:ext cx="2340000" cy="720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DC4AE2-DCA2-33E9-0802-69F3CFF4090F}"/>
              </a:ext>
            </a:extLst>
          </p:cNvPr>
          <p:cNvSpPr/>
          <p:nvPr/>
        </p:nvSpPr>
        <p:spPr>
          <a:xfrm>
            <a:off x="1620000" y="1977120"/>
            <a:ext cx="3240000" cy="2340000"/>
          </a:xfrm>
          <a:prstGeom prst="roundRect">
            <a:avLst>
              <a:gd name="adj" fmla="val 5557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9518B0-37AF-8F79-5FE6-DEAE0ACCE95C}"/>
              </a:ext>
            </a:extLst>
          </p:cNvPr>
          <p:cNvSpPr/>
          <p:nvPr/>
        </p:nvSpPr>
        <p:spPr>
          <a:xfrm>
            <a:off x="5037119" y="1963673"/>
            <a:ext cx="2160000" cy="2340000"/>
          </a:xfrm>
          <a:prstGeom prst="roundRect">
            <a:avLst>
              <a:gd name="adj" fmla="val 5876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5BEAE4-449B-5381-3C0E-301B83EB51D5}"/>
              </a:ext>
            </a:extLst>
          </p:cNvPr>
          <p:cNvSpPr/>
          <p:nvPr/>
        </p:nvSpPr>
        <p:spPr>
          <a:xfrm>
            <a:off x="7374238" y="1977120"/>
            <a:ext cx="1620000" cy="2340000"/>
          </a:xfrm>
          <a:prstGeom prst="roundRect">
            <a:avLst>
              <a:gd name="adj" fmla="val 7260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9A461E-4CE7-C4DF-2C78-AC33CF3242AA}"/>
              </a:ext>
            </a:extLst>
          </p:cNvPr>
          <p:cNvSpPr/>
          <p:nvPr/>
        </p:nvSpPr>
        <p:spPr>
          <a:xfrm>
            <a:off x="7374238" y="4494240"/>
            <a:ext cx="1620000" cy="2178000"/>
          </a:xfrm>
          <a:prstGeom prst="roundRect">
            <a:avLst>
              <a:gd name="adj" fmla="val 7260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A364E3-69C6-74AB-B93B-9BFD59669C49}"/>
              </a:ext>
            </a:extLst>
          </p:cNvPr>
          <p:cNvSpPr/>
          <p:nvPr/>
        </p:nvSpPr>
        <p:spPr>
          <a:xfrm>
            <a:off x="1619999" y="4494240"/>
            <a:ext cx="5577119" cy="2178000"/>
          </a:xfrm>
          <a:prstGeom prst="roundRect">
            <a:avLst>
              <a:gd name="adj" fmla="val 5142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54AEBB06-D787-3C81-F664-4DC444BA2E83}"/>
              </a:ext>
            </a:extLst>
          </p:cNvPr>
          <p:cNvSpPr/>
          <p:nvPr/>
        </p:nvSpPr>
        <p:spPr>
          <a:xfrm>
            <a:off x="9251951" y="1080000"/>
            <a:ext cx="1080000" cy="1800000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79BDABBE-5C98-29BB-977C-87803297A477}"/>
              </a:ext>
            </a:extLst>
          </p:cNvPr>
          <p:cNvSpPr/>
          <p:nvPr/>
        </p:nvSpPr>
        <p:spPr>
          <a:xfrm>
            <a:off x="10803118" y="1080000"/>
            <a:ext cx="1080000" cy="1800000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44F47F3-E12D-DF24-5F77-1BF1496B7229}"/>
              </a:ext>
            </a:extLst>
          </p:cNvPr>
          <p:cNvSpPr/>
          <p:nvPr/>
        </p:nvSpPr>
        <p:spPr>
          <a:xfrm>
            <a:off x="9125950" y="3057120"/>
            <a:ext cx="2883167" cy="3615120"/>
          </a:xfrm>
          <a:prstGeom prst="roundRect">
            <a:avLst>
              <a:gd name="adj" fmla="val 4230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Off-page Connector 22">
            <a:extLst>
              <a:ext uri="{FF2B5EF4-FFF2-40B4-BE49-F238E27FC236}">
                <a16:creationId xmlns:a16="http://schemas.microsoft.com/office/drawing/2014/main" id="{9C831D91-180C-3BBD-B5EA-63C8976ECFA5}"/>
              </a:ext>
            </a:extLst>
          </p:cNvPr>
          <p:cNvSpPr/>
          <p:nvPr/>
        </p:nvSpPr>
        <p:spPr>
          <a:xfrm>
            <a:off x="9410787" y="1200600"/>
            <a:ext cx="774000" cy="1501200"/>
          </a:xfrm>
          <a:prstGeom prst="flowChartOffpageConnector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16E13FD7-2C5B-DF9B-D950-E3EC18FF6EDD}"/>
              </a:ext>
            </a:extLst>
          </p:cNvPr>
          <p:cNvSpPr/>
          <p:nvPr/>
        </p:nvSpPr>
        <p:spPr>
          <a:xfrm>
            <a:off x="10956118" y="1213073"/>
            <a:ext cx="774000" cy="1501200"/>
          </a:xfrm>
          <a:prstGeom prst="flowChartOffpageConnector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C51C59-78B0-4F70-3885-CE3D750D96E0}"/>
              </a:ext>
            </a:extLst>
          </p:cNvPr>
          <p:cNvCxnSpPr>
            <a:cxnSpLocks/>
          </p:cNvCxnSpPr>
          <p:nvPr/>
        </p:nvCxnSpPr>
        <p:spPr>
          <a:xfrm flipV="1">
            <a:off x="1789200" y="2340000"/>
            <a:ext cx="2844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FD6FBC-E3D8-0625-0CD5-633BBEDA6670}"/>
              </a:ext>
            </a:extLst>
          </p:cNvPr>
          <p:cNvCxnSpPr>
            <a:cxnSpLocks/>
          </p:cNvCxnSpPr>
          <p:nvPr/>
        </p:nvCxnSpPr>
        <p:spPr>
          <a:xfrm flipV="1">
            <a:off x="5194297" y="2337120"/>
            <a:ext cx="180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3AC12E-72C0-D6CF-62CA-2EF800CE6107}"/>
              </a:ext>
            </a:extLst>
          </p:cNvPr>
          <p:cNvCxnSpPr>
            <a:cxnSpLocks/>
          </p:cNvCxnSpPr>
          <p:nvPr/>
        </p:nvCxnSpPr>
        <p:spPr>
          <a:xfrm>
            <a:off x="7472513" y="2361703"/>
            <a:ext cx="14292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08EF77-14D4-CD36-301F-684B0114539A}"/>
              </a:ext>
            </a:extLst>
          </p:cNvPr>
          <p:cNvCxnSpPr>
            <a:cxnSpLocks/>
          </p:cNvCxnSpPr>
          <p:nvPr/>
        </p:nvCxnSpPr>
        <p:spPr>
          <a:xfrm flipV="1">
            <a:off x="1809834" y="4860000"/>
            <a:ext cx="5184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094310-AD14-EAC9-1E21-0EF110BB92B1}"/>
              </a:ext>
            </a:extLst>
          </p:cNvPr>
          <p:cNvCxnSpPr>
            <a:cxnSpLocks/>
          </p:cNvCxnSpPr>
          <p:nvPr/>
        </p:nvCxnSpPr>
        <p:spPr>
          <a:xfrm flipV="1">
            <a:off x="7511841" y="4867780"/>
            <a:ext cx="133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676F94-BAAF-16F5-3546-66402AB872C6}"/>
              </a:ext>
            </a:extLst>
          </p:cNvPr>
          <p:cNvCxnSpPr>
            <a:cxnSpLocks/>
          </p:cNvCxnSpPr>
          <p:nvPr/>
        </p:nvCxnSpPr>
        <p:spPr>
          <a:xfrm flipV="1">
            <a:off x="9316065" y="3420000"/>
            <a:ext cx="252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2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C000"/>
      </a:accent2>
      <a:accent3>
        <a:srgbClr val="00B050"/>
      </a:accent3>
      <a:accent4>
        <a:srgbClr val="0070C0"/>
      </a:accent4>
      <a:accent5>
        <a:srgbClr val="7030A0"/>
      </a:accent5>
      <a:accent6>
        <a:srgbClr val="002060"/>
      </a:accent6>
      <a:hlink>
        <a:srgbClr val="FF0000"/>
      </a:hlink>
      <a:folHlink>
        <a:srgbClr val="7030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 HARAN</dc:creator>
  <cp:lastModifiedBy>HARI HARAN</cp:lastModifiedBy>
  <cp:revision>4</cp:revision>
  <dcterms:created xsi:type="dcterms:W3CDTF">2025-01-12T05:51:14Z</dcterms:created>
  <dcterms:modified xsi:type="dcterms:W3CDTF">2025-01-12T13:44:07Z</dcterms:modified>
</cp:coreProperties>
</file>