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4" r:id="rId10"/>
    <p:sldId id="269" r:id="rId11"/>
    <p:sldId id="271" r:id="rId12"/>
    <p:sldId id="263" r:id="rId13"/>
    <p:sldId id="272" r:id="rId14"/>
    <p:sldId id="273" r:id="rId15"/>
    <p:sldId id="274" r:id="rId16"/>
    <p:sldId id="265" r:id="rId17"/>
    <p:sldId id="275" r:id="rId18"/>
    <p:sldId id="276" r:id="rId19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759154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109120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067334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3845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97520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7232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697930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5736637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4734498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143548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15593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06539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02718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59419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782876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8714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604924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25169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050090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  <p:sldLayoutId id="2147483742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hariharan7321ajay.github.io/nan-mudhalvan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876299" y="522080"/>
            <a:ext cx="8277225" cy="90306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447800" y="2133600"/>
            <a:ext cx="9717342" cy="390876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dirty="0"/>
              <a:t>STUDENT NAME: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P.Hariharan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/>
              <a:t>REGISTER NO:</a:t>
            </a:r>
            <a:r>
              <a:rPr lang="en-US" sz="3200" b="1" dirty="0"/>
              <a:t>222404619</a:t>
            </a:r>
          </a:p>
          <a:p>
            <a:r>
              <a:rPr lang="en-US" sz="3200" dirty="0"/>
              <a:t> NMID          :</a:t>
            </a:r>
            <a:r>
              <a:rPr lang="en-US" sz="3200" b="1" dirty="0"/>
              <a:t>91738FF1DC4AA80AF2145D3F5ADBCBC3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/>
              <a:t>DEPARTMENT: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B.SC COMPUTER SCIENCE WITH AI</a:t>
            </a:r>
          </a:p>
          <a:p>
            <a:r>
              <a:rPr lang="en-US" sz="3200" dirty="0"/>
              <a:t>COLLEGE     :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AGURCHAND MANMULL JAIN COLLEGE</a:t>
            </a:r>
          </a:p>
          <a:p>
            <a:r>
              <a:rPr lang="en-US" sz="3200" dirty="0"/>
              <a:t>UNIVERSITY  :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MADRAS UNIVERSITY</a:t>
            </a:r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095AD-25B2-0AEB-395B-B3F634095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Features</a:t>
            </a:r>
          </a:p>
          <a:p>
            <a:r>
              <a:rPr lang="en-US" dirty="0"/>
              <a:t>Simple and clean portfolio website</a:t>
            </a:r>
          </a:p>
          <a:p>
            <a:r>
              <a:rPr lang="en-US" dirty="0"/>
              <a:t>Multiple sections: Home, Resume, Certificates, Contact</a:t>
            </a:r>
          </a:p>
          <a:p>
            <a:r>
              <a:rPr lang="en-US" dirty="0"/>
              <a:t>Modern dark theme with gradient background</a:t>
            </a:r>
          </a:p>
          <a:p>
            <a:r>
              <a:rPr lang="en-US" dirty="0"/>
              <a:t>Navigation bar for easy movement between pages</a:t>
            </a:r>
          </a:p>
          <a:p>
            <a:r>
              <a:rPr lang="en-US" dirty="0"/>
              <a:t>Card-based design for Resume and Certificates</a:t>
            </a:r>
          </a:p>
          <a:p>
            <a:r>
              <a:rPr lang="en-US" dirty="0"/>
              <a:t>Uses icons for better look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2C112-F9DE-770A-2ED0-9C0F6C6EB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D88A0-DC19-077D-B2E2-43F78FF01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Functionality</a:t>
            </a:r>
          </a:p>
          <a:p>
            <a:r>
              <a:rPr lang="en-US" dirty="0"/>
              <a:t>Displays personal and academic details clearly</a:t>
            </a:r>
          </a:p>
          <a:p>
            <a:r>
              <a:rPr lang="en-US" dirty="0"/>
              <a:t>Shows certificates with title, provider, and date</a:t>
            </a:r>
          </a:p>
          <a:p>
            <a:r>
              <a:rPr lang="en-US" dirty="0"/>
              <a:t>Resume page highlights education, skills, and projects</a:t>
            </a:r>
          </a:p>
          <a:p>
            <a:r>
              <a:rPr lang="en-US" dirty="0"/>
              <a:t>Contact page links to email, phone, location, and GitHub</a:t>
            </a:r>
          </a:p>
          <a:p>
            <a:r>
              <a:rPr lang="en-US" dirty="0"/>
              <a:t>Responsive design works on both desktop and mobile devices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0116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1022455"/>
            <a:ext cx="10294936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3124200" y="4611346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A69F61B-70C9-F4C6-E7D0-744FA7753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Result – Index Page</a:t>
            </a:r>
          </a:p>
          <a:p>
            <a:r>
              <a:rPr lang="en-US" dirty="0"/>
              <a:t>The </a:t>
            </a:r>
            <a:r>
              <a:rPr lang="en-US" b="1" dirty="0"/>
              <a:t>Home Page (Index.html)</a:t>
            </a:r>
            <a:r>
              <a:rPr lang="en-US" dirty="0"/>
              <a:t> displays my introduction.</a:t>
            </a:r>
          </a:p>
          <a:p>
            <a:r>
              <a:rPr lang="en-US" dirty="0"/>
              <a:t>It shows my </a:t>
            </a:r>
            <a:r>
              <a:rPr lang="en-US" b="1" dirty="0"/>
              <a:t>name, course, and college details</a:t>
            </a:r>
            <a:r>
              <a:rPr lang="en-US" dirty="0"/>
              <a:t>.</a:t>
            </a:r>
          </a:p>
          <a:p>
            <a:r>
              <a:rPr lang="en-US" dirty="0"/>
              <a:t>A small </a:t>
            </a:r>
            <a:r>
              <a:rPr lang="en-US" b="1" dirty="0"/>
              <a:t>“About Me” section</a:t>
            </a:r>
            <a:r>
              <a:rPr lang="en-US" dirty="0"/>
              <a:t> explains my interests and goals.</a:t>
            </a:r>
          </a:p>
          <a:p>
            <a:r>
              <a:rPr lang="en-US" dirty="0"/>
              <a:t>My </a:t>
            </a:r>
            <a:r>
              <a:rPr lang="en-US" b="1" dirty="0"/>
              <a:t>photo with name</a:t>
            </a:r>
            <a:r>
              <a:rPr lang="en-US" dirty="0"/>
              <a:t> is displayed on the right side.</a:t>
            </a:r>
          </a:p>
          <a:p>
            <a:r>
              <a:rPr lang="en-US" dirty="0"/>
              <a:t>The </a:t>
            </a:r>
            <a:r>
              <a:rPr lang="en-US" b="1" dirty="0"/>
              <a:t>navigation bar</a:t>
            </a:r>
            <a:r>
              <a:rPr lang="en-US" dirty="0"/>
              <a:t> is visible at the top to move to other sections (Resume, Certificates, Contact).</a:t>
            </a:r>
          </a:p>
          <a:p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C500A1A-E5BD-BE24-3696-B1BC211239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456846"/>
            <a:ext cx="4119282" cy="218836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13DE5-A0EA-0D50-DC14-E61702FE5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18518"/>
            <a:ext cx="10514011" cy="1134082"/>
          </a:xfrm>
        </p:spPr>
        <p:txBody>
          <a:bodyPr/>
          <a:lstStyle/>
          <a:p>
            <a:r>
              <a:rPr lang="en-IN" spc="15" dirty="0"/>
              <a:t>RESULTS AND SCREENSHOTS</a:t>
            </a:r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06D735B-3073-BD22-B7A8-C20CB2D39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10590211" cy="4038601"/>
          </a:xfrm>
        </p:spPr>
        <p:txBody>
          <a:bodyPr>
            <a:normAutofit fontScale="55000" lnSpcReduction="20000"/>
          </a:bodyPr>
          <a:lstStyle/>
          <a:p>
            <a:r>
              <a:rPr lang="en-US" sz="3600" b="1" dirty="0"/>
              <a:t>Result – Certificate Page</a:t>
            </a:r>
          </a:p>
          <a:p>
            <a:r>
              <a:rPr lang="en-US" sz="3600" dirty="0"/>
              <a:t>The </a:t>
            </a:r>
            <a:r>
              <a:rPr lang="en-US" sz="3600" b="1" dirty="0"/>
              <a:t>Certificate Page</a:t>
            </a:r>
            <a:r>
              <a:rPr lang="en-US" sz="3600" dirty="0"/>
              <a:t> displays all my completed courses in a card layout.</a:t>
            </a:r>
          </a:p>
          <a:p>
            <a:r>
              <a:rPr lang="en-US" sz="3600" dirty="0"/>
              <a:t>Each card shows:</a:t>
            </a:r>
          </a:p>
          <a:p>
            <a:pPr lvl="1"/>
            <a:r>
              <a:rPr lang="en-US" sz="3600" b="1" dirty="0"/>
              <a:t>Course Title</a:t>
            </a:r>
            <a:r>
              <a:rPr lang="en-US" sz="3600" dirty="0"/>
              <a:t> (e.g., HTML Fundamentals, CSS Advanced)</a:t>
            </a:r>
          </a:p>
          <a:p>
            <a:pPr lvl="1"/>
            <a:r>
              <a:rPr lang="en-US" sz="3600" b="1" dirty="0"/>
              <a:t>Short Description</a:t>
            </a:r>
            <a:r>
              <a:rPr lang="en-US" sz="3600" dirty="0"/>
              <a:t> of the course</a:t>
            </a:r>
          </a:p>
          <a:p>
            <a:pPr lvl="1"/>
            <a:r>
              <a:rPr lang="en-US" sz="3600" b="1" dirty="0"/>
              <a:t>Certified By</a:t>
            </a:r>
            <a:r>
              <a:rPr lang="en-US" sz="3600" dirty="0"/>
              <a:t> (</a:t>
            </a:r>
            <a:r>
              <a:rPr lang="en-US" sz="3600" dirty="0" err="1"/>
              <a:t>FreeCodeCamp</a:t>
            </a:r>
            <a:r>
              <a:rPr lang="en-US" sz="3600" dirty="0"/>
              <a:t>, Coursera, Udemy, NPTEL)</a:t>
            </a:r>
          </a:p>
          <a:p>
            <a:pPr lvl="1"/>
            <a:r>
              <a:rPr lang="en-US" sz="3600" b="1" dirty="0"/>
              <a:t>Certified Date</a:t>
            </a:r>
            <a:endParaRPr lang="en-US" sz="3600" dirty="0"/>
          </a:p>
          <a:p>
            <a:r>
              <a:rPr lang="en-US" sz="3600" dirty="0"/>
              <a:t>Icons are used for each course (HTML, CSS, JavaScript, Python).</a:t>
            </a:r>
          </a:p>
          <a:p>
            <a:r>
              <a:rPr lang="en-US" sz="3600" dirty="0"/>
              <a:t>The page has a </a:t>
            </a:r>
            <a:r>
              <a:rPr lang="en-US" sz="3600" b="1" dirty="0"/>
              <a:t>modern dark theme</a:t>
            </a:r>
            <a:r>
              <a:rPr lang="en-US" sz="3600" dirty="0"/>
              <a:t> with glowing effects.</a:t>
            </a:r>
          </a:p>
          <a:p>
            <a:r>
              <a:rPr lang="en-US" sz="3600" dirty="0"/>
              <a:t>Certificates are arranged neatly for easy viewing</a:t>
            </a:r>
          </a:p>
          <a:p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78AC0C6-20F0-F26A-0330-18A7884DC4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069256"/>
            <a:ext cx="3810000" cy="21431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A99641D-9F75-E954-FF4D-9D10C4695F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3352800"/>
            <a:ext cx="3810000" cy="202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487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7CCD7-FA00-7AD8-51E7-CF52D1CA1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18518"/>
            <a:ext cx="10666411" cy="1478570"/>
          </a:xfrm>
        </p:spPr>
        <p:txBody>
          <a:bodyPr/>
          <a:lstStyle/>
          <a:p>
            <a:r>
              <a:rPr lang="en-IN" spc="15" dirty="0"/>
              <a:t>RESULTS AND SCREENSHOTS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76275-636F-ADC3-A2C8-73EB2C6DA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76400"/>
            <a:ext cx="114300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Result – Resume Page</a:t>
            </a:r>
          </a:p>
          <a:p>
            <a:r>
              <a:rPr lang="en-US" dirty="0"/>
              <a:t>The </a:t>
            </a:r>
            <a:r>
              <a:rPr lang="en-US" b="1" dirty="0"/>
              <a:t>Resume Page</a:t>
            </a:r>
            <a:r>
              <a:rPr lang="en-US" dirty="0"/>
              <a:t> shows my complete profile in a structured format.</a:t>
            </a:r>
          </a:p>
          <a:p>
            <a:r>
              <a:rPr lang="en-US" dirty="0"/>
              <a:t>Sections included are:</a:t>
            </a:r>
          </a:p>
          <a:p>
            <a:pPr lvl="1"/>
            <a:r>
              <a:rPr lang="en-US" b="1" dirty="0"/>
              <a:t>Personal Information</a:t>
            </a:r>
            <a:r>
              <a:rPr lang="en-US" dirty="0"/>
              <a:t> – Name, Email, Phone number</a:t>
            </a:r>
          </a:p>
          <a:p>
            <a:pPr lvl="1"/>
            <a:r>
              <a:rPr lang="en-US" b="1" dirty="0"/>
              <a:t>Career Objective</a:t>
            </a:r>
            <a:r>
              <a:rPr lang="en-US" dirty="0"/>
              <a:t> – a short statement about my aim</a:t>
            </a:r>
          </a:p>
          <a:p>
            <a:pPr lvl="1"/>
            <a:r>
              <a:rPr lang="en-US" b="1" dirty="0"/>
              <a:t>Education</a:t>
            </a:r>
            <a:r>
              <a:rPr lang="en-US" dirty="0"/>
              <a:t> – details of college and school</a:t>
            </a:r>
          </a:p>
          <a:p>
            <a:pPr lvl="1"/>
            <a:r>
              <a:rPr lang="en-US" b="1" dirty="0"/>
              <a:t>Skills</a:t>
            </a:r>
            <a:r>
              <a:rPr lang="en-US" dirty="0"/>
              <a:t> – listed as tags (HTML, CSS, JavaScript, Python, ML, NLP)</a:t>
            </a:r>
          </a:p>
          <a:p>
            <a:pPr lvl="1"/>
            <a:r>
              <a:rPr lang="en-US" b="1" dirty="0"/>
              <a:t>Projects</a:t>
            </a:r>
            <a:r>
              <a:rPr lang="en-US" dirty="0"/>
              <a:t> – description of my E.D.I.T.H Smart Assistant project</a:t>
            </a:r>
          </a:p>
          <a:p>
            <a:pPr lvl="1"/>
            <a:r>
              <a:rPr lang="en-US" b="1" dirty="0"/>
              <a:t>Certifications</a:t>
            </a:r>
            <a:r>
              <a:rPr lang="en-US" dirty="0"/>
              <a:t> – listed with provider and date</a:t>
            </a:r>
          </a:p>
          <a:p>
            <a:r>
              <a:rPr lang="en-US" dirty="0"/>
              <a:t>The page uses a </a:t>
            </a:r>
            <a:r>
              <a:rPr lang="en-US" b="1" dirty="0"/>
              <a:t>card-style design</a:t>
            </a:r>
            <a:r>
              <a:rPr lang="en-US" dirty="0"/>
              <a:t> with glowing effects and a dark</a:t>
            </a:r>
          </a:p>
          <a:p>
            <a:pPr marL="0" indent="0">
              <a:buNone/>
            </a:pPr>
            <a:r>
              <a:rPr lang="en-US" dirty="0"/>
              <a:t>    theme.</a:t>
            </a:r>
          </a:p>
          <a:p>
            <a:r>
              <a:rPr lang="en-US" dirty="0"/>
              <a:t>Information is neatly organized for easy reading.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EF0AD9-846E-02AE-DF7A-93F1F46ADF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791" y="990600"/>
            <a:ext cx="3755542" cy="19951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FE3F22-C50F-6232-C239-74BDBE5BEA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791" y="3327578"/>
            <a:ext cx="3755542" cy="199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33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29DD1-D9AD-8F46-9ED1-EDDA1EC07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8518"/>
            <a:ext cx="10209211" cy="1478570"/>
          </a:xfrm>
        </p:spPr>
        <p:txBody>
          <a:bodyPr/>
          <a:lstStyle/>
          <a:p>
            <a:r>
              <a:rPr lang="en-IN" spc="15" dirty="0"/>
              <a:t>RESULTS AND SCREENSHOTS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7D283-11C6-6FD0-195C-AA02B7036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800"/>
            <a:ext cx="10439400" cy="464819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Result – Contact Page</a:t>
            </a:r>
          </a:p>
          <a:p>
            <a:r>
              <a:rPr lang="en-US" dirty="0"/>
              <a:t>The </a:t>
            </a:r>
            <a:r>
              <a:rPr lang="en-US" b="1" dirty="0"/>
              <a:t>Contact Page</a:t>
            </a:r>
            <a:r>
              <a:rPr lang="en-US" dirty="0"/>
              <a:t> displays my communication details.</a:t>
            </a:r>
          </a:p>
          <a:p>
            <a:r>
              <a:rPr lang="en-US" dirty="0"/>
              <a:t>It includes:</a:t>
            </a:r>
          </a:p>
          <a:p>
            <a:pPr lvl="1"/>
            <a:r>
              <a:rPr lang="en-US" b="1" dirty="0"/>
              <a:t>Email ID</a:t>
            </a:r>
            <a:r>
              <a:rPr lang="en-US" dirty="0"/>
              <a:t> – 24ai024@amjaincollege.edu.in</a:t>
            </a:r>
          </a:p>
          <a:p>
            <a:pPr lvl="1"/>
            <a:r>
              <a:rPr lang="en-US" b="1" dirty="0"/>
              <a:t>Phone Number</a:t>
            </a:r>
            <a:r>
              <a:rPr lang="en-US" dirty="0"/>
              <a:t> – +91 75503 59290</a:t>
            </a:r>
          </a:p>
          <a:p>
            <a:pPr lvl="1"/>
            <a:r>
              <a:rPr lang="en-US" b="1" dirty="0"/>
              <a:t>Location</a:t>
            </a:r>
            <a:r>
              <a:rPr lang="en-US" dirty="0"/>
              <a:t> – Chennai, Tamil Nadu, India (with Google Maps link)</a:t>
            </a:r>
          </a:p>
          <a:p>
            <a:pPr lvl="1"/>
            <a:r>
              <a:rPr lang="en-US" b="1" dirty="0"/>
              <a:t>GitHub Profile</a:t>
            </a:r>
            <a:r>
              <a:rPr lang="en-US" dirty="0"/>
              <a:t> – hariharan7321ajay</a:t>
            </a:r>
          </a:p>
          <a:p>
            <a:r>
              <a:rPr lang="en-US" dirty="0"/>
              <a:t>Each detail has an </a:t>
            </a:r>
            <a:r>
              <a:rPr lang="en-US" b="1" dirty="0"/>
              <a:t>icon</a:t>
            </a:r>
            <a:r>
              <a:rPr lang="en-US" dirty="0"/>
              <a:t> (email, phone, map, GitHub) for better clarity.</a:t>
            </a:r>
          </a:p>
          <a:p>
            <a:r>
              <a:rPr lang="en-US" dirty="0"/>
              <a:t>The design uses a </a:t>
            </a:r>
            <a:r>
              <a:rPr lang="en-US" b="1" dirty="0"/>
              <a:t>card layout with hover effects</a:t>
            </a:r>
            <a:r>
              <a:rPr lang="en-US" dirty="0"/>
              <a:t> to highlight information.</a:t>
            </a:r>
          </a:p>
          <a:p>
            <a:r>
              <a:rPr lang="en-US" dirty="0"/>
              <a:t>The page helps others easily contact or connect with me.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542165-9542-A0A5-F6B3-A17A1E2DBF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1219200"/>
            <a:ext cx="4876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174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3400" y="1043294"/>
            <a:ext cx="10514011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dirty="0"/>
              <a:t>CONCLUSION</a:t>
            </a:r>
            <a:endParaRPr sz="4000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16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8F47BBD-5C07-90A2-773F-53BFF89E7C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4800" y="1981512"/>
            <a:ext cx="115062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helped me learn how to create a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 portfolio website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 practiced using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 and CSS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design and style web pages.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portfolio brings together my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resume, certificates, projects, and contact details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one place.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is simple, clear, and easy to use for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students, teachers, and recruiters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Overall, this project improved my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 development skills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gave me a useful platform to showcase my work.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09AB7-2AD7-8CFA-3354-9DC1064A5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Github</a:t>
            </a:r>
            <a:r>
              <a:rPr lang="en-US" sz="4400" dirty="0"/>
              <a:t> link</a:t>
            </a:r>
            <a:endParaRPr lang="en-IN" sz="4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280D0DE-0D50-7F8F-F7C1-A6F2F6971D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43522" y="2073462"/>
            <a:ext cx="9953078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 uploaded my portfolio project on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helps me to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store and share my code online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Teachers and friends can easily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see my project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future, I can also update my project here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altLang="en-US" sz="3200" dirty="0">
                <a:latin typeface="Arial" panose="020B0604020202020204" pitchFamily="34" charset="0"/>
                <a:hlinkClick r:id="rId2"/>
              </a:rPr>
              <a:t>https://hariharan7321ajay.github.io/nan-mudhalvan/</a:t>
            </a: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</a:t>
            </a:r>
            <a:r>
              <a:rPr lang="en-US" altLang="en-US" sz="2800" dirty="0">
                <a:latin typeface="Arial" panose="020B0604020202020204" pitchFamily="34" charset="0"/>
              </a:rPr>
              <a:t>s is my </a:t>
            </a:r>
            <a:r>
              <a:rPr lang="en-US" altLang="en-US" sz="2800" dirty="0" err="1">
                <a:latin typeface="Arial" panose="020B0604020202020204" pitchFamily="34" charset="0"/>
              </a:rPr>
              <a:t>Github</a:t>
            </a:r>
            <a:r>
              <a:rPr lang="en-US" altLang="en-US" sz="2800" dirty="0">
                <a:latin typeface="Arial" panose="020B0604020202020204" pitchFamily="34" charset="0"/>
              </a:rPr>
              <a:t> Link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193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09DA6-0189-0F05-F718-A763A6B06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101D6-37BA-48F3-D8C7-8CF59F710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5000"/>
            <a:ext cx="10209211" cy="3886201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r>
              <a:rPr lang="en-US" dirty="0"/>
              <a:t>🙏 Thank you for viewing my presentation.</a:t>
            </a:r>
          </a:p>
          <a:p>
            <a:r>
              <a:rPr lang="en-US" dirty="0"/>
              <a:t>I learned a lot by doing this project.</a:t>
            </a:r>
          </a:p>
          <a:p>
            <a:r>
              <a:rPr lang="en-US" dirty="0"/>
              <a:t>It helped me improve my skills and organize my work.</a:t>
            </a:r>
          </a:p>
          <a:p>
            <a:r>
              <a:rPr lang="en-US" dirty="0"/>
              <a:t>I am happy to share my portfolio with you.</a:t>
            </a:r>
          </a:p>
          <a:p>
            <a:r>
              <a:rPr lang="en-US" dirty="0"/>
              <a:t>✨ </a:t>
            </a:r>
            <a:r>
              <a:rPr lang="en-US" b="1" dirty="0"/>
              <a:t>Thank You!</a:t>
            </a:r>
            <a:r>
              <a:rPr lang="en-US" dirty="0"/>
              <a:t> ✨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5218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2689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ctrTitle"/>
          </p:nvPr>
        </p:nvSpPr>
        <p:spPr>
          <a:xfrm>
            <a:off x="466726" y="624704"/>
            <a:ext cx="7839076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solidFill>
                  <a:schemeClr val="bg1"/>
                </a:solidFill>
              </a:rPr>
              <a:t>PROJECT</a:t>
            </a:r>
            <a:r>
              <a:rPr sz="4250" spc="-85" dirty="0">
                <a:solidFill>
                  <a:schemeClr val="bg1"/>
                </a:solidFill>
              </a:rPr>
              <a:t> </a:t>
            </a:r>
            <a:r>
              <a:rPr sz="4250" spc="25" dirty="0">
                <a:solidFill>
                  <a:schemeClr val="bg1"/>
                </a:solidFill>
              </a:rPr>
              <a:t>TITLE</a:t>
            </a:r>
            <a:endParaRPr sz="4250" dirty="0">
              <a:solidFill>
                <a:schemeClr val="bg1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D904F175-ABD4-6F46-343D-69D76F1B5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028" y="1932792"/>
            <a:ext cx="8749893" cy="3129683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Interactive Portfolio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540751"/>
            <a:ext cx="235712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solidFill>
                  <a:srgbClr val="FF0000"/>
                </a:solidFill>
              </a:rPr>
              <a:t>A</a:t>
            </a:r>
            <a:r>
              <a:rPr spc="-5" dirty="0">
                <a:solidFill>
                  <a:srgbClr val="FF0000"/>
                </a:solidFill>
              </a:rPr>
              <a:t>G</a:t>
            </a:r>
            <a:r>
              <a:rPr spc="-35" dirty="0">
                <a:solidFill>
                  <a:srgbClr val="FF0000"/>
                </a:solidFill>
              </a:rPr>
              <a:t>E</a:t>
            </a:r>
            <a:r>
              <a:rPr spc="15" dirty="0">
                <a:solidFill>
                  <a:srgbClr val="FF0000"/>
                </a:solidFill>
              </a:rPr>
              <a:t>N</a:t>
            </a:r>
            <a:r>
              <a:rPr dirty="0">
                <a:solidFill>
                  <a:srgbClr val="FF0000"/>
                </a:solidFill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53550" y="171450"/>
            <a:ext cx="2838450" cy="5905500"/>
            <a:chOff x="9353550" y="171450"/>
            <a:chExt cx="2838450" cy="59055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29750" y="17145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lang="en-US" sz="4250" spc="20" dirty="0"/>
              <a:t> 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3F11DCC9-D99E-0123-8570-F134EB726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Students often struggle to showcase their skills, projects, and certifications in a structured and professional way.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Traditional resumes are static and don’t fully highlight practical work or creativity</a:t>
            </a:r>
          </a:p>
          <a:p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B1C6832-B455-7C95-AEF6-D1746A022492}"/>
              </a:ext>
            </a:extLst>
          </p:cNvPr>
          <p:cNvSpPr txBox="1"/>
          <p:nvPr/>
        </p:nvSpPr>
        <p:spPr>
          <a:xfrm>
            <a:off x="381000" y="1578845"/>
            <a:ext cx="1110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0AA80-0E64-6C89-3C6B-EB8A5F7D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2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IN" spc="15" dirty="0">
                <a:latin typeface="Arial" panose="020B0604020202020204" pitchFamily="34" charset="0"/>
                <a:cs typeface="Arial" panose="020B0604020202020204" pitchFamily="34" charset="0"/>
              </a:rPr>
              <a:t>ROB</a:t>
            </a:r>
            <a:r>
              <a:rPr lang="en-IN" spc="55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IN" spc="-2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IN" spc="20" dirty="0">
                <a:latin typeface="Arial" panose="020B0604020202020204" pitchFamily="34" charset="0"/>
                <a:cs typeface="Arial" panose="020B0604020202020204" pitchFamily="34" charset="0"/>
              </a:rPr>
              <a:t>M </a:t>
            </a:r>
            <a:r>
              <a:rPr lang="en-IN" spc="1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IN" spc="-370" dirty="0">
                <a:latin typeface="Arial" panose="020B0604020202020204" pitchFamily="34" charset="0"/>
                <a:cs typeface="Arial" panose="020B0604020202020204" pitchFamily="34" charset="0"/>
              </a:rPr>
              <a:t>olution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4003E-3C4F-82E6-6435-9A3737943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solve this, I created a </a:t>
            </a:r>
            <a:r>
              <a:rPr lang="en-US" b="1" dirty="0"/>
              <a:t>Digital Interactive Portfolio</a:t>
            </a:r>
            <a:r>
              <a:rPr lang="en-US" dirty="0"/>
              <a:t> using HTML, CSS, and JavaScript.</a:t>
            </a:r>
            <a:br>
              <a:rPr lang="en-US" dirty="0"/>
            </a:br>
            <a:r>
              <a:rPr lang="en-US" dirty="0"/>
              <a:t>It allows me to present my </a:t>
            </a:r>
            <a:r>
              <a:rPr lang="en-US" b="1" dirty="0"/>
              <a:t>skills, projects, certificates, and contact details</a:t>
            </a:r>
            <a:r>
              <a:rPr lang="en-US" dirty="0"/>
              <a:t> in a professional, visually appealing, and easily accessible format.</a:t>
            </a:r>
            <a:br>
              <a:rPr lang="en-US" dirty="0"/>
            </a:br>
            <a:r>
              <a:rPr lang="en-US" dirty="0"/>
              <a:t>This makes it easier for recruiters and others to understand my abilities beyond a paper resume.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619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04758" y="761999"/>
            <a:ext cx="2911043" cy="2773363"/>
            <a:chOff x="9353550" y="3619499"/>
            <a:chExt cx="2911043" cy="2773363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25499" y="3619499"/>
              <a:ext cx="2439094" cy="2773363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C39D16-3462-139D-9363-1B8D74D4C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234406"/>
            <a:ext cx="9905999" cy="3541714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project is about creating 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personal portfolio website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where I can keep all my details in one place.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includes my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basic information, resume, certificates, projects, and contact details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portfolio helps to submit and present my work in a neat and organized way instead of keeping everything separately.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built using simple web technologies like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HTML and CSS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so that it is easy to create and update.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53704E-5D76-F85E-0EAC-A4DCB4570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end users of this portfolio are mainly:</a:t>
            </a:r>
          </a:p>
          <a:p>
            <a:r>
              <a:rPr lang="en-US" b="1" dirty="0"/>
              <a:t>Teachers &amp; Faculty</a:t>
            </a:r>
            <a:r>
              <a:rPr lang="en-US" dirty="0"/>
              <a:t> – to check my resume, certificates, and project details.</a:t>
            </a:r>
          </a:p>
          <a:p>
            <a:r>
              <a:rPr lang="en-US" b="1" dirty="0"/>
              <a:t>Friends &amp; Classmates</a:t>
            </a:r>
            <a:r>
              <a:rPr lang="en-US" dirty="0"/>
              <a:t> – to share and showcase my work easily.</a:t>
            </a:r>
          </a:p>
          <a:p>
            <a:r>
              <a:rPr lang="en-US" b="1" dirty="0"/>
              <a:t>Future Recruiters</a:t>
            </a:r>
            <a:r>
              <a:rPr lang="en-US" dirty="0"/>
              <a:t> – to quickly understand my skills and achievements.</a:t>
            </a:r>
          </a:p>
          <a:p>
            <a:r>
              <a:rPr lang="en-US" b="1" dirty="0"/>
              <a:t>Myself</a:t>
            </a:r>
            <a:r>
              <a:rPr lang="en-US" dirty="0"/>
              <a:t> – to keep all my academic details in one place for future us</a:t>
            </a:r>
          </a:p>
          <a:p>
            <a:endParaRPr lang="en-IN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8534" y="53340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16D34F8-E9FC-9823-1FE5-EDCDA9741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HTML</a:t>
            </a:r>
            <a:r>
              <a:rPr lang="en-US" dirty="0"/>
              <a:t> – to design the structure of the portfolio.</a:t>
            </a:r>
          </a:p>
          <a:p>
            <a:r>
              <a:rPr lang="en-US" b="1" dirty="0"/>
              <a:t>CSS</a:t>
            </a:r>
            <a:r>
              <a:rPr lang="en-US" dirty="0"/>
              <a:t> – to style and give a modern look.</a:t>
            </a:r>
          </a:p>
          <a:p>
            <a:r>
              <a:rPr lang="en-US" b="1" dirty="0"/>
              <a:t>JavaScript</a:t>
            </a:r>
            <a:r>
              <a:rPr lang="en-US" dirty="0"/>
              <a:t> – for basic interactivity.</a:t>
            </a:r>
          </a:p>
          <a:p>
            <a:r>
              <a:rPr lang="en-US" b="1" dirty="0"/>
              <a:t>PowerPoint</a:t>
            </a:r>
            <a:r>
              <a:rPr lang="en-US" dirty="0"/>
              <a:t> – to prepare and present the project report.</a:t>
            </a:r>
          </a:p>
          <a:p>
            <a:r>
              <a:rPr lang="en-US" b="1" dirty="0"/>
              <a:t>Laptop/PC &amp; Browser</a:t>
            </a:r>
            <a:r>
              <a:rPr lang="en-US" dirty="0"/>
              <a:t> – to develop and run the </a:t>
            </a:r>
            <a:r>
              <a:rPr lang="en-US" dirty="0" err="1"/>
              <a:t>potfolio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6C0F174-5466-608F-20E0-66E30EB20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18518"/>
            <a:ext cx="10514011" cy="1478570"/>
          </a:xfrm>
        </p:spPr>
        <p:txBody>
          <a:bodyPr/>
          <a:lstStyle/>
          <a:p>
            <a:r>
              <a:rPr lang="en-IN" b="1" spc="15" dirty="0">
                <a:latin typeface="Trebuchet MS"/>
                <a:cs typeface="Trebuchet MS"/>
              </a:rPr>
              <a:t>POTFOLIO DESIGN AND LAYOUT</a:t>
            </a:r>
            <a:br>
              <a:rPr lang="en-IN" dirty="0">
                <a:latin typeface="Trebuchet MS"/>
                <a:cs typeface="Trebuchet MS"/>
              </a:rPr>
            </a:br>
            <a:endParaRPr lang="en-IN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C7166282-9358-5A2F-1CFD-F1C8653747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2042108"/>
            <a:ext cx="112776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portfolio is designed with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navbar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easy navigation (Home, Resume, Certificates, Contact).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section is shown in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card-style layout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neat colors and borders.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dark theme with gradient background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used to give a modern look.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design is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so it adjusts to desktop and mobile screens.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icons and highlights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added for a professional appearance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1319</TotalTime>
  <Words>1108</Words>
  <Application>Microsoft Office PowerPoint</Application>
  <PresentationFormat>Widescreen</PresentationFormat>
  <Paragraphs>142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Roboto</vt:lpstr>
      <vt:lpstr>Times New Roman</vt:lpstr>
      <vt:lpstr>Trebuchet MS</vt:lpstr>
      <vt:lpstr>Tw Cen MT</vt:lpstr>
      <vt:lpstr>Circuit</vt:lpstr>
      <vt:lpstr>Digital Portfolio  </vt:lpstr>
      <vt:lpstr>PROJECT TITLE</vt:lpstr>
      <vt:lpstr>AGENDA</vt:lpstr>
      <vt:lpstr>PROBLEM STATEMENT</vt:lpstr>
      <vt:lpstr>PROBLEM Solution</vt:lpstr>
      <vt:lpstr>PROJECT OVERVIEW</vt:lpstr>
      <vt:lpstr>WHO ARE THE END USERS?</vt:lpstr>
      <vt:lpstr>TOOLS AND TECHNIQUES</vt:lpstr>
      <vt:lpstr>POTFOLIO DESIGN AND LAYOUT </vt:lpstr>
      <vt:lpstr>FEATURES AND FUNCTIONALITY</vt:lpstr>
      <vt:lpstr>FEATURES AND FUNCTIONALITY</vt:lpstr>
      <vt:lpstr>RESULTS AND SCREENSHOTS</vt:lpstr>
      <vt:lpstr>RESULTS AND SCREENSHOTS</vt:lpstr>
      <vt:lpstr>RESULTS AND SCREENSHOTS</vt:lpstr>
      <vt:lpstr>RESULTS AND SCREENSHOTS</vt:lpstr>
      <vt:lpstr>CONCLUSION</vt:lpstr>
      <vt:lpstr>Github link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Reshma S</cp:lastModifiedBy>
  <cp:revision>25</cp:revision>
  <dcterms:created xsi:type="dcterms:W3CDTF">2024-03-29T15:07:22Z</dcterms:created>
  <dcterms:modified xsi:type="dcterms:W3CDTF">2025-09-07T08:24:18Z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