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1D1B4-7FCB-4354-84B6-D97659FB47E8}" v="1161" dt="2022-02-14T14:36:34.424"/>
    <p1510:client id="{443E66B2-29A1-4344-8DAE-34AE142F110A}" v="163" dt="2022-02-17T04:45:01.313"/>
    <p1510:client id="{48E303B3-2BC5-4A95-8661-371133EE560E}" v="24" dt="2022-02-14T14:43:27.692"/>
    <p1510:client id="{65009D66-F9FE-41D6-951E-589810B79165}" v="111" dt="2022-02-14T13:10:49.513"/>
    <p1510:client id="{A79B62FD-E739-4D3A-94FC-7CF175E4E762}" v="40" dt="2022-02-14T12:41:41.340"/>
    <p1510:client id="{B7D0CD32-BB7E-45C2-93E6-716DF4A3549F}" v="2" dt="2022-02-15T15:02:57.735"/>
    <p1510:client id="{CF10ACEE-ED18-498B-BA13-4B9232017FB4}" v="531" dt="2022-02-15T04:46:53.601"/>
    <p1510:client id="{E42EA894-1958-43E3-AA49-257716E865CD}" v="61" dt="2022-02-17T04:32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karan" userId="3192ce6e11dc0bdb" providerId="Windows Live" clId="Web-{A79B62FD-E739-4D3A-94FC-7CF175E4E762}"/>
    <pc:docChg chg="modSld">
      <pc:chgData name="hari karan" userId="3192ce6e11dc0bdb" providerId="Windows Live" clId="Web-{A79B62FD-E739-4D3A-94FC-7CF175E4E762}" dt="2022-02-14T12:41:41.340" v="38" actId="20577"/>
      <pc:docMkLst>
        <pc:docMk/>
      </pc:docMkLst>
      <pc:sldChg chg="modSp">
        <pc:chgData name="hari karan" userId="3192ce6e11dc0bdb" providerId="Windows Live" clId="Web-{A79B62FD-E739-4D3A-94FC-7CF175E4E762}" dt="2022-02-14T12:41:41.340" v="38" actId="20577"/>
        <pc:sldMkLst>
          <pc:docMk/>
          <pc:sldMk cId="109857222" sldId="256"/>
        </pc:sldMkLst>
        <pc:spChg chg="mod">
          <ac:chgData name="hari karan" userId="3192ce6e11dc0bdb" providerId="Windows Live" clId="Web-{A79B62FD-E739-4D3A-94FC-7CF175E4E762}" dt="2022-02-14T12:40:28.995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i karan" userId="3192ce6e11dc0bdb" providerId="Windows Live" clId="Web-{A79B62FD-E739-4D3A-94FC-7CF175E4E762}" dt="2022-02-14T12:41:41.340" v="3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ari karan" userId="3192ce6e11dc0bdb" providerId="Windows Live" clId="Web-{E42EA894-1958-43E3-AA49-257716E865CD}"/>
    <pc:docChg chg="addSld modSld sldOrd">
      <pc:chgData name="hari karan" userId="3192ce6e11dc0bdb" providerId="Windows Live" clId="Web-{E42EA894-1958-43E3-AA49-257716E865CD}" dt="2022-02-17T04:32:49.161" v="60"/>
      <pc:docMkLst>
        <pc:docMk/>
      </pc:docMkLst>
      <pc:sldChg chg="modSp">
        <pc:chgData name="hari karan" userId="3192ce6e11dc0bdb" providerId="Windows Live" clId="Web-{E42EA894-1958-43E3-AA49-257716E865CD}" dt="2022-02-17T04:25:01.916" v="1" actId="20577"/>
        <pc:sldMkLst>
          <pc:docMk/>
          <pc:sldMk cId="4112631763" sldId="258"/>
        </pc:sldMkLst>
        <pc:spChg chg="mod">
          <ac:chgData name="hari karan" userId="3192ce6e11dc0bdb" providerId="Windows Live" clId="Web-{E42EA894-1958-43E3-AA49-257716E865CD}" dt="2022-02-17T04:25:01.916" v="1" actId="20577"/>
          <ac:spMkLst>
            <pc:docMk/>
            <pc:sldMk cId="4112631763" sldId="258"/>
            <ac:spMk id="3" creationId="{514DAA28-90E1-46C9-B086-2F564A0FDBDA}"/>
          </ac:spMkLst>
        </pc:spChg>
      </pc:sldChg>
      <pc:sldChg chg="addSp delSp modSp mod setBg">
        <pc:chgData name="hari karan" userId="3192ce6e11dc0bdb" providerId="Windows Live" clId="Web-{E42EA894-1958-43E3-AA49-257716E865CD}" dt="2022-02-17T04:29:07.578" v="20" actId="14100"/>
        <pc:sldMkLst>
          <pc:docMk/>
          <pc:sldMk cId="1813431127" sldId="266"/>
        </pc:sldMkLst>
        <pc:spChg chg="mod">
          <ac:chgData name="hari karan" userId="3192ce6e11dc0bdb" providerId="Windows Live" clId="Web-{E42EA894-1958-43E3-AA49-257716E865CD}" dt="2022-02-17T04:28:10.904" v="11"/>
          <ac:spMkLst>
            <pc:docMk/>
            <pc:sldMk cId="1813431127" sldId="266"/>
            <ac:spMk id="2" creationId="{7A4FA9A2-B9CC-47D7-934E-8C5881203971}"/>
          </ac:spMkLst>
        </pc:spChg>
        <pc:spChg chg="add del mod">
          <ac:chgData name="hari karan" userId="3192ce6e11dc0bdb" providerId="Windows Live" clId="Web-{E42EA894-1958-43E3-AA49-257716E865CD}" dt="2022-02-17T04:28:10.904" v="11"/>
          <ac:spMkLst>
            <pc:docMk/>
            <pc:sldMk cId="1813431127" sldId="266"/>
            <ac:spMk id="5" creationId="{EA225BA2-B3F4-4D90-A07C-9F4F98DCEC61}"/>
          </ac:spMkLst>
        </pc:spChg>
        <pc:spChg chg="add del">
          <ac:chgData name="hari karan" userId="3192ce6e11dc0bdb" providerId="Windows Live" clId="Web-{E42EA894-1958-43E3-AA49-257716E865CD}" dt="2022-02-17T04:28:10.889" v="10"/>
          <ac:spMkLst>
            <pc:docMk/>
            <pc:sldMk cId="1813431127" sldId="266"/>
            <ac:spMk id="10" creationId="{88263A24-0C1F-4677-B43C-4AE14E276B27}"/>
          </ac:spMkLst>
        </pc:spChg>
        <pc:spChg chg="add del">
          <ac:chgData name="hari karan" userId="3192ce6e11dc0bdb" providerId="Windows Live" clId="Web-{E42EA894-1958-43E3-AA49-257716E865CD}" dt="2022-02-17T04:28:10.889" v="10"/>
          <ac:spMkLst>
            <pc:docMk/>
            <pc:sldMk cId="1813431127" sldId="266"/>
            <ac:spMk id="12" creationId="{0ADDB668-2CA4-4D2B-9C34-3487CA330BA8}"/>
          </ac:spMkLst>
        </pc:spChg>
        <pc:spChg chg="add del">
          <ac:chgData name="hari karan" userId="3192ce6e11dc0bdb" providerId="Windows Live" clId="Web-{E42EA894-1958-43E3-AA49-257716E865CD}" dt="2022-02-17T04:28:10.889" v="10"/>
          <ac:spMkLst>
            <pc:docMk/>
            <pc:sldMk cId="1813431127" sldId="266"/>
            <ac:spMk id="14" creationId="{2568BC19-F052-4108-93E1-6A3D1DEC072F}"/>
          </ac:spMkLst>
        </pc:spChg>
        <pc:spChg chg="add del">
          <ac:chgData name="hari karan" userId="3192ce6e11dc0bdb" providerId="Windows Live" clId="Web-{E42EA894-1958-43E3-AA49-257716E865CD}" dt="2022-02-17T04:28:10.889" v="10"/>
          <ac:spMkLst>
            <pc:docMk/>
            <pc:sldMk cId="1813431127" sldId="266"/>
            <ac:spMk id="16" creationId="{D5FD337D-4D6B-4C8B-B6F5-121097E09881}"/>
          </ac:spMkLst>
        </pc:spChg>
        <pc:spChg chg="add">
          <ac:chgData name="hari karan" userId="3192ce6e11dc0bdb" providerId="Windows Live" clId="Web-{E42EA894-1958-43E3-AA49-257716E865CD}" dt="2022-02-17T04:28:10.904" v="11"/>
          <ac:spMkLst>
            <pc:docMk/>
            <pc:sldMk cId="1813431127" sldId="266"/>
            <ac:spMk id="18" creationId="{823AC064-BC96-4F32-8AE1-B2FD38754823}"/>
          </ac:spMkLst>
        </pc:spChg>
        <pc:picChg chg="add mod modCrop">
          <ac:chgData name="hari karan" userId="3192ce6e11dc0bdb" providerId="Windows Live" clId="Web-{E42EA894-1958-43E3-AA49-257716E865CD}" dt="2022-02-17T04:29:07.578" v="20" actId="14100"/>
          <ac:picMkLst>
            <pc:docMk/>
            <pc:sldMk cId="1813431127" sldId="266"/>
            <ac:picMk id="3" creationId="{1FFE6D78-FB3B-441F-AD7E-B10835A8FEE8}"/>
          </ac:picMkLst>
        </pc:picChg>
        <pc:picChg chg="mod ord modCrop">
          <ac:chgData name="hari karan" userId="3192ce6e11dc0bdb" providerId="Windows Live" clId="Web-{E42EA894-1958-43E3-AA49-257716E865CD}" dt="2022-02-17T04:28:10.904" v="11"/>
          <ac:picMkLst>
            <pc:docMk/>
            <pc:sldMk cId="1813431127" sldId="266"/>
            <ac:picMk id="4" creationId="{D986BA95-1637-4DAE-865E-25E981EA86A1}"/>
          </ac:picMkLst>
        </pc:picChg>
        <pc:cxnChg chg="add">
          <ac:chgData name="hari karan" userId="3192ce6e11dc0bdb" providerId="Windows Live" clId="Web-{E42EA894-1958-43E3-AA49-257716E865CD}" dt="2022-02-17T04:28:10.904" v="11"/>
          <ac:cxnSpMkLst>
            <pc:docMk/>
            <pc:sldMk cId="1813431127" sldId="266"/>
            <ac:cxnSpMk id="19" creationId="{7E7C77BC-7138-40B1-A15B-20F57A494629}"/>
          </ac:cxnSpMkLst>
        </pc:cxnChg>
        <pc:cxnChg chg="add">
          <ac:chgData name="hari karan" userId="3192ce6e11dc0bdb" providerId="Windows Live" clId="Web-{E42EA894-1958-43E3-AA49-257716E865CD}" dt="2022-02-17T04:28:10.904" v="11"/>
          <ac:cxnSpMkLst>
            <pc:docMk/>
            <pc:sldMk cId="1813431127" sldId="266"/>
            <ac:cxnSpMk id="20" creationId="{DB146403-F3D6-484B-B2ED-97F9565D0370}"/>
          </ac:cxnSpMkLst>
        </pc:cxnChg>
      </pc:sldChg>
      <pc:sldChg chg="addSp modSp new mod ord setBg">
        <pc:chgData name="hari karan" userId="3192ce6e11dc0bdb" providerId="Windows Live" clId="Web-{E42EA894-1958-43E3-AA49-257716E865CD}" dt="2022-02-17T04:32:49.161" v="60"/>
        <pc:sldMkLst>
          <pc:docMk/>
          <pc:sldMk cId="849913300" sldId="267"/>
        </pc:sldMkLst>
        <pc:spChg chg="mod">
          <ac:chgData name="hari karan" userId="3192ce6e11dc0bdb" providerId="Windows Live" clId="Web-{E42EA894-1958-43E3-AA49-257716E865CD}" dt="2022-02-17T04:30:28.079" v="30" actId="20577"/>
          <ac:spMkLst>
            <pc:docMk/>
            <pc:sldMk cId="849913300" sldId="267"/>
            <ac:spMk id="2" creationId="{9F95A271-F014-4555-8A93-D307D9312175}"/>
          </ac:spMkLst>
        </pc:spChg>
        <pc:spChg chg="mod">
          <ac:chgData name="hari karan" userId="3192ce6e11dc0bdb" providerId="Windows Live" clId="Web-{E42EA894-1958-43E3-AA49-257716E865CD}" dt="2022-02-17T04:31:30.628" v="53" actId="14100"/>
          <ac:spMkLst>
            <pc:docMk/>
            <pc:sldMk cId="849913300" sldId="267"/>
            <ac:spMk id="3" creationId="{187E2256-BDF9-4BC2-81B0-8B031233D984}"/>
          </ac:spMkLst>
        </pc:spChg>
        <pc:spChg chg="add mod">
          <ac:chgData name="hari karan" userId="3192ce6e11dc0bdb" providerId="Windows Live" clId="Web-{E42EA894-1958-43E3-AA49-257716E865CD}" dt="2022-02-17T04:31:53.628" v="59" actId="20577"/>
          <ac:spMkLst>
            <pc:docMk/>
            <pc:sldMk cId="849913300" sldId="267"/>
            <ac:spMk id="4" creationId="{93CC0E3A-2447-4108-966B-CFFC1A949F71}"/>
          </ac:spMkLst>
        </pc:spChg>
        <pc:spChg chg="add">
          <ac:chgData name="hari karan" userId="3192ce6e11dc0bdb" providerId="Windows Live" clId="Web-{E42EA894-1958-43E3-AA49-257716E865CD}" dt="2022-02-17T04:29:44.938" v="22"/>
          <ac:spMkLst>
            <pc:docMk/>
            <pc:sldMk cId="849913300" sldId="267"/>
            <ac:spMk id="8" creationId="{1B15ED52-F352-441B-82BF-E0EA34836D08}"/>
          </ac:spMkLst>
        </pc:spChg>
        <pc:spChg chg="add">
          <ac:chgData name="hari karan" userId="3192ce6e11dc0bdb" providerId="Windows Live" clId="Web-{E42EA894-1958-43E3-AA49-257716E865CD}" dt="2022-02-17T04:29:44.938" v="22"/>
          <ac:spMkLst>
            <pc:docMk/>
            <pc:sldMk cId="849913300" sldId="267"/>
            <ac:spMk id="10" creationId="{3B2E3793-BFE6-45A2-9B7B-E18844431C99}"/>
          </ac:spMkLst>
        </pc:spChg>
        <pc:spChg chg="add">
          <ac:chgData name="hari karan" userId="3192ce6e11dc0bdb" providerId="Windows Live" clId="Web-{E42EA894-1958-43E3-AA49-257716E865CD}" dt="2022-02-17T04:29:44.938" v="22"/>
          <ac:spMkLst>
            <pc:docMk/>
            <pc:sldMk cId="849913300" sldId="267"/>
            <ac:spMk id="12" creationId="{BC4C4868-CB8F-4AF9-9CDB-8108F2C19B67}"/>
          </ac:spMkLst>
        </pc:spChg>
        <pc:spChg chg="add">
          <ac:chgData name="hari karan" userId="3192ce6e11dc0bdb" providerId="Windows Live" clId="Web-{E42EA894-1958-43E3-AA49-257716E865CD}" dt="2022-02-17T04:29:44.938" v="22"/>
          <ac:spMkLst>
            <pc:docMk/>
            <pc:sldMk cId="849913300" sldId="267"/>
            <ac:spMk id="14" creationId="{375E0459-6403-40CD-989D-56A4407CA12E}"/>
          </ac:spMkLst>
        </pc:spChg>
        <pc:spChg chg="add">
          <ac:chgData name="hari karan" userId="3192ce6e11dc0bdb" providerId="Windows Live" clId="Web-{E42EA894-1958-43E3-AA49-257716E865CD}" dt="2022-02-17T04:29:44.938" v="22"/>
          <ac:spMkLst>
            <pc:docMk/>
            <pc:sldMk cId="849913300" sldId="267"/>
            <ac:spMk id="16" creationId="{53E5B1A8-3AC9-4BD1-9BBC-78CA94F2D1BA}"/>
          </ac:spMkLst>
        </pc:spChg>
      </pc:sldChg>
    </pc:docChg>
  </pc:docChgLst>
  <pc:docChgLst>
    <pc:chgData name="hari karan" userId="3192ce6e11dc0bdb" providerId="Windows Live" clId="Web-{CF10ACEE-ED18-498B-BA13-4B9232017FB4}"/>
    <pc:docChg chg="addSld delSld modSld">
      <pc:chgData name="hari karan" userId="3192ce6e11dc0bdb" providerId="Windows Live" clId="Web-{CF10ACEE-ED18-498B-BA13-4B9232017FB4}" dt="2022-02-15T04:46:53.601" v="443" actId="1076"/>
      <pc:docMkLst>
        <pc:docMk/>
      </pc:docMkLst>
      <pc:sldChg chg="addSp modSp new">
        <pc:chgData name="hari karan" userId="3192ce6e11dc0bdb" providerId="Windows Live" clId="Web-{CF10ACEE-ED18-498B-BA13-4B9232017FB4}" dt="2022-02-15T04:28:08.247" v="162" actId="20577"/>
        <pc:sldMkLst>
          <pc:docMk/>
          <pc:sldMk cId="4173186735" sldId="264"/>
        </pc:sldMkLst>
        <pc:spChg chg="mod">
          <ac:chgData name="hari karan" userId="3192ce6e11dc0bdb" providerId="Windows Live" clId="Web-{CF10ACEE-ED18-498B-BA13-4B9232017FB4}" dt="2022-02-15T04:20:12.283" v="4" actId="20577"/>
          <ac:spMkLst>
            <pc:docMk/>
            <pc:sldMk cId="4173186735" sldId="264"/>
            <ac:spMk id="2" creationId="{98C3AB80-D993-4E15-9EEE-A735EA0E89A5}"/>
          </ac:spMkLst>
        </pc:spChg>
        <pc:spChg chg="mod">
          <ac:chgData name="hari karan" userId="3192ce6e11dc0bdb" providerId="Windows Live" clId="Web-{CF10ACEE-ED18-498B-BA13-4B9232017FB4}" dt="2022-02-15T04:24:49.352" v="93" actId="20577"/>
          <ac:spMkLst>
            <pc:docMk/>
            <pc:sldMk cId="4173186735" sldId="264"/>
            <ac:spMk id="3" creationId="{833A164B-F6B0-4BAF-B82A-978E6B01002B}"/>
          </ac:spMkLst>
        </pc:spChg>
        <pc:spChg chg="add mod">
          <ac:chgData name="hari karan" userId="3192ce6e11dc0bdb" providerId="Windows Live" clId="Web-{CF10ACEE-ED18-498B-BA13-4B9232017FB4}" dt="2022-02-15T04:26:15.057" v="125" actId="20577"/>
          <ac:spMkLst>
            <pc:docMk/>
            <pc:sldMk cId="4173186735" sldId="264"/>
            <ac:spMk id="10" creationId="{35DE6F30-23CA-4FD5-9CD4-EB8883F3A2E0}"/>
          </ac:spMkLst>
        </pc:spChg>
        <pc:spChg chg="add mod">
          <ac:chgData name="hari karan" userId="3192ce6e11dc0bdb" providerId="Windows Live" clId="Web-{CF10ACEE-ED18-498B-BA13-4B9232017FB4}" dt="2022-02-15T04:25:38.509" v="110" actId="20577"/>
          <ac:spMkLst>
            <pc:docMk/>
            <pc:sldMk cId="4173186735" sldId="264"/>
            <ac:spMk id="11" creationId="{0520375D-4147-4BAD-9544-0227393C571D}"/>
          </ac:spMkLst>
        </pc:spChg>
        <pc:spChg chg="add mod">
          <ac:chgData name="hari karan" userId="3192ce6e11dc0bdb" providerId="Windows Live" clId="Web-{CF10ACEE-ED18-498B-BA13-4B9232017FB4}" dt="2022-02-15T04:27:17.230" v="145" actId="1076"/>
          <ac:spMkLst>
            <pc:docMk/>
            <pc:sldMk cId="4173186735" sldId="264"/>
            <ac:spMk id="12" creationId="{3C4CB2EB-F3EE-4124-B294-FE9B81A3013D}"/>
          </ac:spMkLst>
        </pc:spChg>
        <pc:spChg chg="add mod">
          <ac:chgData name="hari karan" userId="3192ce6e11dc0bdb" providerId="Windows Live" clId="Web-{CF10ACEE-ED18-498B-BA13-4B9232017FB4}" dt="2022-02-15T04:26:48.855" v="137" actId="1076"/>
          <ac:spMkLst>
            <pc:docMk/>
            <pc:sldMk cId="4173186735" sldId="264"/>
            <ac:spMk id="13" creationId="{376150AB-D81B-44A7-B468-F2F987A6B3A4}"/>
          </ac:spMkLst>
        </pc:spChg>
        <pc:spChg chg="add mod">
          <ac:chgData name="hari karan" userId="3192ce6e11dc0bdb" providerId="Windows Live" clId="Web-{CF10ACEE-ED18-498B-BA13-4B9232017FB4}" dt="2022-02-15T04:28:08.247" v="162" actId="20577"/>
          <ac:spMkLst>
            <pc:docMk/>
            <pc:sldMk cId="4173186735" sldId="264"/>
            <ac:spMk id="14" creationId="{314FE06E-D0A2-4C92-8DCA-5249435B74F0}"/>
          </ac:spMkLst>
        </pc:spChg>
        <pc:spChg chg="add mod">
          <ac:chgData name="hari karan" userId="3192ce6e11dc0bdb" providerId="Windows Live" clId="Web-{CF10ACEE-ED18-498B-BA13-4B9232017FB4}" dt="2022-02-15T04:27:53.200" v="156" actId="1076"/>
          <ac:spMkLst>
            <pc:docMk/>
            <pc:sldMk cId="4173186735" sldId="264"/>
            <ac:spMk id="15" creationId="{B0A00425-B4D9-42CA-A353-030CA7C8CF27}"/>
          </ac:spMkLst>
        </pc:spChg>
        <pc:picChg chg="add mod">
          <ac:chgData name="hari karan" userId="3192ce6e11dc0bdb" providerId="Windows Live" clId="Web-{CF10ACEE-ED18-498B-BA13-4B9232017FB4}" dt="2022-02-15T04:24:16.336" v="89" actId="1076"/>
          <ac:picMkLst>
            <pc:docMk/>
            <pc:sldMk cId="4173186735" sldId="264"/>
            <ac:picMk id="4" creationId="{99E320F0-A1E8-4D7C-9C48-97785FE1C036}"/>
          </ac:picMkLst>
        </pc:picChg>
        <pc:picChg chg="add mod">
          <ac:chgData name="hari karan" userId="3192ce6e11dc0bdb" providerId="Windows Live" clId="Web-{CF10ACEE-ED18-498B-BA13-4B9232017FB4}" dt="2022-02-15T04:24:23.039" v="91" actId="1076"/>
          <ac:picMkLst>
            <pc:docMk/>
            <pc:sldMk cId="4173186735" sldId="264"/>
            <ac:picMk id="5" creationId="{78078F28-7554-4D29-9042-55D1A402EAE0}"/>
          </ac:picMkLst>
        </pc:picChg>
        <pc:picChg chg="add mod">
          <ac:chgData name="hari karan" userId="3192ce6e11dc0bdb" providerId="Windows Live" clId="Web-{CF10ACEE-ED18-498B-BA13-4B9232017FB4}" dt="2022-02-15T04:24:55.446" v="94" actId="1076"/>
          <ac:picMkLst>
            <pc:docMk/>
            <pc:sldMk cId="4173186735" sldId="264"/>
            <ac:picMk id="6" creationId="{C4A27287-96D0-409D-9FEA-AED4B979D893}"/>
          </ac:picMkLst>
        </pc:picChg>
        <pc:picChg chg="add mod">
          <ac:chgData name="hari karan" userId="3192ce6e11dc0bdb" providerId="Windows Live" clId="Web-{CF10ACEE-ED18-498B-BA13-4B9232017FB4}" dt="2022-02-15T04:24:58.102" v="95" actId="1076"/>
          <ac:picMkLst>
            <pc:docMk/>
            <pc:sldMk cId="4173186735" sldId="264"/>
            <ac:picMk id="7" creationId="{1F2F764B-700F-4153-97A6-A3E91D0EBDC9}"/>
          </ac:picMkLst>
        </pc:picChg>
        <pc:picChg chg="add mod">
          <ac:chgData name="hari karan" userId="3192ce6e11dc0bdb" providerId="Windows Live" clId="Web-{CF10ACEE-ED18-498B-BA13-4B9232017FB4}" dt="2022-02-15T04:23:17.991" v="72" actId="1076"/>
          <ac:picMkLst>
            <pc:docMk/>
            <pc:sldMk cId="4173186735" sldId="264"/>
            <ac:picMk id="8" creationId="{AD7739BE-56C0-46C2-A346-3C16B89E8645}"/>
          </ac:picMkLst>
        </pc:picChg>
        <pc:picChg chg="add mod">
          <ac:chgData name="hari karan" userId="3192ce6e11dc0bdb" providerId="Windows Live" clId="Web-{CF10ACEE-ED18-498B-BA13-4B9232017FB4}" dt="2022-02-15T04:22:17.896" v="59" actId="1076"/>
          <ac:picMkLst>
            <pc:docMk/>
            <pc:sldMk cId="4173186735" sldId="264"/>
            <ac:picMk id="9" creationId="{1A8151A0-F599-48F7-A24D-629D597B68F8}"/>
          </ac:picMkLst>
        </pc:picChg>
      </pc:sldChg>
      <pc:sldChg chg="modSp new">
        <pc:chgData name="hari karan" userId="3192ce6e11dc0bdb" providerId="Windows Live" clId="Web-{CF10ACEE-ED18-498B-BA13-4B9232017FB4}" dt="2022-02-15T04:37:38.182" v="407" actId="20577"/>
        <pc:sldMkLst>
          <pc:docMk/>
          <pc:sldMk cId="605138331" sldId="265"/>
        </pc:sldMkLst>
        <pc:spChg chg="mod">
          <ac:chgData name="hari karan" userId="3192ce6e11dc0bdb" providerId="Windows Live" clId="Web-{CF10ACEE-ED18-498B-BA13-4B9232017FB4}" dt="2022-02-15T04:31:33.346" v="168" actId="20577"/>
          <ac:spMkLst>
            <pc:docMk/>
            <pc:sldMk cId="605138331" sldId="265"/>
            <ac:spMk id="2" creationId="{E16F6726-3BB1-4CF2-99A3-D468AA680B06}"/>
          </ac:spMkLst>
        </pc:spChg>
        <pc:spChg chg="mod">
          <ac:chgData name="hari karan" userId="3192ce6e11dc0bdb" providerId="Windows Live" clId="Web-{CF10ACEE-ED18-498B-BA13-4B9232017FB4}" dt="2022-02-15T04:37:38.182" v="407" actId="20577"/>
          <ac:spMkLst>
            <pc:docMk/>
            <pc:sldMk cId="605138331" sldId="265"/>
            <ac:spMk id="3" creationId="{3E8E327D-B85D-401D-9C1D-C6C20427FEC5}"/>
          </ac:spMkLst>
        </pc:spChg>
      </pc:sldChg>
      <pc:sldChg chg="modSp new del">
        <pc:chgData name="hari karan" userId="3192ce6e11dc0bdb" providerId="Windows Live" clId="Web-{CF10ACEE-ED18-498B-BA13-4B9232017FB4}" dt="2022-02-15T04:31:26.596" v="166"/>
        <pc:sldMkLst>
          <pc:docMk/>
          <pc:sldMk cId="1279551012" sldId="265"/>
        </pc:sldMkLst>
        <pc:spChg chg="mod">
          <ac:chgData name="hari karan" userId="3192ce6e11dc0bdb" providerId="Windows Live" clId="Web-{CF10ACEE-ED18-498B-BA13-4B9232017FB4}" dt="2022-02-15T04:31:26.580" v="165" actId="20577"/>
          <ac:spMkLst>
            <pc:docMk/>
            <pc:sldMk cId="1279551012" sldId="265"/>
            <ac:spMk id="2" creationId="{3A9D6632-42D5-46FF-9102-90B31161DF15}"/>
          </ac:spMkLst>
        </pc:spChg>
      </pc:sldChg>
      <pc:sldChg chg="addSp delSp modSp new">
        <pc:chgData name="hari karan" userId="3192ce6e11dc0bdb" providerId="Windows Live" clId="Web-{CF10ACEE-ED18-498B-BA13-4B9232017FB4}" dt="2022-02-15T04:46:53.601" v="443" actId="1076"/>
        <pc:sldMkLst>
          <pc:docMk/>
          <pc:sldMk cId="1813431127" sldId="266"/>
        </pc:sldMkLst>
        <pc:spChg chg="del">
          <ac:chgData name="hari karan" userId="3192ce6e11dc0bdb" providerId="Windows Live" clId="Web-{CF10ACEE-ED18-498B-BA13-4B9232017FB4}" dt="2022-02-15T04:42:03.157" v="409"/>
          <ac:spMkLst>
            <pc:docMk/>
            <pc:sldMk cId="1813431127" sldId="266"/>
            <ac:spMk id="3" creationId="{FBBFD543-3998-42FE-B8D7-DB1EE5B194E7}"/>
          </ac:spMkLst>
        </pc:spChg>
        <pc:spChg chg="add mod">
          <ac:chgData name="hari karan" userId="3192ce6e11dc0bdb" providerId="Windows Live" clId="Web-{CF10ACEE-ED18-498B-BA13-4B9232017FB4}" dt="2022-02-15T04:45:46.193" v="442" actId="20577"/>
          <ac:spMkLst>
            <pc:docMk/>
            <pc:sldMk cId="1813431127" sldId="266"/>
            <ac:spMk id="5" creationId="{EA225BA2-B3F4-4D90-A07C-9F4F98DCEC61}"/>
          </ac:spMkLst>
        </pc:spChg>
        <pc:spChg chg="add del">
          <ac:chgData name="hari karan" userId="3192ce6e11dc0bdb" providerId="Windows Live" clId="Web-{CF10ACEE-ED18-498B-BA13-4B9232017FB4}" dt="2022-02-15T04:44:15.035" v="423"/>
          <ac:spMkLst>
            <pc:docMk/>
            <pc:sldMk cId="1813431127" sldId="266"/>
            <ac:spMk id="6" creationId="{D0A25F95-8903-49C2-9D8B-F18BF2C860AD}"/>
          </ac:spMkLst>
        </pc:spChg>
        <pc:spChg chg="add del">
          <ac:chgData name="hari karan" userId="3192ce6e11dc0bdb" providerId="Windows Live" clId="Web-{CF10ACEE-ED18-498B-BA13-4B9232017FB4}" dt="2022-02-15T04:44:12.020" v="422"/>
          <ac:spMkLst>
            <pc:docMk/>
            <pc:sldMk cId="1813431127" sldId="266"/>
            <ac:spMk id="7" creationId="{21E4046F-7781-49AB-B20D-5F8B28D53BDB}"/>
          </ac:spMkLst>
        </pc:spChg>
        <pc:spChg chg="add del">
          <ac:chgData name="hari karan" userId="3192ce6e11dc0bdb" providerId="Windows Live" clId="Web-{CF10ACEE-ED18-498B-BA13-4B9232017FB4}" dt="2022-02-15T04:44:09.113" v="421"/>
          <ac:spMkLst>
            <pc:docMk/>
            <pc:sldMk cId="1813431127" sldId="266"/>
            <ac:spMk id="8" creationId="{BC9EA071-1F20-4B4F-9AF3-AC415C7157FB}"/>
          </ac:spMkLst>
        </pc:spChg>
        <pc:picChg chg="add mod ord modCrop">
          <ac:chgData name="hari karan" userId="3192ce6e11dc0bdb" providerId="Windows Live" clId="Web-{CF10ACEE-ED18-498B-BA13-4B9232017FB4}" dt="2022-02-15T04:46:53.601" v="443" actId="1076"/>
          <ac:picMkLst>
            <pc:docMk/>
            <pc:sldMk cId="1813431127" sldId="266"/>
            <ac:picMk id="4" creationId="{D986BA95-1637-4DAE-865E-25E981EA86A1}"/>
          </ac:picMkLst>
        </pc:picChg>
      </pc:sldChg>
    </pc:docChg>
  </pc:docChgLst>
  <pc:docChgLst>
    <pc:chgData name="hari karan" userId="3192ce6e11dc0bdb" providerId="Windows Live" clId="Web-{48E303B3-2BC5-4A95-8661-371133EE560E}"/>
    <pc:docChg chg="modSld">
      <pc:chgData name="hari karan" userId="3192ce6e11dc0bdb" providerId="Windows Live" clId="Web-{48E303B3-2BC5-4A95-8661-371133EE560E}" dt="2022-02-14T14:43:26.224" v="9" actId="20577"/>
      <pc:docMkLst>
        <pc:docMk/>
      </pc:docMkLst>
      <pc:sldChg chg="modSp">
        <pc:chgData name="hari karan" userId="3192ce6e11dc0bdb" providerId="Windows Live" clId="Web-{48E303B3-2BC5-4A95-8661-371133EE560E}" dt="2022-02-14T14:43:26.224" v="9" actId="20577"/>
        <pc:sldMkLst>
          <pc:docMk/>
          <pc:sldMk cId="929443455" sldId="262"/>
        </pc:sldMkLst>
        <pc:spChg chg="mod">
          <ac:chgData name="hari karan" userId="3192ce6e11dc0bdb" providerId="Windows Live" clId="Web-{48E303B3-2BC5-4A95-8661-371133EE560E}" dt="2022-02-14T14:43:26.224" v="9" actId="20577"/>
          <ac:spMkLst>
            <pc:docMk/>
            <pc:sldMk cId="929443455" sldId="262"/>
            <ac:spMk id="14" creationId="{A3C695CD-3BBC-4DF7-B60D-FD1CA8B33667}"/>
          </ac:spMkLst>
        </pc:spChg>
      </pc:sldChg>
    </pc:docChg>
  </pc:docChgLst>
  <pc:docChgLst>
    <pc:chgData name="hari karan" userId="3192ce6e11dc0bdb" providerId="Windows Live" clId="Web-{2641D1B4-7FCB-4354-84B6-D97659FB47E8}"/>
    <pc:docChg chg="addSld modSld">
      <pc:chgData name="hari karan" userId="3192ce6e11dc0bdb" providerId="Windows Live" clId="Web-{2641D1B4-7FCB-4354-84B6-D97659FB47E8}" dt="2022-02-14T14:36:34.424" v="1142" actId="20577"/>
      <pc:docMkLst>
        <pc:docMk/>
      </pc:docMkLst>
      <pc:sldChg chg="modSp">
        <pc:chgData name="hari karan" userId="3192ce6e11dc0bdb" providerId="Windows Live" clId="Web-{2641D1B4-7FCB-4354-84B6-D97659FB47E8}" dt="2022-02-14T13:29:50.337" v="53" actId="20577"/>
        <pc:sldMkLst>
          <pc:docMk/>
          <pc:sldMk cId="3652775946" sldId="257"/>
        </pc:sldMkLst>
        <pc:spChg chg="mod">
          <ac:chgData name="hari karan" userId="3192ce6e11dc0bdb" providerId="Windows Live" clId="Web-{2641D1B4-7FCB-4354-84B6-D97659FB47E8}" dt="2022-02-14T13:29:50.337" v="53" actId="20577"/>
          <ac:spMkLst>
            <pc:docMk/>
            <pc:sldMk cId="3652775946" sldId="257"/>
            <ac:spMk id="3" creationId="{2039AE48-C9FC-46CC-9B98-884FBCDA0154}"/>
          </ac:spMkLst>
        </pc:spChg>
      </pc:sldChg>
      <pc:sldChg chg="modSp new">
        <pc:chgData name="hari karan" userId="3192ce6e11dc0bdb" providerId="Windows Live" clId="Web-{2641D1B4-7FCB-4354-84B6-D97659FB47E8}" dt="2022-02-14T13:40:19.777" v="323" actId="20577"/>
        <pc:sldMkLst>
          <pc:docMk/>
          <pc:sldMk cId="4112631763" sldId="258"/>
        </pc:sldMkLst>
        <pc:spChg chg="mod">
          <ac:chgData name="hari karan" userId="3192ce6e11dc0bdb" providerId="Windows Live" clId="Web-{2641D1B4-7FCB-4354-84B6-D97659FB47E8}" dt="2022-02-14T13:30:19.494" v="57" actId="20577"/>
          <ac:spMkLst>
            <pc:docMk/>
            <pc:sldMk cId="4112631763" sldId="258"/>
            <ac:spMk id="2" creationId="{A19554F4-B70A-46CB-B20F-D0A5DD829008}"/>
          </ac:spMkLst>
        </pc:spChg>
        <pc:spChg chg="mod">
          <ac:chgData name="hari karan" userId="3192ce6e11dc0bdb" providerId="Windows Live" clId="Web-{2641D1B4-7FCB-4354-84B6-D97659FB47E8}" dt="2022-02-14T13:40:19.777" v="323" actId="20577"/>
          <ac:spMkLst>
            <pc:docMk/>
            <pc:sldMk cId="4112631763" sldId="258"/>
            <ac:spMk id="3" creationId="{514DAA28-90E1-46C9-B086-2F564A0FDBDA}"/>
          </ac:spMkLst>
        </pc:spChg>
      </pc:sldChg>
      <pc:sldChg chg="addSp modSp new">
        <pc:chgData name="hari karan" userId="3192ce6e11dc0bdb" providerId="Windows Live" clId="Web-{2641D1B4-7FCB-4354-84B6-D97659FB47E8}" dt="2022-02-14T13:49:23.603" v="512" actId="20577"/>
        <pc:sldMkLst>
          <pc:docMk/>
          <pc:sldMk cId="2348644040" sldId="259"/>
        </pc:sldMkLst>
        <pc:spChg chg="mod">
          <ac:chgData name="hari karan" userId="3192ce6e11dc0bdb" providerId="Windows Live" clId="Web-{2641D1B4-7FCB-4354-84B6-D97659FB47E8}" dt="2022-02-14T13:42:32.592" v="344" actId="20577"/>
          <ac:spMkLst>
            <pc:docMk/>
            <pc:sldMk cId="2348644040" sldId="259"/>
            <ac:spMk id="2" creationId="{16821D08-5FF3-4935-B526-AA6B8128B715}"/>
          </ac:spMkLst>
        </pc:spChg>
        <pc:spChg chg="mod">
          <ac:chgData name="hari karan" userId="3192ce6e11dc0bdb" providerId="Windows Live" clId="Web-{2641D1B4-7FCB-4354-84B6-D97659FB47E8}" dt="2022-02-14T13:49:23.603" v="512" actId="20577"/>
          <ac:spMkLst>
            <pc:docMk/>
            <pc:sldMk cId="2348644040" sldId="259"/>
            <ac:spMk id="3" creationId="{03EB7DFA-E484-4DE3-8E6F-56079FB0A8B5}"/>
          </ac:spMkLst>
        </pc:spChg>
        <pc:spChg chg="add mod">
          <ac:chgData name="hari karan" userId="3192ce6e11dc0bdb" providerId="Windows Live" clId="Web-{2641D1B4-7FCB-4354-84B6-D97659FB47E8}" dt="2022-02-14T13:41:59.404" v="342" actId="20577"/>
          <ac:spMkLst>
            <pc:docMk/>
            <pc:sldMk cId="2348644040" sldId="259"/>
            <ac:spMk id="4" creationId="{F1D48673-000F-436A-A6C7-CB239FEDBEB5}"/>
          </ac:spMkLst>
        </pc:spChg>
        <pc:spChg chg="add mod">
          <ac:chgData name="hari karan" userId="3192ce6e11dc0bdb" providerId="Windows Live" clId="Web-{2641D1B4-7FCB-4354-84B6-D97659FB47E8}" dt="2022-02-14T13:41:54.654" v="336" actId="1076"/>
          <ac:spMkLst>
            <pc:docMk/>
            <pc:sldMk cId="2348644040" sldId="259"/>
            <ac:spMk id="5" creationId="{8F83443F-9DF5-4736-BA6C-D3CBED44A360}"/>
          </ac:spMkLst>
        </pc:spChg>
        <pc:spChg chg="add mod">
          <ac:chgData name="hari karan" userId="3192ce6e11dc0bdb" providerId="Windows Live" clId="Web-{2641D1B4-7FCB-4354-84B6-D97659FB47E8}" dt="2022-02-14T13:41:09.481" v="331" actId="1076"/>
          <ac:spMkLst>
            <pc:docMk/>
            <pc:sldMk cId="2348644040" sldId="259"/>
            <ac:spMk id="6" creationId="{72725461-D3B1-4E8A-9660-19DEFD4D9C17}"/>
          </ac:spMkLst>
        </pc:spChg>
      </pc:sldChg>
      <pc:sldChg chg="addSp modSp new">
        <pc:chgData name="hari karan" userId="3192ce6e11dc0bdb" providerId="Windows Live" clId="Web-{2641D1B4-7FCB-4354-84B6-D97659FB47E8}" dt="2022-02-14T14:13:51.843" v="724" actId="20577"/>
        <pc:sldMkLst>
          <pc:docMk/>
          <pc:sldMk cId="3644253495" sldId="260"/>
        </pc:sldMkLst>
        <pc:spChg chg="mod">
          <ac:chgData name="hari karan" userId="3192ce6e11dc0bdb" providerId="Windows Live" clId="Web-{2641D1B4-7FCB-4354-84B6-D97659FB47E8}" dt="2022-02-14T13:51:53.950" v="517" actId="20577"/>
          <ac:spMkLst>
            <pc:docMk/>
            <pc:sldMk cId="3644253495" sldId="260"/>
            <ac:spMk id="2" creationId="{79759512-C60C-4EFB-88BA-98F76B4ECC3D}"/>
          </ac:spMkLst>
        </pc:spChg>
        <pc:spChg chg="mod">
          <ac:chgData name="hari karan" userId="3192ce6e11dc0bdb" providerId="Windows Live" clId="Web-{2641D1B4-7FCB-4354-84B6-D97659FB47E8}" dt="2022-02-14T14:13:51.843" v="724" actId="20577"/>
          <ac:spMkLst>
            <pc:docMk/>
            <pc:sldMk cId="3644253495" sldId="260"/>
            <ac:spMk id="3" creationId="{21BF1360-2A5A-4708-9F5D-FD707578239E}"/>
          </ac:spMkLst>
        </pc:spChg>
        <pc:spChg chg="add">
          <ac:chgData name="hari karan" userId="3192ce6e11dc0bdb" providerId="Windows Live" clId="Web-{2641D1B4-7FCB-4354-84B6-D97659FB47E8}" dt="2022-02-14T14:11:34.230" v="683"/>
          <ac:spMkLst>
            <pc:docMk/>
            <pc:sldMk cId="3644253495" sldId="260"/>
            <ac:spMk id="4" creationId="{15D2AE93-E3B0-4BFF-97F2-BA6B7DE70915}"/>
          </ac:spMkLst>
        </pc:spChg>
      </pc:sldChg>
      <pc:sldChg chg="modSp new">
        <pc:chgData name="hari karan" userId="3192ce6e11dc0bdb" providerId="Windows Live" clId="Web-{2641D1B4-7FCB-4354-84B6-D97659FB47E8}" dt="2022-02-14T14:21:15.698" v="895" actId="20577"/>
        <pc:sldMkLst>
          <pc:docMk/>
          <pc:sldMk cId="521038573" sldId="261"/>
        </pc:sldMkLst>
        <pc:spChg chg="mod">
          <ac:chgData name="hari karan" userId="3192ce6e11dc0bdb" providerId="Windows Live" clId="Web-{2641D1B4-7FCB-4354-84B6-D97659FB47E8}" dt="2022-02-14T14:14:47.547" v="730" actId="20577"/>
          <ac:spMkLst>
            <pc:docMk/>
            <pc:sldMk cId="521038573" sldId="261"/>
            <ac:spMk id="2" creationId="{3501A0FB-1D4E-4297-8B37-99E2CAEA3FFB}"/>
          </ac:spMkLst>
        </pc:spChg>
        <pc:spChg chg="mod">
          <ac:chgData name="hari karan" userId="3192ce6e11dc0bdb" providerId="Windows Live" clId="Web-{2641D1B4-7FCB-4354-84B6-D97659FB47E8}" dt="2022-02-14T14:21:15.698" v="895" actId="20577"/>
          <ac:spMkLst>
            <pc:docMk/>
            <pc:sldMk cId="521038573" sldId="261"/>
            <ac:spMk id="3" creationId="{883781F4-202A-4E48-AB7F-BCE0031B213C}"/>
          </ac:spMkLst>
        </pc:spChg>
      </pc:sldChg>
      <pc:sldChg chg="addSp delSp modSp new">
        <pc:chgData name="hari karan" userId="3192ce6e11dc0bdb" providerId="Windows Live" clId="Web-{2641D1B4-7FCB-4354-84B6-D97659FB47E8}" dt="2022-02-14T14:33:20.419" v="1069"/>
        <pc:sldMkLst>
          <pc:docMk/>
          <pc:sldMk cId="929443455" sldId="262"/>
        </pc:sldMkLst>
        <pc:spChg chg="mod">
          <ac:chgData name="hari karan" userId="3192ce6e11dc0bdb" providerId="Windows Live" clId="Web-{2641D1B4-7FCB-4354-84B6-D97659FB47E8}" dt="2022-02-14T14:23:14.060" v="921" actId="20577"/>
          <ac:spMkLst>
            <pc:docMk/>
            <pc:sldMk cId="929443455" sldId="262"/>
            <ac:spMk id="2" creationId="{B8DBB597-1927-436B-9DE2-2DA55C202635}"/>
          </ac:spMkLst>
        </pc:spChg>
        <pc:spChg chg="mod">
          <ac:chgData name="hari karan" userId="3192ce6e11dc0bdb" providerId="Windows Live" clId="Web-{2641D1B4-7FCB-4354-84B6-D97659FB47E8}" dt="2022-02-14T14:33:19.591" v="1068" actId="20577"/>
          <ac:spMkLst>
            <pc:docMk/>
            <pc:sldMk cId="929443455" sldId="262"/>
            <ac:spMk id="3" creationId="{E21FC77B-446D-42DC-B1AD-7F25A041174F}"/>
          </ac:spMkLst>
        </pc:spChg>
        <pc:spChg chg="add del">
          <ac:chgData name="hari karan" userId="3192ce6e11dc0bdb" providerId="Windows Live" clId="Web-{2641D1B4-7FCB-4354-84B6-D97659FB47E8}" dt="2022-02-14T14:23:08.560" v="915"/>
          <ac:spMkLst>
            <pc:docMk/>
            <pc:sldMk cId="929443455" sldId="262"/>
            <ac:spMk id="4" creationId="{F0D521E6-55D0-408E-95BF-AB0AACCBD446}"/>
          </ac:spMkLst>
        </pc:spChg>
        <pc:spChg chg="add del mod">
          <ac:chgData name="hari karan" userId="3192ce6e11dc0bdb" providerId="Windows Live" clId="Web-{2641D1B4-7FCB-4354-84B6-D97659FB47E8}" dt="2022-02-14T14:23:05.482" v="914"/>
          <ac:spMkLst>
            <pc:docMk/>
            <pc:sldMk cId="929443455" sldId="262"/>
            <ac:spMk id="5" creationId="{0278FF8E-781F-4872-A3E0-646B9DC091A9}"/>
          </ac:spMkLst>
        </pc:spChg>
        <pc:spChg chg="add">
          <ac:chgData name="hari karan" userId="3192ce6e11dc0bdb" providerId="Windows Live" clId="Web-{2641D1B4-7FCB-4354-84B6-D97659FB47E8}" dt="2022-02-14T14:33:20.419" v="1069"/>
          <ac:spMkLst>
            <pc:docMk/>
            <pc:sldMk cId="929443455" sldId="262"/>
            <ac:spMk id="14" creationId="{A3C695CD-3BBC-4DF7-B60D-FD1CA8B33667}"/>
          </ac:spMkLst>
        </pc:spChg>
        <pc:picChg chg="add mod">
          <ac:chgData name="hari karan" userId="3192ce6e11dc0bdb" providerId="Windows Live" clId="Web-{2641D1B4-7FCB-4354-84B6-D97659FB47E8}" dt="2022-02-14T14:32:01.417" v="1014" actId="1076"/>
          <ac:picMkLst>
            <pc:docMk/>
            <pc:sldMk cId="929443455" sldId="262"/>
            <ac:picMk id="6" creationId="{ED80B1BD-FD86-48B6-B32F-C4BE597AAB4A}"/>
          </ac:picMkLst>
        </pc:picChg>
        <pc:picChg chg="add mod">
          <ac:chgData name="hari karan" userId="3192ce6e11dc0bdb" providerId="Windows Live" clId="Web-{2641D1B4-7FCB-4354-84B6-D97659FB47E8}" dt="2022-02-14T14:29:30.226" v="995" actId="1076"/>
          <ac:picMkLst>
            <pc:docMk/>
            <pc:sldMk cId="929443455" sldId="262"/>
            <ac:picMk id="7" creationId="{CD91DBA6-2C55-4FE8-812A-20D593F47014}"/>
          </ac:picMkLst>
        </pc:picChg>
        <pc:picChg chg="add mod">
          <ac:chgData name="hari karan" userId="3192ce6e11dc0bdb" providerId="Windows Live" clId="Web-{2641D1B4-7FCB-4354-84B6-D97659FB47E8}" dt="2022-02-14T14:30:09.633" v="1003" actId="1076"/>
          <ac:picMkLst>
            <pc:docMk/>
            <pc:sldMk cId="929443455" sldId="262"/>
            <ac:picMk id="8" creationId="{6B8EBD90-4FBE-4149-A004-B4275551E031}"/>
          </ac:picMkLst>
        </pc:picChg>
        <pc:picChg chg="add mod">
          <ac:chgData name="hari karan" userId="3192ce6e11dc0bdb" providerId="Windows Live" clId="Web-{2641D1B4-7FCB-4354-84B6-D97659FB47E8}" dt="2022-02-14T14:32:11.121" v="1017" actId="14100"/>
          <ac:picMkLst>
            <pc:docMk/>
            <pc:sldMk cId="929443455" sldId="262"/>
            <ac:picMk id="9" creationId="{FAEE05E9-EB6F-42ED-9F9E-E91B95A941FE}"/>
          </ac:picMkLst>
        </pc:picChg>
        <pc:picChg chg="add mod">
          <ac:chgData name="hari karan" userId="3192ce6e11dc0bdb" providerId="Windows Live" clId="Web-{2641D1B4-7FCB-4354-84B6-D97659FB47E8}" dt="2022-02-14T14:31:51.964" v="1011" actId="14100"/>
          <ac:picMkLst>
            <pc:docMk/>
            <pc:sldMk cId="929443455" sldId="262"/>
            <ac:picMk id="10" creationId="{CC504002-2CA9-4BB9-9EF5-03F277241FC5}"/>
          </ac:picMkLst>
        </pc:picChg>
        <pc:picChg chg="add mod">
          <ac:chgData name="hari karan" userId="3192ce6e11dc0bdb" providerId="Windows Live" clId="Web-{2641D1B4-7FCB-4354-84B6-D97659FB47E8}" dt="2022-02-14T14:31:56.792" v="1012" actId="14100"/>
          <ac:picMkLst>
            <pc:docMk/>
            <pc:sldMk cId="929443455" sldId="262"/>
            <ac:picMk id="11" creationId="{F359680A-440A-45DB-A87A-BF90F2236149}"/>
          </ac:picMkLst>
        </pc:picChg>
        <pc:picChg chg="add mod">
          <ac:chgData name="hari karan" userId="3192ce6e11dc0bdb" providerId="Windows Live" clId="Web-{2641D1B4-7FCB-4354-84B6-D97659FB47E8}" dt="2022-02-14T14:32:06.933" v="1016" actId="1076"/>
          <ac:picMkLst>
            <pc:docMk/>
            <pc:sldMk cId="929443455" sldId="262"/>
            <ac:picMk id="12" creationId="{5E243D24-5FF7-42FC-9D38-43F49ECF57F2}"/>
          </ac:picMkLst>
        </pc:picChg>
        <pc:picChg chg="add mod">
          <ac:chgData name="hari karan" userId="3192ce6e11dc0bdb" providerId="Windows Live" clId="Web-{2641D1B4-7FCB-4354-84B6-D97659FB47E8}" dt="2022-02-14T14:31:43.839" v="1010" actId="1076"/>
          <ac:picMkLst>
            <pc:docMk/>
            <pc:sldMk cId="929443455" sldId="262"/>
            <ac:picMk id="13" creationId="{6EA534F7-EC16-45CC-84EC-0CDFC318D716}"/>
          </ac:picMkLst>
        </pc:picChg>
      </pc:sldChg>
      <pc:sldChg chg="modSp new">
        <pc:chgData name="hari karan" userId="3192ce6e11dc0bdb" providerId="Windows Live" clId="Web-{2641D1B4-7FCB-4354-84B6-D97659FB47E8}" dt="2022-02-14T14:36:34.424" v="1142" actId="20577"/>
        <pc:sldMkLst>
          <pc:docMk/>
          <pc:sldMk cId="2935540225" sldId="263"/>
        </pc:sldMkLst>
        <pc:spChg chg="mod">
          <ac:chgData name="hari karan" userId="3192ce6e11dc0bdb" providerId="Windows Live" clId="Web-{2641D1B4-7FCB-4354-84B6-D97659FB47E8}" dt="2022-02-14T14:35:50.923" v="1132" actId="20577"/>
          <ac:spMkLst>
            <pc:docMk/>
            <pc:sldMk cId="2935540225" sldId="263"/>
            <ac:spMk id="2" creationId="{980C7BC2-2D5B-47FC-817A-29C6BFDABD20}"/>
          </ac:spMkLst>
        </pc:spChg>
        <pc:spChg chg="mod">
          <ac:chgData name="hari karan" userId="3192ce6e11dc0bdb" providerId="Windows Live" clId="Web-{2641D1B4-7FCB-4354-84B6-D97659FB47E8}" dt="2022-02-14T14:36:34.424" v="1142" actId="20577"/>
          <ac:spMkLst>
            <pc:docMk/>
            <pc:sldMk cId="2935540225" sldId="263"/>
            <ac:spMk id="3" creationId="{2B0402BF-3E20-469E-859B-1F13EC79C258}"/>
          </ac:spMkLst>
        </pc:spChg>
      </pc:sldChg>
    </pc:docChg>
  </pc:docChgLst>
  <pc:docChgLst>
    <pc:chgData name="hari karan" userId="3192ce6e11dc0bdb" providerId="Windows Live" clId="Web-{65009D66-F9FE-41D6-951E-589810B79165}"/>
    <pc:docChg chg="addSld modSld">
      <pc:chgData name="hari karan" userId="3192ce6e11dc0bdb" providerId="Windows Live" clId="Web-{65009D66-F9FE-41D6-951E-589810B79165}" dt="2022-02-14T13:10:49.513" v="106" actId="20577"/>
      <pc:docMkLst>
        <pc:docMk/>
      </pc:docMkLst>
      <pc:sldChg chg="addSp modSp">
        <pc:chgData name="hari karan" userId="3192ce6e11dc0bdb" providerId="Windows Live" clId="Web-{65009D66-F9FE-41D6-951E-589810B79165}" dt="2022-02-14T13:01:28.127" v="13" actId="1076"/>
        <pc:sldMkLst>
          <pc:docMk/>
          <pc:sldMk cId="109857222" sldId="256"/>
        </pc:sldMkLst>
        <pc:spChg chg="mod">
          <ac:chgData name="hari karan" userId="3192ce6e11dc0bdb" providerId="Windows Live" clId="Web-{65009D66-F9FE-41D6-951E-589810B79165}" dt="2022-02-14T13:00:57.314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i karan" userId="3192ce6e11dc0bdb" providerId="Windows Live" clId="Web-{65009D66-F9FE-41D6-951E-589810B79165}" dt="2022-02-14T13:01:28.127" v="13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ri karan" userId="3192ce6e11dc0bdb" providerId="Windows Live" clId="Web-{65009D66-F9FE-41D6-951E-589810B79165}" dt="2022-02-14T13:01:03.658" v="12" actId="20577"/>
          <ac:spMkLst>
            <pc:docMk/>
            <pc:sldMk cId="109857222" sldId="256"/>
            <ac:spMk id="4" creationId="{979C4B62-045E-48C2-AFA7-7EFC0756A14D}"/>
          </ac:spMkLst>
        </pc:spChg>
      </pc:sldChg>
      <pc:sldChg chg="addSp modSp new">
        <pc:chgData name="hari karan" userId="3192ce6e11dc0bdb" providerId="Windows Live" clId="Web-{65009D66-F9FE-41D6-951E-589810B79165}" dt="2022-02-14T13:10:49.513" v="106" actId="20577"/>
        <pc:sldMkLst>
          <pc:docMk/>
          <pc:sldMk cId="3652775946" sldId="257"/>
        </pc:sldMkLst>
        <pc:spChg chg="mod">
          <ac:chgData name="hari karan" userId="3192ce6e11dc0bdb" providerId="Windows Live" clId="Web-{65009D66-F9FE-41D6-951E-589810B79165}" dt="2022-02-14T13:03:38.270" v="26" actId="20577"/>
          <ac:spMkLst>
            <pc:docMk/>
            <pc:sldMk cId="3652775946" sldId="257"/>
            <ac:spMk id="2" creationId="{773A0674-5AFE-4EF3-A469-32BA766528F7}"/>
          </ac:spMkLst>
        </pc:spChg>
        <pc:spChg chg="mod">
          <ac:chgData name="hari karan" userId="3192ce6e11dc0bdb" providerId="Windows Live" clId="Web-{65009D66-F9FE-41D6-951E-589810B79165}" dt="2022-02-14T13:10:49.513" v="106" actId="20577"/>
          <ac:spMkLst>
            <pc:docMk/>
            <pc:sldMk cId="3652775946" sldId="257"/>
            <ac:spMk id="3" creationId="{2039AE48-C9FC-46CC-9B98-884FBCDA0154}"/>
          </ac:spMkLst>
        </pc:spChg>
        <pc:spChg chg="add mod">
          <ac:chgData name="hari karan" userId="3192ce6e11dc0bdb" providerId="Windows Live" clId="Web-{65009D66-F9FE-41D6-951E-589810B79165}" dt="2022-02-14T13:10:05.528" v="104" actId="1076"/>
          <ac:spMkLst>
            <pc:docMk/>
            <pc:sldMk cId="3652775946" sldId="257"/>
            <ac:spMk id="4" creationId="{FE4FC290-9060-4884-84E0-DD6453A089E0}"/>
          </ac:spMkLst>
        </pc:spChg>
      </pc:sldChg>
    </pc:docChg>
  </pc:docChgLst>
  <pc:docChgLst>
    <pc:chgData name="hari karan" userId="3192ce6e11dc0bdb" providerId="Windows Live" clId="Web-{B7D0CD32-BB7E-45C2-93E6-716DF4A3549F}"/>
    <pc:docChg chg="modSld">
      <pc:chgData name="hari karan" userId="3192ce6e11dc0bdb" providerId="Windows Live" clId="Web-{B7D0CD32-BB7E-45C2-93E6-716DF4A3549F}" dt="2022-02-15T15:02:57.735" v="1"/>
      <pc:docMkLst>
        <pc:docMk/>
      </pc:docMkLst>
      <pc:sldChg chg="addSp delSp">
        <pc:chgData name="hari karan" userId="3192ce6e11dc0bdb" providerId="Windows Live" clId="Web-{B7D0CD32-BB7E-45C2-93E6-716DF4A3549F}" dt="2022-02-15T15:02:57.735" v="1"/>
        <pc:sldMkLst>
          <pc:docMk/>
          <pc:sldMk cId="1813431127" sldId="266"/>
        </pc:sldMkLst>
        <pc:spChg chg="add del">
          <ac:chgData name="hari karan" userId="3192ce6e11dc0bdb" providerId="Windows Live" clId="Web-{B7D0CD32-BB7E-45C2-93E6-716DF4A3549F}" dt="2022-02-15T15:02:57.735" v="1"/>
          <ac:spMkLst>
            <pc:docMk/>
            <pc:sldMk cId="1813431127" sldId="266"/>
            <ac:spMk id="3" creationId="{BA72093A-2B3B-4028-BF8B-B31849F654DE}"/>
          </ac:spMkLst>
        </pc:spChg>
      </pc:sldChg>
    </pc:docChg>
  </pc:docChgLst>
  <pc:docChgLst>
    <pc:chgData name="hari karan" userId="3192ce6e11dc0bdb" providerId="Windows Live" clId="Web-{443E66B2-29A1-4344-8DAE-34AE142F110A}"/>
    <pc:docChg chg="addSld delSld modSld">
      <pc:chgData name="hari karan" userId="3192ce6e11dc0bdb" providerId="Windows Live" clId="Web-{443E66B2-29A1-4344-8DAE-34AE142F110A}" dt="2022-02-17T04:45:01.297" v="162" actId="20577"/>
      <pc:docMkLst>
        <pc:docMk/>
      </pc:docMkLst>
      <pc:sldChg chg="del">
        <pc:chgData name="hari karan" userId="3192ce6e11dc0bdb" providerId="Windows Live" clId="Web-{443E66B2-29A1-4344-8DAE-34AE142F110A}" dt="2022-02-17T04:40:16.696" v="0"/>
        <pc:sldMkLst>
          <pc:docMk/>
          <pc:sldMk cId="849913300" sldId="267"/>
        </pc:sldMkLst>
      </pc:sldChg>
      <pc:sldChg chg="modSp new">
        <pc:chgData name="hari karan" userId="3192ce6e11dc0bdb" providerId="Windows Live" clId="Web-{443E66B2-29A1-4344-8DAE-34AE142F110A}" dt="2022-02-17T04:45:01.297" v="162" actId="20577"/>
        <pc:sldMkLst>
          <pc:docMk/>
          <pc:sldMk cId="4190790463" sldId="267"/>
        </pc:sldMkLst>
        <pc:spChg chg="mod">
          <ac:chgData name="hari karan" userId="3192ce6e11dc0bdb" providerId="Windows Live" clId="Web-{443E66B2-29A1-4344-8DAE-34AE142F110A}" dt="2022-02-17T04:45:01.297" v="162" actId="20577"/>
          <ac:spMkLst>
            <pc:docMk/>
            <pc:sldMk cId="4190790463" sldId="267"/>
            <ac:spMk id="2" creationId="{DB1A74C6-6B48-4FB2-B41C-D9D49D1AB5B4}"/>
          </ac:spMkLst>
        </pc:spChg>
        <pc:spChg chg="mod">
          <ac:chgData name="hari karan" userId="3192ce6e11dc0bdb" providerId="Windows Live" clId="Web-{443E66B2-29A1-4344-8DAE-34AE142F110A}" dt="2022-02-17T04:44:37.719" v="151" actId="20577"/>
          <ac:spMkLst>
            <pc:docMk/>
            <pc:sldMk cId="4190790463" sldId="267"/>
            <ac:spMk id="3" creationId="{88F0F593-F1DA-4F26-A5E5-40257ADCFB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000" b="1">
                <a:solidFill>
                  <a:srgbClr val="00B0F0"/>
                </a:solidFill>
                <a:latin typeface="Arial Black"/>
                <a:cs typeface="Calibri Light"/>
              </a:rPr>
              <a:t>JAVA 2D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7133" y="376018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rgbClr val="7030A0"/>
                </a:solidFill>
                <a:latin typeface="TH SarabunPSK"/>
                <a:cs typeface="Calibri"/>
              </a:rPr>
              <a:t>BY</a:t>
            </a:r>
          </a:p>
          <a:p>
            <a:r>
              <a:rPr lang="en-US" sz="4000" b="1">
                <a:solidFill>
                  <a:srgbClr val="7030A0"/>
                </a:solidFill>
                <a:latin typeface="TH SarabunPSK"/>
                <a:cs typeface="Calibri"/>
              </a:rPr>
              <a:t>HARIHARAN  B.E</a:t>
            </a:r>
          </a:p>
          <a:p>
            <a:endParaRPr lang="en-US">
              <a:solidFill>
                <a:srgbClr val="7030A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C4B62-045E-48C2-AFA7-7EFC0756A14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6726-3BB1-4CF2-99A3-D468AA6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327D-B85D-401D-9C1D-C6C20427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Now we set all the Tile images in background for some sequence order from your wish.</a:t>
            </a:r>
          </a:p>
          <a:p>
            <a:r>
              <a:rPr lang="en-US">
                <a:cs typeface="Calibri"/>
              </a:rPr>
              <a:t>In this game I'm using one word document and one multidimensional  array.</a:t>
            </a:r>
          </a:p>
          <a:p>
            <a:r>
              <a:rPr lang="en-US">
                <a:cs typeface="Calibri"/>
              </a:rPr>
              <a:t>In my word document we arrange  one set of sequences number form 0-5 .</a:t>
            </a:r>
          </a:p>
          <a:p>
            <a:r>
              <a:rPr lang="en-US">
                <a:cs typeface="Calibri"/>
              </a:rPr>
              <a:t>By using java.io package we put all the values from  word document to given array.</a:t>
            </a:r>
          </a:p>
          <a:p>
            <a:r>
              <a:rPr lang="en-US">
                <a:cs typeface="Calibri"/>
              </a:rPr>
              <a:t>And we get all the images in the order of 0-5 now we can access all the images in easy way.</a:t>
            </a:r>
          </a:p>
        </p:txBody>
      </p:sp>
    </p:spTree>
    <p:extLst>
      <p:ext uri="{BB962C8B-B14F-4D97-AF65-F5344CB8AC3E}">
        <p14:creationId xmlns:p14="http://schemas.microsoft.com/office/powerpoint/2010/main" val="60513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A9A2-B9CC-47D7-934E-8C588120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IMPORT THE TILE IMAGES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>
            <a:extLst>
              <a:ext uri="{FF2B5EF4-FFF2-40B4-BE49-F238E27FC236}">
                <a16:creationId xmlns:a16="http://schemas.microsoft.com/office/drawing/2014/main" id="{1FFE6D78-FB3B-441F-AD7E-B10835A8F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3" t="23944" r="32981" b="10329"/>
          <a:stretch/>
        </p:blipFill>
        <p:spPr>
          <a:xfrm>
            <a:off x="547227" y="2502972"/>
            <a:ext cx="6012981" cy="4777607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D986BA95-1637-4DAE-865E-25E981EA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41" t="27921" r="28519" b="14257"/>
          <a:stretch/>
        </p:blipFill>
        <p:spPr>
          <a:xfrm>
            <a:off x="6445073" y="2616368"/>
            <a:ext cx="5455917" cy="36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74C6-6B48-4FB2-B41C-D9D49D1A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/>
                </a:solidFill>
                <a:latin typeface="Arial Black"/>
                <a:cs typeface="Calibri Light"/>
              </a:rPr>
              <a:t>CONCULSION</a:t>
            </a:r>
            <a:endParaRPr lang="en-US" b="1">
              <a:solidFill>
                <a:schemeClr val="accent6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F593-F1DA-4F26-A5E5-40257ADC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this game just create a player moving action and Tile animation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this project I hope </a:t>
            </a:r>
            <a:r>
              <a:rPr lang="en-US" err="1">
                <a:cs typeface="Calibri"/>
              </a:rPr>
              <a:t>your</a:t>
            </a:r>
            <a:r>
              <a:rPr lang="en-US">
                <a:cs typeface="Calibri"/>
              </a:rPr>
              <a:t> are learn some new function and graphics and moving Animation like that.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1371600" lvl="3" indent="0">
              <a:buNone/>
            </a:pPr>
            <a:r>
              <a:rPr lang="en-US">
                <a:cs typeface="Calibri"/>
              </a:rPr>
              <a:t>                                       </a:t>
            </a:r>
            <a:r>
              <a:rPr lang="en-US" sz="4000">
                <a:solidFill>
                  <a:srgbClr val="FF0000"/>
                </a:solidFill>
                <a:latin typeface="Arial Black"/>
                <a:cs typeface="Calibri"/>
              </a:rPr>
              <a:t>THANK YOU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7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0674-5AFE-4EF3-A469-32BA7665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solidFill>
                  <a:srgbClr val="00B050"/>
                </a:solidFill>
                <a:latin typeface="Arial Black"/>
                <a:cs typeface="Calibri Light"/>
              </a:rPr>
              <a:t>C</a:t>
            </a:r>
            <a:r>
              <a:rPr lang="en-US">
                <a:solidFill>
                  <a:srgbClr val="00B050"/>
                </a:solidFill>
                <a:latin typeface="Arial Black"/>
                <a:cs typeface="Calibri Light"/>
              </a:rPr>
              <a:t>ONTENT</a:t>
            </a:r>
            <a:r>
              <a:rPr lang="en-US">
                <a:solidFill>
                  <a:srgbClr val="00B050"/>
                </a:solidFill>
                <a:cs typeface="Calibri Light"/>
              </a:rPr>
              <a:t>  </a:t>
            </a:r>
            <a:endParaRPr lang="en-US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AE48-C9FC-46CC-9B98-884FBCDA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Introduction Of Game </a:t>
            </a:r>
          </a:p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Packages</a:t>
            </a:r>
          </a:p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Frame And Panel</a:t>
            </a:r>
          </a:p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Keyboard Action</a:t>
            </a:r>
          </a:p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Player Character</a:t>
            </a:r>
          </a:p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Tile Images</a:t>
            </a:r>
          </a:p>
          <a:p>
            <a:r>
              <a:rPr lang="en-US" b="1">
                <a:solidFill>
                  <a:srgbClr val="0070C0"/>
                </a:solidFill>
                <a:latin typeface="Times New Roman"/>
                <a:cs typeface="Calibri"/>
              </a:rPr>
              <a:t>Conclusion</a:t>
            </a:r>
          </a:p>
          <a:p>
            <a:endParaRPr lang="en-US">
              <a:solidFill>
                <a:srgbClr val="0070C0"/>
              </a:solidFill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C290-9060-4884-84E0-DD6453A089E0}"/>
              </a:ext>
            </a:extLst>
          </p:cNvPr>
          <p:cNvSpPr txBox="1"/>
          <p:nvPr/>
        </p:nvSpPr>
        <p:spPr>
          <a:xfrm>
            <a:off x="5385758" y="41349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77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4F4-B70A-46CB-B20F-D0A5DD82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Introduction Of Game </a:t>
            </a:r>
            <a:endParaRPr lang="en-US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AA28-90E1-46C9-B086-2F564A0F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this game is based a 2D effect And It has one Trease Based Huntting Game .</a:t>
            </a:r>
            <a:endParaRPr lang="en-US"/>
          </a:p>
          <a:p>
            <a:r>
              <a:rPr lang="en-US">
                <a:cs typeface="Calibri"/>
              </a:rPr>
              <a:t>In this Game creation based a Graphics version and some Tiles and some Background Tile like a Grass , Tree , Wall , Water and Sand</a:t>
            </a:r>
          </a:p>
          <a:p>
            <a:r>
              <a:rPr lang="en-US">
                <a:cs typeface="Calibri"/>
              </a:rPr>
              <a:t>In This Game I have used a Thread For Continue Process so once I start the  Thread   the come will be play </a:t>
            </a:r>
            <a:r>
              <a:rPr lang="en-US" err="1">
                <a:cs typeface="Calibri"/>
              </a:rPr>
              <a:t>continuesly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And also I'm using 60FPS (Frame Per Second) for the </a:t>
            </a:r>
            <a:r>
              <a:rPr lang="en-US" err="1">
                <a:cs typeface="Calibri"/>
              </a:rPr>
              <a:t>Annimations</a:t>
            </a:r>
            <a:r>
              <a:rPr lang="en-US">
                <a:cs typeface="Calibri"/>
              </a:rPr>
              <a:t> Actions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63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1D08-5FF3-4935-B526-AA6B8128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latin typeface="Arial Black"/>
                <a:cs typeface="Times New Roman"/>
              </a:rPr>
              <a:t>Packages</a:t>
            </a:r>
            <a:endParaRPr lang="en-US">
              <a:solidFill>
                <a:srgbClr val="00B050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7DFA-E484-4DE3-8E6F-56079FB0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>
                <a:cs typeface="Calibri"/>
              </a:rPr>
              <a:t>In This Game I'm using Some special Package</a:t>
            </a:r>
          </a:p>
          <a:p>
            <a:pPr lvl="3"/>
            <a:endParaRPr lang="en-US">
              <a:cs typeface="Calibri"/>
            </a:endParaRPr>
          </a:p>
          <a:p>
            <a:pPr lvl="4"/>
            <a:endParaRPr lang="en-US" sz="2500">
              <a:cs typeface="Calibri"/>
            </a:endParaRPr>
          </a:p>
          <a:p>
            <a:pPr lvl="4"/>
            <a:r>
              <a:rPr lang="en-US" sz="2500">
                <a:cs typeface="Calibri"/>
              </a:rPr>
              <a:t>Java.awt.*</a:t>
            </a:r>
            <a:endParaRPr lang="en-US"/>
          </a:p>
          <a:p>
            <a:pPr lvl="4"/>
            <a:r>
              <a:rPr lang="en-US" sz="2500">
                <a:cs typeface="Calibri"/>
              </a:rPr>
              <a:t>Java.swing.*</a:t>
            </a:r>
            <a:endParaRPr lang="en-US"/>
          </a:p>
          <a:p>
            <a:pPr lvl="4"/>
            <a:r>
              <a:rPr lang="en-US" sz="2500">
                <a:cs typeface="Calibri"/>
              </a:rPr>
              <a:t>Java.awt.event.*</a:t>
            </a:r>
            <a:endParaRPr lang="en-US"/>
          </a:p>
          <a:p>
            <a:pPr lvl="4"/>
            <a:r>
              <a:rPr lang="en-US" sz="2500" err="1">
                <a:cs typeface="Calibri"/>
              </a:rPr>
              <a:t>Java.io.BufferedReader</a:t>
            </a:r>
            <a:r>
              <a:rPr lang="en-US" sz="2500">
                <a:cs typeface="Calibri"/>
              </a:rPr>
              <a:t>    - for read a file </a:t>
            </a:r>
            <a:endParaRPr lang="en-US"/>
          </a:p>
          <a:p>
            <a:pPr lvl="4"/>
            <a:r>
              <a:rPr lang="en-US" sz="2500" err="1">
                <a:cs typeface="Calibri"/>
              </a:rPr>
              <a:t>Java.io.IOException</a:t>
            </a:r>
            <a:r>
              <a:rPr lang="en-US" sz="2500">
                <a:cs typeface="Calibri"/>
              </a:rPr>
              <a:t>           - for read a file and rectifies some error</a:t>
            </a:r>
            <a:endParaRPr lang="en-US"/>
          </a:p>
          <a:p>
            <a:pPr lvl="4"/>
            <a:r>
              <a:rPr lang="en-US" sz="2500" err="1">
                <a:cs typeface="Calibri"/>
              </a:rPr>
              <a:t>Java.io.InputStreamReader</a:t>
            </a:r>
            <a:r>
              <a:rPr lang="en-US" sz="2500">
                <a:cs typeface="Calibri"/>
              </a:rPr>
              <a:t> - it also for read a File</a:t>
            </a:r>
            <a:endParaRPr lang="en-US"/>
          </a:p>
          <a:p>
            <a:pPr lvl="4"/>
            <a:r>
              <a:rPr lang="en-US" sz="2500" err="1">
                <a:cs typeface="Calibri"/>
              </a:rPr>
              <a:t>Java.awt.image.BufferedImage</a:t>
            </a:r>
            <a:r>
              <a:rPr lang="en-US" sz="2500">
                <a:cs typeface="Calibri"/>
              </a:rPr>
              <a:t> - it for get a Images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8673-000F-436A-A6C7-CB239FEDBEB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3443F-9DF5-4736-BA6C-D3CBED44A360}"/>
              </a:ext>
            </a:extLst>
          </p:cNvPr>
          <p:cNvSpPr txBox="1"/>
          <p:nvPr/>
        </p:nvSpPr>
        <p:spPr>
          <a:xfrm flipV="1">
            <a:off x="4565350" y="4819664"/>
            <a:ext cx="3246407" cy="205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25461-D3B1-4E8A-9660-19DEFD4D9C17}"/>
              </a:ext>
            </a:extLst>
          </p:cNvPr>
          <p:cNvSpPr txBox="1"/>
          <p:nvPr/>
        </p:nvSpPr>
        <p:spPr>
          <a:xfrm>
            <a:off x="4463810" y="40037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64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9512-C60C-4EFB-88BA-98F76B4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latin typeface="Arial Black"/>
                <a:cs typeface="Times New Roman"/>
              </a:rPr>
              <a:t>Frame And Panel</a:t>
            </a:r>
            <a:endParaRPr lang="en-US">
              <a:solidFill>
                <a:srgbClr val="00B050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1360-2A5A-4708-9F5D-FD707578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2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Frame Creation</a:t>
            </a:r>
          </a:p>
          <a:p>
            <a:pPr marL="1143000">
              <a:spcBef>
                <a:spcPts val="500"/>
              </a:spcBef>
            </a:pPr>
            <a:r>
              <a:rPr lang="en-US" sz="2000" err="1">
                <a:ea typeface="+mn-lt"/>
                <a:cs typeface="+mn-lt"/>
              </a:rPr>
              <a:t>JFrame</a:t>
            </a:r>
            <a:r>
              <a:rPr lang="en-US" sz="2000">
                <a:ea typeface="+mn-lt"/>
                <a:cs typeface="+mn-lt"/>
              </a:rPr>
              <a:t> window = new </a:t>
            </a:r>
            <a:r>
              <a:rPr lang="en-US" sz="2000" err="1">
                <a:ea typeface="+mn-lt"/>
                <a:cs typeface="+mn-lt"/>
              </a:rPr>
              <a:t>JFrame</a:t>
            </a:r>
            <a:r>
              <a:rPr lang="en-US" sz="2000">
                <a:ea typeface="+mn-lt"/>
                <a:cs typeface="+mn-lt"/>
              </a:rPr>
              <a:t>();    </a:t>
            </a:r>
          </a:p>
          <a:p>
            <a:pPr lvl="2"/>
            <a:r>
              <a:rPr lang="en-US" err="1">
                <a:ea typeface="+mn-lt"/>
                <a:cs typeface="+mn-lt"/>
              </a:rPr>
              <a:t>window.setDefaultCloseOperation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JFrame.EXIT_ON_CLOSE</a:t>
            </a:r>
            <a:r>
              <a:rPr lang="en-US">
                <a:ea typeface="+mn-lt"/>
                <a:cs typeface="+mn-lt"/>
              </a:rPr>
              <a:t>);  -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Close The Window</a:t>
            </a:r>
          </a:p>
          <a:p>
            <a:pPr lvl="2"/>
            <a:r>
              <a:rPr lang="en-US" err="1">
                <a:ea typeface="+mn-lt"/>
                <a:cs typeface="+mn-lt"/>
              </a:rPr>
              <a:t>window.setResizable</a:t>
            </a:r>
            <a:r>
              <a:rPr lang="en-US">
                <a:ea typeface="+mn-lt"/>
                <a:cs typeface="+mn-lt"/>
              </a:rPr>
              <a:t>(false);              - 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It use for window Doesn't Resizable</a:t>
            </a:r>
          </a:p>
          <a:p>
            <a:pPr lvl="2"/>
            <a:r>
              <a:rPr lang="en-US" err="1">
                <a:ea typeface="+mn-lt"/>
                <a:cs typeface="+mn-lt"/>
              </a:rPr>
              <a:t>window.setTitle</a:t>
            </a:r>
            <a:r>
              <a:rPr lang="en-US">
                <a:ea typeface="+mn-lt"/>
                <a:cs typeface="+mn-lt"/>
              </a:rPr>
              <a:t>("..2D GAME..");     -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It use the Give the Title For Window</a:t>
            </a:r>
          </a:p>
          <a:p>
            <a:pPr lvl="2"/>
            <a:r>
              <a:rPr lang="en-US" err="1">
                <a:ea typeface="+mn-lt"/>
                <a:cs typeface="+mn-lt"/>
              </a:rPr>
              <a:t>window.setVisible</a:t>
            </a:r>
            <a:r>
              <a:rPr lang="en-US">
                <a:ea typeface="+mn-lt"/>
                <a:cs typeface="+mn-lt"/>
              </a:rPr>
              <a:t>(true);                 -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it use for visible the Window</a:t>
            </a:r>
            <a:endParaRPr lang="en-US">
              <a:solidFill>
                <a:srgbClr val="00B0F0"/>
              </a:solidFill>
              <a:cs typeface="Calibri"/>
            </a:endParaRPr>
          </a:p>
          <a:p>
            <a:r>
              <a:rPr lang="en-US">
                <a:cs typeface="Calibri"/>
              </a:rPr>
              <a:t>Panel Creation</a:t>
            </a:r>
          </a:p>
          <a:p>
            <a:pPr lvl="2"/>
            <a:r>
              <a:rPr lang="en-US" err="1">
                <a:ea typeface="+mn-lt"/>
                <a:cs typeface="+mn-lt"/>
              </a:rPr>
              <a:t>JPanel</a:t>
            </a:r>
            <a:r>
              <a:rPr lang="en-US">
                <a:ea typeface="+mn-lt"/>
                <a:cs typeface="+mn-lt"/>
              </a:rPr>
              <a:t> panel = new </a:t>
            </a:r>
            <a:r>
              <a:rPr lang="en-US" err="1">
                <a:ea typeface="+mn-lt"/>
                <a:cs typeface="+mn-lt"/>
              </a:rPr>
              <a:t>JPanal</a:t>
            </a:r>
            <a:r>
              <a:rPr lang="en-US">
                <a:ea typeface="+mn-lt"/>
                <a:cs typeface="+mn-lt"/>
              </a:rPr>
              <a:t>();</a:t>
            </a:r>
          </a:p>
          <a:p>
            <a:pPr lvl="2"/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panel.setPreferredSize</a:t>
            </a:r>
            <a:r>
              <a:rPr lang="en-US">
                <a:ea typeface="+mn-lt"/>
                <a:cs typeface="+mn-lt"/>
              </a:rPr>
              <a:t>(new Dimension(</a:t>
            </a:r>
            <a:r>
              <a:rPr lang="en-US" err="1">
                <a:ea typeface="+mn-lt"/>
                <a:cs typeface="+mn-lt"/>
              </a:rPr>
              <a:t>Width,Height</a:t>
            </a:r>
            <a:r>
              <a:rPr lang="en-US">
                <a:ea typeface="+mn-lt"/>
                <a:cs typeface="+mn-lt"/>
              </a:rPr>
              <a:t>)); -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set the size  of the Panel</a:t>
            </a:r>
            <a:endParaRPr lang="en-US">
              <a:solidFill>
                <a:srgbClr val="00B0F0"/>
              </a:solidFill>
              <a:cs typeface="Calibri"/>
            </a:endParaRPr>
          </a:p>
          <a:p>
            <a:pPr lvl="2"/>
            <a:r>
              <a:rPr lang="en-US" err="1">
                <a:cs typeface="Calibri"/>
              </a:rPr>
              <a:t>Window.add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panal</a:t>
            </a:r>
            <a:r>
              <a:rPr lang="en-US">
                <a:cs typeface="Calibri"/>
              </a:rPr>
              <a:t>) ;   -  </a:t>
            </a:r>
            <a:r>
              <a:rPr lang="en-US">
                <a:solidFill>
                  <a:srgbClr val="00B0F0"/>
                </a:solidFill>
                <a:cs typeface="Calibri"/>
              </a:rPr>
              <a:t>add panel to the window</a:t>
            </a:r>
          </a:p>
          <a:p>
            <a:pPr lvl="2"/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window.pack</a:t>
            </a:r>
            <a:r>
              <a:rPr lang="en-US">
                <a:ea typeface="+mn-lt"/>
                <a:cs typeface="+mn-lt"/>
              </a:rPr>
              <a:t>();    - 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causes this window to be sized to fit the preferred size and layout of its components</a:t>
            </a:r>
            <a:endParaRPr lang="en-US">
              <a:solidFill>
                <a:srgbClr val="00B0F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2AE93-E3B0-4BFF-97F2-BA6B7DE7091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4425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A0FB-1D4E-4297-8B37-99E2CAEA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latin typeface="Arial Black"/>
                <a:cs typeface="Times New Roman"/>
              </a:rPr>
              <a:t>Keyboard Action</a:t>
            </a:r>
            <a:endParaRPr lang="en-US">
              <a:solidFill>
                <a:srgbClr val="000000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81F4-202A-4E48-AB7F-BCE0031B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Now this game we need a some </a:t>
            </a:r>
            <a:r>
              <a:rPr lang="en-US" err="1">
                <a:cs typeface="Calibri"/>
              </a:rPr>
              <a:t>keyBoard</a:t>
            </a:r>
            <a:r>
              <a:rPr lang="en-US">
                <a:cs typeface="Calibri"/>
              </a:rPr>
              <a:t> input to move the Player so we using a keyboard action for using a</a:t>
            </a:r>
            <a:r>
              <a:rPr lang="en-US">
                <a:solidFill>
                  <a:srgbClr val="00B0F0"/>
                </a:solidFill>
                <a:cs typeface="Calibri"/>
              </a:rPr>
              <a:t> 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KeyListener</a:t>
            </a:r>
            <a:r>
              <a:rPr lang="en-US">
                <a:ea typeface="+mn-lt"/>
                <a:cs typeface="+mn-lt"/>
              </a:rPr>
              <a:t> Interface.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interface contains a three abstract method that is</a:t>
            </a:r>
            <a:r>
              <a:rPr lang="en-US">
                <a:solidFill>
                  <a:srgbClr val="00B0F0"/>
                </a:solidFill>
                <a:cs typeface="Calibri"/>
              </a:rPr>
              <a:t> 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keyPressed</a:t>
            </a:r>
            <a:r>
              <a:rPr lang="en-US">
                <a:solidFill>
                  <a:srgbClr val="00B0F0"/>
                </a:solidFill>
                <a:cs typeface="Calibri"/>
              </a:rPr>
              <a:t>  ,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  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keyReleased</a:t>
            </a:r>
            <a:r>
              <a:rPr lang="en-US">
                <a:solidFill>
                  <a:srgbClr val="00B0F0"/>
                </a:solidFill>
                <a:cs typeface="Calibri"/>
              </a:rPr>
              <a:t> </a:t>
            </a:r>
            <a:r>
              <a:rPr lang="en-US">
                <a:cs typeface="Calibri"/>
              </a:rPr>
              <a:t>and</a:t>
            </a:r>
            <a:r>
              <a:rPr lang="en-US">
                <a:solidFill>
                  <a:srgbClr val="00B0F0"/>
                </a:solidFill>
                <a:cs typeface="Calibri"/>
              </a:rPr>
              <a:t> 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keyTyped</a:t>
            </a:r>
            <a:r>
              <a:rPr lang="en-US">
                <a:solidFill>
                  <a:srgbClr val="00B0F0"/>
                </a:solidFill>
                <a:cs typeface="Calibri"/>
              </a:rPr>
              <a:t> 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.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Now I'm Using a W- Up , S – Down , A- left , D – Right </a:t>
            </a:r>
          </a:p>
          <a:p>
            <a:endParaRPr lang="en-US">
              <a:solidFill>
                <a:srgbClr val="00B0F0"/>
              </a:solidFill>
              <a:cs typeface="Calibri"/>
            </a:endParaRPr>
          </a:p>
          <a:p>
            <a:endParaRPr lang="en-US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597-1927-436B-9DE2-2DA55C20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Player Character</a:t>
            </a:r>
            <a:endParaRPr lang="en-US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C77B-446D-42DC-B1AD-7F25A041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82"/>
            <a:ext cx="11220090" cy="5444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     </a:t>
            </a:r>
            <a:r>
              <a:rPr lang="en-US" b="1">
                <a:solidFill>
                  <a:srgbClr val="FF0000"/>
                </a:solidFill>
                <a:cs typeface="Calibri"/>
              </a:rPr>
              <a:t>   DOWN                   UP                           LEFT                     RIGHT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80B1BD-FD86-48B6-B32F-C4BE597A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05" y="2231367"/>
            <a:ext cx="1518249" cy="16764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D91DBA6-2C55-4FE8-812A-20D593F4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11" y="4661138"/>
            <a:ext cx="1690777" cy="177704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B8EBD90-4FBE-4149-A004-B4275551E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46" y="2245744"/>
            <a:ext cx="1690776" cy="184892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AEE05E9-EB6F-42ED-9F9E-E91B95A94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630" y="4431101"/>
            <a:ext cx="1662023" cy="179141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C504002-2CA9-4BB9-9EF5-03F277241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950" y="2145102"/>
            <a:ext cx="1791420" cy="197832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359680A-440A-45DB-A87A-BF90F2236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8782" y="2145102"/>
            <a:ext cx="1705154" cy="184892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E243D24-5FF7-42FC-9D38-43F49ECF5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497" y="4589253"/>
            <a:ext cx="1863306" cy="192081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6EA534F7-EC16-45CC-84EC-0CDFC318D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0800000" flipH="1" flipV="1">
            <a:off x="8846388" y="4756030"/>
            <a:ext cx="1314090" cy="1472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695CD-3BBC-4DF7-B60D-FD1CA8B33667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44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7BC2-2D5B-47FC-817A-29C6BFDA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02BF-3E20-469E-859B-1F13EC79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err="1">
                <a:cs typeface="Calibri"/>
              </a:rPr>
              <a:t>When ever</a:t>
            </a:r>
            <a:r>
              <a:rPr lang="en-US" sz="3200">
                <a:cs typeface="Calibri"/>
              </a:rPr>
              <a:t> we click on </a:t>
            </a:r>
            <a:r>
              <a:rPr lang="en-US" sz="3200">
                <a:solidFill>
                  <a:srgbClr val="00B0F0"/>
                </a:solidFill>
                <a:cs typeface="Calibri"/>
              </a:rPr>
              <a:t>W</a:t>
            </a:r>
            <a:r>
              <a:rPr lang="en-US" sz="3200">
                <a:cs typeface="Calibri"/>
              </a:rPr>
              <a:t> the player move to the </a:t>
            </a:r>
            <a:r>
              <a:rPr lang="en-US" sz="3200">
                <a:solidFill>
                  <a:srgbClr val="00B0F0"/>
                </a:solidFill>
                <a:cs typeface="Calibri"/>
              </a:rPr>
              <a:t>Up</a:t>
            </a:r>
          </a:p>
          <a:p>
            <a:endParaRPr lang="en-US" sz="3200">
              <a:cs typeface="Calibri"/>
            </a:endParaRPr>
          </a:p>
          <a:p>
            <a:r>
              <a:rPr lang="en-US" sz="3200" err="1">
                <a:ea typeface="+mn-lt"/>
                <a:cs typeface="+mn-lt"/>
              </a:rPr>
              <a:t>When ever</a:t>
            </a:r>
            <a:r>
              <a:rPr lang="en-US" sz="3200">
                <a:ea typeface="+mn-lt"/>
                <a:cs typeface="+mn-lt"/>
              </a:rPr>
              <a:t> we click on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S</a:t>
            </a:r>
            <a:r>
              <a:rPr lang="en-US" sz="3200">
                <a:ea typeface="+mn-lt"/>
                <a:cs typeface="+mn-lt"/>
              </a:rPr>
              <a:t> the player move to the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 Down</a:t>
            </a:r>
            <a:endParaRPr lang="en-US" sz="3200">
              <a:solidFill>
                <a:srgbClr val="00B0F0"/>
              </a:solidFill>
              <a:cs typeface="Calibri"/>
            </a:endParaRPr>
          </a:p>
          <a:p>
            <a:endParaRPr lang="en-US" sz="3200">
              <a:cs typeface="Calibri"/>
            </a:endParaRPr>
          </a:p>
          <a:p>
            <a:r>
              <a:rPr lang="en-US" sz="3200" err="1">
                <a:ea typeface="+mn-lt"/>
                <a:cs typeface="+mn-lt"/>
              </a:rPr>
              <a:t>When ever</a:t>
            </a:r>
            <a:r>
              <a:rPr lang="en-US" sz="3200">
                <a:ea typeface="+mn-lt"/>
                <a:cs typeface="+mn-lt"/>
              </a:rPr>
              <a:t> we click on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A</a:t>
            </a:r>
            <a:r>
              <a:rPr lang="en-US" sz="3200">
                <a:ea typeface="+mn-lt"/>
                <a:cs typeface="+mn-lt"/>
              </a:rPr>
              <a:t> the player move to the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Left</a:t>
            </a:r>
            <a:endParaRPr lang="en-US" sz="3200">
              <a:solidFill>
                <a:srgbClr val="00B0F0"/>
              </a:solidFill>
              <a:cs typeface="Calibri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err="1">
                <a:ea typeface="+mn-lt"/>
                <a:cs typeface="+mn-lt"/>
              </a:rPr>
              <a:t>When ever</a:t>
            </a:r>
            <a:r>
              <a:rPr lang="en-US" sz="3200">
                <a:ea typeface="+mn-lt"/>
                <a:cs typeface="+mn-lt"/>
              </a:rPr>
              <a:t> we click on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en-US" sz="3200">
                <a:ea typeface="+mn-lt"/>
                <a:cs typeface="+mn-lt"/>
              </a:rPr>
              <a:t> the player move to the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Right</a:t>
            </a:r>
          </a:p>
          <a:p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5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AB80-D993-4E15-9EEE-A735EA0E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latin typeface="Arial Black"/>
                <a:cs typeface="Times New Roman"/>
              </a:rPr>
              <a:t>Tile Images</a:t>
            </a:r>
            <a:endParaRPr lang="en-US">
              <a:solidFill>
                <a:srgbClr val="00B050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164B-F6B0-4BAF-B82A-978E6B01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this game I'm  using a some Tile images  for background image.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E320F0-A1E8-4D7C-9C48-97785FE1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45" y="4776158"/>
            <a:ext cx="1403230" cy="150387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8078F28-7554-4D29-9042-55D1A402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89" y="4718649"/>
            <a:ext cx="1360097" cy="151824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A27287-96D0-409D-9FEA-AED4B979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612" y="2691441"/>
            <a:ext cx="1360097" cy="147511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F2F764B-700F-4153-97A6-A3E91D0EB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140" y="4776158"/>
            <a:ext cx="1273833" cy="140322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D7739BE-56C0-46C2-A346-3C16B89E8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046" y="2691441"/>
            <a:ext cx="1403229" cy="151824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A8151A0-F599-48F7-A24D-629D597B6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989" y="2633932"/>
            <a:ext cx="1446362" cy="1575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E6F30-23CA-4FD5-9CD4-EB8883F3A2E0}"/>
              </a:ext>
            </a:extLst>
          </p:cNvPr>
          <p:cNvSpPr txBox="1"/>
          <p:nvPr/>
        </p:nvSpPr>
        <p:spPr>
          <a:xfrm>
            <a:off x="2510287" y="52132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GRASS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0375D-4147-4BAD-9544-0227393C571D}"/>
              </a:ext>
            </a:extLst>
          </p:cNvPr>
          <p:cNvSpPr txBox="1"/>
          <p:nvPr/>
        </p:nvSpPr>
        <p:spPr>
          <a:xfrm>
            <a:off x="2552520" y="31995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WATER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B2EB-F3EE-4124-B294-FE9B81A3013D}"/>
              </a:ext>
            </a:extLst>
          </p:cNvPr>
          <p:cNvSpPr txBox="1"/>
          <p:nvPr/>
        </p:nvSpPr>
        <p:spPr>
          <a:xfrm>
            <a:off x="6447887" y="52976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150AB-D81B-44A7-B468-F2F987A6B3A4}"/>
              </a:ext>
            </a:extLst>
          </p:cNvPr>
          <p:cNvSpPr txBox="1"/>
          <p:nvPr/>
        </p:nvSpPr>
        <p:spPr>
          <a:xfrm>
            <a:off x="6518874" y="31977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WALL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FE06E-D0A2-4C92-8DCA-5249435B74F0}"/>
              </a:ext>
            </a:extLst>
          </p:cNvPr>
          <p:cNvSpPr txBox="1"/>
          <p:nvPr/>
        </p:nvSpPr>
        <p:spPr>
          <a:xfrm>
            <a:off x="9709749" y="51952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00425-B4D9-42CA-A353-030CA7C8CF27}"/>
              </a:ext>
            </a:extLst>
          </p:cNvPr>
          <p:cNvSpPr txBox="1"/>
          <p:nvPr/>
        </p:nvSpPr>
        <p:spPr>
          <a:xfrm>
            <a:off x="10039530" y="31815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SAND</a:t>
            </a:r>
          </a:p>
        </p:txBody>
      </p:sp>
    </p:spTree>
    <p:extLst>
      <p:ext uri="{BB962C8B-B14F-4D97-AF65-F5344CB8AC3E}">
        <p14:creationId xmlns:p14="http://schemas.microsoft.com/office/powerpoint/2010/main" val="417318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 2D GAME</vt:lpstr>
      <vt:lpstr>CONTENT  </vt:lpstr>
      <vt:lpstr>Introduction Of Game </vt:lpstr>
      <vt:lpstr>Packages</vt:lpstr>
      <vt:lpstr>Frame And Panel</vt:lpstr>
      <vt:lpstr>Keyboard Action</vt:lpstr>
      <vt:lpstr>Player Character</vt:lpstr>
      <vt:lpstr>  </vt:lpstr>
      <vt:lpstr>Tile Images</vt:lpstr>
      <vt:lpstr>PowerPoint Presentation</vt:lpstr>
      <vt:lpstr>IMPORT THE TILE IMAGES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2022-02-14T12:35:36Z</dcterms:created>
  <dcterms:modified xsi:type="dcterms:W3CDTF">2022-02-17T04:45:22Z</dcterms:modified>
</cp:coreProperties>
</file>