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305" r:id="rId3"/>
    <p:sldId id="257" r:id="rId4"/>
    <p:sldId id="307" r:id="rId5"/>
    <p:sldId id="312" r:id="rId6"/>
    <p:sldId id="309" r:id="rId7"/>
    <p:sldId id="308" r:id="rId8"/>
    <p:sldId id="268" r:id="rId9"/>
    <p:sldId id="310" r:id="rId10"/>
    <p:sldId id="269" r:id="rId11"/>
    <p:sldId id="311" r:id="rId12"/>
    <p:sldId id="313"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59" r:id="rId27"/>
    <p:sldId id="260" r:id="rId28"/>
    <p:sldId id="261" r:id="rId29"/>
    <p:sldId id="262" r:id="rId30"/>
    <p:sldId id="263" r:id="rId31"/>
    <p:sldId id="264" r:id="rId32"/>
    <p:sldId id="265" r:id="rId33"/>
    <p:sldId id="282" r:id="rId34"/>
    <p:sldId id="284" r:id="rId35"/>
    <p:sldId id="285" r:id="rId36"/>
    <p:sldId id="266"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293" autoAdjust="0"/>
  </p:normalViewPr>
  <p:slideViewPr>
    <p:cSldViewPr snapToGrid="0">
      <p:cViewPr varScale="1">
        <p:scale>
          <a:sx n="56" d="100"/>
          <a:sy n="56"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4E42AF-464D-427A-A5A6-A606119AC5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4162AA-CC58-4A26-BD90-C3F4570E49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BD8751-2A2B-47B9-8350-85EB79B8ACFE}" type="datetimeFigureOut">
              <a:rPr lang="en-US" smtClean="0"/>
              <a:t>3/15/2019</a:t>
            </a:fld>
            <a:endParaRPr lang="en-US"/>
          </a:p>
        </p:txBody>
      </p:sp>
      <p:sp>
        <p:nvSpPr>
          <p:cNvPr id="4" name="Footer Placeholder 3">
            <a:extLst>
              <a:ext uri="{FF2B5EF4-FFF2-40B4-BE49-F238E27FC236}">
                <a16:creationId xmlns:a16="http://schemas.microsoft.com/office/drawing/2014/main" id="{F55EEFEA-2EEF-420F-8148-350DCF343A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B8519E-6971-4311-A461-9AED2FCD0B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FDB639-386F-434D-B7DB-BB0BBB3F7E29}" type="slidenum">
              <a:rPr lang="en-US" smtClean="0"/>
              <a:t>‹#›</a:t>
            </a:fld>
            <a:endParaRPr lang="en-US"/>
          </a:p>
        </p:txBody>
      </p:sp>
    </p:spTree>
    <p:extLst>
      <p:ext uri="{BB962C8B-B14F-4D97-AF65-F5344CB8AC3E}">
        <p14:creationId xmlns:p14="http://schemas.microsoft.com/office/powerpoint/2010/main" val="3329804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27070-E4DE-4119-83DB-3F5FA04D9D58}"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B1C43-1836-4483-AEA6-C09F7E52956D}" type="slidenum">
              <a:rPr lang="en-US" smtClean="0"/>
              <a:t>‹#›</a:t>
            </a:fld>
            <a:endParaRPr lang="en-US"/>
          </a:p>
        </p:txBody>
      </p:sp>
    </p:spTree>
    <p:extLst>
      <p:ext uri="{BB962C8B-B14F-4D97-AF65-F5344CB8AC3E}">
        <p14:creationId xmlns:p14="http://schemas.microsoft.com/office/powerpoint/2010/main" val="26943174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shadow hand – 27 </a:t>
            </a:r>
            <a:r>
              <a:rPr lang="en-US" dirty="0" err="1"/>
              <a:t>DoF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task example</a:t>
            </a:r>
          </a:p>
          <a:p>
            <a:r>
              <a:rPr lang="en-US" dirty="0"/>
              <a:t>Example of collaborative development </a:t>
            </a:r>
          </a:p>
          <a:p>
            <a:endParaRPr lang="en-US" dirty="0"/>
          </a:p>
        </p:txBody>
      </p:sp>
      <p:sp>
        <p:nvSpPr>
          <p:cNvPr id="4" name="Slide Number Placeholder 3"/>
          <p:cNvSpPr>
            <a:spLocks noGrp="1"/>
          </p:cNvSpPr>
          <p:nvPr>
            <p:ph type="sldNum" sz="quarter" idx="5"/>
          </p:nvPr>
        </p:nvSpPr>
        <p:spPr/>
        <p:txBody>
          <a:bodyPr/>
          <a:lstStyle/>
          <a:p>
            <a:fld id="{B8BB1C43-1836-4483-AEA6-C09F7E52956D}" type="slidenum">
              <a:rPr lang="en-US" smtClean="0"/>
              <a:t>2</a:t>
            </a:fld>
            <a:endParaRPr lang="en-US"/>
          </a:p>
        </p:txBody>
      </p:sp>
    </p:spTree>
    <p:extLst>
      <p:ext uri="{BB962C8B-B14F-4D97-AF65-F5344CB8AC3E}">
        <p14:creationId xmlns:p14="http://schemas.microsoft.com/office/powerpoint/2010/main" val="27753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(parameter server will be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introduced later) </a:t>
            </a:r>
          </a:p>
          <a:p>
            <a:endParaRPr lang="en-US" dirty="0"/>
          </a:p>
        </p:txBody>
      </p:sp>
      <p:sp>
        <p:nvSpPr>
          <p:cNvPr id="4" name="Slide Number Placeholder 3"/>
          <p:cNvSpPr>
            <a:spLocks noGrp="1"/>
          </p:cNvSpPr>
          <p:nvPr>
            <p:ph type="sldNum" sz="quarter" idx="5"/>
          </p:nvPr>
        </p:nvSpPr>
        <p:spPr/>
        <p:txBody>
          <a:bodyPr/>
          <a:lstStyle/>
          <a:p>
            <a:fld id="{B8BB1C43-1836-4483-AEA6-C09F7E52956D}" type="slidenum">
              <a:rPr lang="en-US" smtClean="0"/>
              <a:t>8</a:t>
            </a:fld>
            <a:endParaRPr lang="en-US"/>
          </a:p>
        </p:txBody>
      </p:sp>
    </p:spTree>
    <p:extLst>
      <p:ext uri="{BB962C8B-B14F-4D97-AF65-F5344CB8AC3E}">
        <p14:creationId xmlns:p14="http://schemas.microsoft.com/office/powerpoint/2010/main" val="331363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t>
            </a:r>
            <a:r>
              <a:rPr lang="en-US" dirty="0" err="1"/>
              <a:t>chown</a:t>
            </a:r>
            <a:r>
              <a:rPr lang="en-US" dirty="0"/>
              <a:t> -R &lt;</a:t>
            </a:r>
            <a:r>
              <a:rPr lang="en-US" dirty="0" err="1"/>
              <a:t>your_username</a:t>
            </a:r>
            <a:r>
              <a:rPr lang="en-US" dirty="0"/>
              <a:t>&gt; ~/.</a:t>
            </a:r>
            <a:r>
              <a:rPr lang="en-US" dirty="0" err="1"/>
              <a:t>ros</a:t>
            </a:r>
            <a:endParaRPr lang="en-US" dirty="0"/>
          </a:p>
        </p:txBody>
      </p:sp>
      <p:sp>
        <p:nvSpPr>
          <p:cNvPr id="4" name="Slide Number Placeholder 3"/>
          <p:cNvSpPr>
            <a:spLocks noGrp="1"/>
          </p:cNvSpPr>
          <p:nvPr>
            <p:ph type="sldNum" sz="quarter" idx="5"/>
          </p:nvPr>
        </p:nvSpPr>
        <p:spPr/>
        <p:txBody>
          <a:bodyPr/>
          <a:lstStyle/>
          <a:p>
            <a:fld id="{B8BB1C43-1836-4483-AEA6-C09F7E52956D}" type="slidenum">
              <a:rPr lang="en-US" smtClean="0"/>
              <a:t>13</a:t>
            </a:fld>
            <a:endParaRPr lang="en-US"/>
          </a:p>
        </p:txBody>
      </p:sp>
    </p:spTree>
    <p:extLst>
      <p:ext uri="{BB962C8B-B14F-4D97-AF65-F5344CB8AC3E}">
        <p14:creationId xmlns:p14="http://schemas.microsoft.com/office/powerpoint/2010/main" val="74299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BB1C43-1836-4483-AEA6-C09F7E52956D}" type="slidenum">
              <a:rPr lang="en-US" smtClean="0"/>
              <a:t>14</a:t>
            </a:fld>
            <a:endParaRPr lang="en-US"/>
          </a:p>
        </p:txBody>
      </p:sp>
    </p:spTree>
    <p:extLst>
      <p:ext uri="{BB962C8B-B14F-4D97-AF65-F5344CB8AC3E}">
        <p14:creationId xmlns:p14="http://schemas.microsoft.com/office/powerpoint/2010/main" val="380292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Project =! Single C file</a:t>
            </a:r>
          </a:p>
        </p:txBody>
      </p:sp>
      <p:sp>
        <p:nvSpPr>
          <p:cNvPr id="4" name="Slide Number Placeholder 3"/>
          <p:cNvSpPr>
            <a:spLocks noGrp="1"/>
          </p:cNvSpPr>
          <p:nvPr>
            <p:ph type="sldNum" sz="quarter" idx="5"/>
          </p:nvPr>
        </p:nvSpPr>
        <p:spPr/>
        <p:txBody>
          <a:bodyPr/>
          <a:lstStyle/>
          <a:p>
            <a:fld id="{B8BB1C43-1836-4483-AEA6-C09F7E52956D}" type="slidenum">
              <a:rPr lang="en-US" smtClean="0"/>
              <a:t>26</a:t>
            </a:fld>
            <a:endParaRPr lang="en-US"/>
          </a:p>
        </p:txBody>
      </p:sp>
    </p:spTree>
    <p:extLst>
      <p:ext uri="{BB962C8B-B14F-4D97-AF65-F5344CB8AC3E}">
        <p14:creationId xmlns:p14="http://schemas.microsoft.com/office/powerpoint/2010/main" val="408826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all the commands</a:t>
            </a:r>
          </a:p>
        </p:txBody>
      </p:sp>
      <p:sp>
        <p:nvSpPr>
          <p:cNvPr id="4" name="Slide Number Placeholder 3"/>
          <p:cNvSpPr>
            <a:spLocks noGrp="1"/>
          </p:cNvSpPr>
          <p:nvPr>
            <p:ph type="sldNum" sz="quarter" idx="5"/>
          </p:nvPr>
        </p:nvSpPr>
        <p:spPr/>
        <p:txBody>
          <a:bodyPr/>
          <a:lstStyle/>
          <a:p>
            <a:fld id="{B8BB1C43-1836-4483-AEA6-C09F7E52956D}" type="slidenum">
              <a:rPr lang="en-US" smtClean="0"/>
              <a:t>27</a:t>
            </a:fld>
            <a:endParaRPr lang="en-US"/>
          </a:p>
        </p:txBody>
      </p:sp>
    </p:spTree>
    <p:extLst>
      <p:ext uri="{BB962C8B-B14F-4D97-AF65-F5344CB8AC3E}">
        <p14:creationId xmlns:p14="http://schemas.microsoft.com/office/powerpoint/2010/main" val="8335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19E2-7F5D-49CD-8E8E-5CA8EAA3B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690261-8304-4E5C-8E22-DCBE8C8DF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136AC2-3CBD-44C1-B852-B833C5EFCE74}"/>
              </a:ext>
            </a:extLst>
          </p:cNvPr>
          <p:cNvSpPr>
            <a:spLocks noGrp="1"/>
          </p:cNvSpPr>
          <p:nvPr>
            <p:ph type="dt" sz="half" idx="10"/>
          </p:nvPr>
        </p:nvSpPr>
        <p:spPr/>
        <p:txBody>
          <a:bodyPr/>
          <a:lstStyle/>
          <a:p>
            <a:fld id="{978F2C16-4552-41EA-8D34-290ABB0CFD39}" type="datetime1">
              <a:rPr lang="en-US" smtClean="0"/>
              <a:t>3/15/2019</a:t>
            </a:fld>
            <a:endParaRPr lang="en-US"/>
          </a:p>
        </p:txBody>
      </p:sp>
      <p:sp>
        <p:nvSpPr>
          <p:cNvPr id="5" name="Footer Placeholder 4">
            <a:extLst>
              <a:ext uri="{FF2B5EF4-FFF2-40B4-BE49-F238E27FC236}">
                <a16:creationId xmlns:a16="http://schemas.microsoft.com/office/drawing/2014/main" id="{3384D34A-3A5A-45F2-A0C4-0676761CF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B654-D26F-4E85-B9E7-12F8252A5F85}"/>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152192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2D37-12E5-4980-AD96-C07F496CA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79A7FE-EE8B-4503-995A-4DFC3E5F8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65B06-39C4-408F-A414-A46DD5141467}"/>
              </a:ext>
            </a:extLst>
          </p:cNvPr>
          <p:cNvSpPr>
            <a:spLocks noGrp="1"/>
          </p:cNvSpPr>
          <p:nvPr>
            <p:ph type="dt" sz="half" idx="10"/>
          </p:nvPr>
        </p:nvSpPr>
        <p:spPr/>
        <p:txBody>
          <a:bodyPr/>
          <a:lstStyle/>
          <a:p>
            <a:fld id="{11AC9472-C8BA-4B51-B78D-97DB13B5A4E9}" type="datetime1">
              <a:rPr lang="en-US" smtClean="0"/>
              <a:t>3/15/2019</a:t>
            </a:fld>
            <a:endParaRPr lang="en-US"/>
          </a:p>
        </p:txBody>
      </p:sp>
      <p:sp>
        <p:nvSpPr>
          <p:cNvPr id="5" name="Footer Placeholder 4">
            <a:extLst>
              <a:ext uri="{FF2B5EF4-FFF2-40B4-BE49-F238E27FC236}">
                <a16:creationId xmlns:a16="http://schemas.microsoft.com/office/drawing/2014/main" id="{F3A1D901-746D-402D-9310-DEF56C8E8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7A87E-C0E9-4E74-98D2-92A04BFE626F}"/>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405271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C5ACF-5077-4374-A1E5-FFEF52E92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A2CF9-C8E4-4EF0-B01E-4A3645081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F3112-CC34-4DFF-9BCF-AAB8FD9AB231}"/>
              </a:ext>
            </a:extLst>
          </p:cNvPr>
          <p:cNvSpPr>
            <a:spLocks noGrp="1"/>
          </p:cNvSpPr>
          <p:nvPr>
            <p:ph type="dt" sz="half" idx="10"/>
          </p:nvPr>
        </p:nvSpPr>
        <p:spPr/>
        <p:txBody>
          <a:bodyPr/>
          <a:lstStyle/>
          <a:p>
            <a:fld id="{DDD5962F-DB90-4BB5-A4AE-8EB8E25D62B4}" type="datetime1">
              <a:rPr lang="en-US" smtClean="0"/>
              <a:t>3/15/2019</a:t>
            </a:fld>
            <a:endParaRPr lang="en-US"/>
          </a:p>
        </p:txBody>
      </p:sp>
      <p:sp>
        <p:nvSpPr>
          <p:cNvPr id="5" name="Footer Placeholder 4">
            <a:extLst>
              <a:ext uri="{FF2B5EF4-FFF2-40B4-BE49-F238E27FC236}">
                <a16:creationId xmlns:a16="http://schemas.microsoft.com/office/drawing/2014/main" id="{47B7C1E5-F257-4E3D-A006-E40A953FA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E75F2-FF21-4F11-982B-EA73BCA084B6}"/>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303760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4BB5-D28F-47AE-B9A0-BE8927B7E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D08A6-81BE-46BA-9352-2E663A081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4984C-B972-45E6-A5FE-A8492023CB31}"/>
              </a:ext>
            </a:extLst>
          </p:cNvPr>
          <p:cNvSpPr>
            <a:spLocks noGrp="1"/>
          </p:cNvSpPr>
          <p:nvPr>
            <p:ph type="dt" sz="half" idx="10"/>
          </p:nvPr>
        </p:nvSpPr>
        <p:spPr/>
        <p:txBody>
          <a:bodyPr/>
          <a:lstStyle/>
          <a:p>
            <a:fld id="{BC8861DD-844F-44CF-9F08-6CD5969E5A09}" type="datetime1">
              <a:rPr lang="en-US" smtClean="0"/>
              <a:t>3/15/2019</a:t>
            </a:fld>
            <a:endParaRPr lang="en-US"/>
          </a:p>
        </p:txBody>
      </p:sp>
      <p:sp>
        <p:nvSpPr>
          <p:cNvPr id="5" name="Footer Placeholder 4">
            <a:extLst>
              <a:ext uri="{FF2B5EF4-FFF2-40B4-BE49-F238E27FC236}">
                <a16:creationId xmlns:a16="http://schemas.microsoft.com/office/drawing/2014/main" id="{8F154A43-B80D-48D4-8C98-067C1AA1F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77627-5B96-4CE6-89C0-A41C50371C41}"/>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28857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AD8D-8A41-461E-8E96-B0F9B1C81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18AD5-AD82-4A9E-A17A-836299787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2D2DE-FA74-4F8C-A181-6DF25B9B2F9A}"/>
              </a:ext>
            </a:extLst>
          </p:cNvPr>
          <p:cNvSpPr>
            <a:spLocks noGrp="1"/>
          </p:cNvSpPr>
          <p:nvPr>
            <p:ph type="dt" sz="half" idx="10"/>
          </p:nvPr>
        </p:nvSpPr>
        <p:spPr/>
        <p:txBody>
          <a:bodyPr/>
          <a:lstStyle/>
          <a:p>
            <a:fld id="{D9FC30E9-E6F4-468D-9BF2-E43F1E8E92F1}" type="datetime1">
              <a:rPr lang="en-US" smtClean="0"/>
              <a:t>3/15/2019</a:t>
            </a:fld>
            <a:endParaRPr lang="en-US"/>
          </a:p>
        </p:txBody>
      </p:sp>
      <p:sp>
        <p:nvSpPr>
          <p:cNvPr id="5" name="Footer Placeholder 4">
            <a:extLst>
              <a:ext uri="{FF2B5EF4-FFF2-40B4-BE49-F238E27FC236}">
                <a16:creationId xmlns:a16="http://schemas.microsoft.com/office/drawing/2014/main" id="{AF714E54-627C-4F01-9883-1770F731B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4006A-4DFE-4C08-B55C-AA8C38EDEDD3}"/>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39609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3CCB-A19B-4322-A73B-70CFFD7A3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BB83D-B52C-4501-B999-6A8EC41C5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5A1BD3-1DD2-4855-89B6-91982C523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76B6D-B2EC-4559-93B0-38E3ED7F554E}"/>
              </a:ext>
            </a:extLst>
          </p:cNvPr>
          <p:cNvSpPr>
            <a:spLocks noGrp="1"/>
          </p:cNvSpPr>
          <p:nvPr>
            <p:ph type="dt" sz="half" idx="10"/>
          </p:nvPr>
        </p:nvSpPr>
        <p:spPr/>
        <p:txBody>
          <a:bodyPr/>
          <a:lstStyle/>
          <a:p>
            <a:fld id="{99A9B1FD-C1B1-439D-8516-30DD3E4AF3CC}" type="datetime1">
              <a:rPr lang="en-US" smtClean="0"/>
              <a:t>3/15/2019</a:t>
            </a:fld>
            <a:endParaRPr lang="en-US"/>
          </a:p>
        </p:txBody>
      </p:sp>
      <p:sp>
        <p:nvSpPr>
          <p:cNvPr id="6" name="Footer Placeholder 5">
            <a:extLst>
              <a:ext uri="{FF2B5EF4-FFF2-40B4-BE49-F238E27FC236}">
                <a16:creationId xmlns:a16="http://schemas.microsoft.com/office/drawing/2014/main" id="{9BBD8A30-94EC-43F1-AB80-F135F4BDB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F1E41-E3FF-4520-AF1F-7BF24855CECF}"/>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116568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0ECD-BD14-49A9-AD45-0A2D3D13B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1EC6F-3BE4-4E62-9152-BA508B7F0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C69519-B6F4-40D4-8DBA-C9E1A4C8B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5E865A-2B15-4DB8-B010-168C4E7F9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FF42D-4639-4E3F-9FF3-0CB723410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59DC68-9F16-4520-BF22-558CACA5E575}"/>
              </a:ext>
            </a:extLst>
          </p:cNvPr>
          <p:cNvSpPr>
            <a:spLocks noGrp="1"/>
          </p:cNvSpPr>
          <p:nvPr>
            <p:ph type="dt" sz="half" idx="10"/>
          </p:nvPr>
        </p:nvSpPr>
        <p:spPr/>
        <p:txBody>
          <a:bodyPr/>
          <a:lstStyle/>
          <a:p>
            <a:fld id="{DC36CC73-EA66-471B-B033-FDD5702B57CC}" type="datetime1">
              <a:rPr lang="en-US" smtClean="0"/>
              <a:t>3/15/2019</a:t>
            </a:fld>
            <a:endParaRPr lang="en-US"/>
          </a:p>
        </p:txBody>
      </p:sp>
      <p:sp>
        <p:nvSpPr>
          <p:cNvPr id="8" name="Footer Placeholder 7">
            <a:extLst>
              <a:ext uri="{FF2B5EF4-FFF2-40B4-BE49-F238E27FC236}">
                <a16:creationId xmlns:a16="http://schemas.microsoft.com/office/drawing/2014/main" id="{E7336340-DECF-4F16-B279-06B993316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2FE246-1D68-407E-B054-23A164853792}"/>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242896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A3B7-0317-42AB-8F4C-E100759A5D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83101-FBC5-4368-90FC-D6B376E478C3}"/>
              </a:ext>
            </a:extLst>
          </p:cNvPr>
          <p:cNvSpPr>
            <a:spLocks noGrp="1"/>
          </p:cNvSpPr>
          <p:nvPr>
            <p:ph type="dt" sz="half" idx="10"/>
          </p:nvPr>
        </p:nvSpPr>
        <p:spPr/>
        <p:txBody>
          <a:bodyPr/>
          <a:lstStyle/>
          <a:p>
            <a:fld id="{8441538C-A1AF-4355-B574-7731D58A526B}" type="datetime1">
              <a:rPr lang="en-US" smtClean="0"/>
              <a:t>3/15/2019</a:t>
            </a:fld>
            <a:endParaRPr lang="en-US"/>
          </a:p>
        </p:txBody>
      </p:sp>
      <p:sp>
        <p:nvSpPr>
          <p:cNvPr id="4" name="Footer Placeholder 3">
            <a:extLst>
              <a:ext uri="{FF2B5EF4-FFF2-40B4-BE49-F238E27FC236}">
                <a16:creationId xmlns:a16="http://schemas.microsoft.com/office/drawing/2014/main" id="{D74C3ACC-0BFC-4E81-AF85-64ACFE01D4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1D31A-F616-4937-B532-6E802F9CADA3}"/>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202980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EF88DD-CC5E-46EA-B164-106ECE6A76ED}"/>
              </a:ext>
            </a:extLst>
          </p:cNvPr>
          <p:cNvSpPr>
            <a:spLocks noGrp="1"/>
          </p:cNvSpPr>
          <p:nvPr>
            <p:ph type="dt" sz="half" idx="10"/>
          </p:nvPr>
        </p:nvSpPr>
        <p:spPr/>
        <p:txBody>
          <a:bodyPr/>
          <a:lstStyle/>
          <a:p>
            <a:fld id="{2B33F6CB-E79C-474F-B199-0172150F62DF}" type="datetime1">
              <a:rPr lang="en-US" smtClean="0"/>
              <a:t>3/15/2019</a:t>
            </a:fld>
            <a:endParaRPr lang="en-US"/>
          </a:p>
        </p:txBody>
      </p:sp>
      <p:sp>
        <p:nvSpPr>
          <p:cNvPr id="3" name="Footer Placeholder 2">
            <a:extLst>
              <a:ext uri="{FF2B5EF4-FFF2-40B4-BE49-F238E27FC236}">
                <a16:creationId xmlns:a16="http://schemas.microsoft.com/office/drawing/2014/main" id="{7C9A3F92-9C87-4AC7-B18E-FA87138B8B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84E8AA-F770-4C42-AC7C-BF0FD7B5D62D}"/>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298844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2A2-2FAE-49E2-81EF-0082AC9DB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A6DBC-311C-45C4-BC48-3521511E2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630C2-BCF5-49C3-A388-2B5A3DFEF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FCA90-A69C-456C-B6A4-62B288B8FC3C}"/>
              </a:ext>
            </a:extLst>
          </p:cNvPr>
          <p:cNvSpPr>
            <a:spLocks noGrp="1"/>
          </p:cNvSpPr>
          <p:nvPr>
            <p:ph type="dt" sz="half" idx="10"/>
          </p:nvPr>
        </p:nvSpPr>
        <p:spPr/>
        <p:txBody>
          <a:bodyPr/>
          <a:lstStyle/>
          <a:p>
            <a:fld id="{B74F6BE3-5654-45C6-A444-8096822FBBB2}" type="datetime1">
              <a:rPr lang="en-US" smtClean="0"/>
              <a:t>3/15/2019</a:t>
            </a:fld>
            <a:endParaRPr lang="en-US"/>
          </a:p>
        </p:txBody>
      </p:sp>
      <p:sp>
        <p:nvSpPr>
          <p:cNvPr id="6" name="Footer Placeholder 5">
            <a:extLst>
              <a:ext uri="{FF2B5EF4-FFF2-40B4-BE49-F238E27FC236}">
                <a16:creationId xmlns:a16="http://schemas.microsoft.com/office/drawing/2014/main" id="{0809CF23-66A6-4BC0-A533-0EB244795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AA45C-F24F-43B5-98C7-40F0A9A90765}"/>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362342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978A-18BB-47E6-AE59-CBE27B9A6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540303-299B-4255-98C1-E17A7A994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A1FB99-799A-463D-8C9A-B162083D5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6B625-AD00-4B75-BB49-2F699A9F191C}"/>
              </a:ext>
            </a:extLst>
          </p:cNvPr>
          <p:cNvSpPr>
            <a:spLocks noGrp="1"/>
          </p:cNvSpPr>
          <p:nvPr>
            <p:ph type="dt" sz="half" idx="10"/>
          </p:nvPr>
        </p:nvSpPr>
        <p:spPr/>
        <p:txBody>
          <a:bodyPr/>
          <a:lstStyle/>
          <a:p>
            <a:fld id="{71695A12-A43F-4614-BCA6-98AADE4369A1}" type="datetime1">
              <a:rPr lang="en-US" smtClean="0"/>
              <a:t>3/15/2019</a:t>
            </a:fld>
            <a:endParaRPr lang="en-US"/>
          </a:p>
        </p:txBody>
      </p:sp>
      <p:sp>
        <p:nvSpPr>
          <p:cNvPr id="6" name="Footer Placeholder 5">
            <a:extLst>
              <a:ext uri="{FF2B5EF4-FFF2-40B4-BE49-F238E27FC236}">
                <a16:creationId xmlns:a16="http://schemas.microsoft.com/office/drawing/2014/main" id="{05F7644D-AF33-4F53-98D8-23C887E32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70AB6-4A44-4933-96BF-799B7D77A3A4}"/>
              </a:ext>
            </a:extLst>
          </p:cNvPr>
          <p:cNvSpPr>
            <a:spLocks noGrp="1"/>
          </p:cNvSpPr>
          <p:nvPr>
            <p:ph type="sldNum" sz="quarter" idx="12"/>
          </p:nvPr>
        </p:nvSpPr>
        <p:spPr/>
        <p:txBody>
          <a:bodyPr/>
          <a:lstStyle/>
          <a:p>
            <a:fld id="{1BCAE425-465F-4BF7-89BB-88DCEBD47105}" type="slidenum">
              <a:rPr lang="en-US" smtClean="0"/>
              <a:t>‹#›</a:t>
            </a:fld>
            <a:endParaRPr lang="en-US"/>
          </a:p>
        </p:txBody>
      </p:sp>
    </p:spTree>
    <p:extLst>
      <p:ext uri="{BB962C8B-B14F-4D97-AF65-F5344CB8AC3E}">
        <p14:creationId xmlns:p14="http://schemas.microsoft.com/office/powerpoint/2010/main" val="324810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62362-01C3-4C62-9CE8-9887A8C6D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1C1BC-02FD-41C8-95E8-1EAA92148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E6376-7446-4B75-90FD-437CC009A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1F6E7-9E96-4449-AC65-C308D6F3FD71}" type="datetime1">
              <a:rPr lang="en-US" smtClean="0"/>
              <a:t>3/15/2019</a:t>
            </a:fld>
            <a:endParaRPr lang="en-US"/>
          </a:p>
        </p:txBody>
      </p:sp>
      <p:sp>
        <p:nvSpPr>
          <p:cNvPr id="5" name="Footer Placeholder 4">
            <a:extLst>
              <a:ext uri="{FF2B5EF4-FFF2-40B4-BE49-F238E27FC236}">
                <a16:creationId xmlns:a16="http://schemas.microsoft.com/office/drawing/2014/main" id="{7258597A-ADF8-410C-998F-F2E509193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C41747-79A1-432C-8268-5FCDF0D99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AE425-465F-4BF7-89BB-88DCEBD47105}" type="slidenum">
              <a:rPr lang="en-US" smtClean="0"/>
              <a:t>‹#›</a:t>
            </a:fld>
            <a:endParaRPr lang="en-US"/>
          </a:p>
        </p:txBody>
      </p:sp>
    </p:spTree>
    <p:extLst>
      <p:ext uri="{BB962C8B-B14F-4D97-AF65-F5344CB8AC3E}">
        <p14:creationId xmlns:p14="http://schemas.microsoft.com/office/powerpoint/2010/main" val="240581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iki.ros.org/Nodes" TargetMode="External"/><Relationship Id="rId2" Type="http://schemas.openxmlformats.org/officeDocument/2006/relationships/hyperlink" Target="http://wiki.ros.org/Parameter%20Serv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iki.ros.org/rviz" TargetMode="External"/><Relationship Id="rId2" Type="http://schemas.openxmlformats.org/officeDocument/2006/relationships/hyperlink" Target="http://wiki.ros.org/rqt"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5236-D396-4B75-90B8-6143D3B703EB}"/>
              </a:ext>
            </a:extLst>
          </p:cNvPr>
          <p:cNvSpPr>
            <a:spLocks noGrp="1"/>
          </p:cNvSpPr>
          <p:nvPr>
            <p:ph type="ctrTitle"/>
          </p:nvPr>
        </p:nvSpPr>
        <p:spPr/>
        <p:txBody>
          <a:bodyPr/>
          <a:lstStyle/>
          <a:p>
            <a:r>
              <a:rPr lang="en-US" dirty="0"/>
              <a:t>Robot Operating System</a:t>
            </a:r>
          </a:p>
        </p:txBody>
      </p:sp>
      <p:sp>
        <p:nvSpPr>
          <p:cNvPr id="3" name="Subtitle 2">
            <a:extLst>
              <a:ext uri="{FF2B5EF4-FFF2-40B4-BE49-F238E27FC236}">
                <a16:creationId xmlns:a16="http://schemas.microsoft.com/office/drawing/2014/main" id="{ACAC18BC-F9B5-400D-A1E2-3A39862C24B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34AC03D-6A66-4610-ACE5-A0778314F3D7}"/>
              </a:ext>
            </a:extLst>
          </p:cNvPr>
          <p:cNvSpPr>
            <a:spLocks noGrp="1"/>
          </p:cNvSpPr>
          <p:nvPr>
            <p:ph type="sldNum" sz="quarter" idx="12"/>
          </p:nvPr>
        </p:nvSpPr>
        <p:spPr/>
        <p:txBody>
          <a:bodyPr/>
          <a:lstStyle/>
          <a:p>
            <a:fld id="{1BCAE425-465F-4BF7-89BB-88DCEBD47105}" type="slidenum">
              <a:rPr lang="en-US" smtClean="0"/>
              <a:t>1</a:t>
            </a:fld>
            <a:endParaRPr lang="en-US"/>
          </a:p>
        </p:txBody>
      </p:sp>
    </p:spTree>
    <p:extLst>
      <p:ext uri="{BB962C8B-B14F-4D97-AF65-F5344CB8AC3E}">
        <p14:creationId xmlns:p14="http://schemas.microsoft.com/office/powerpoint/2010/main" val="133586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BF43-4322-4C95-ADDC-53AB7101C021}"/>
              </a:ext>
            </a:extLst>
          </p:cNvPr>
          <p:cNvSpPr>
            <a:spLocks noGrp="1"/>
          </p:cNvSpPr>
          <p:nvPr>
            <p:ph type="title"/>
          </p:nvPr>
        </p:nvSpPr>
        <p:spPr/>
        <p:txBody>
          <a:bodyPr/>
          <a:lstStyle/>
          <a:p>
            <a:r>
              <a:rPr lang="en-US" dirty="0"/>
              <a:t>Understanding ROS Nodes</a:t>
            </a:r>
            <a:br>
              <a:rPr lang="en-US" b="1" dirty="0"/>
            </a:br>
            <a:endParaRPr lang="en-US" dirty="0"/>
          </a:p>
        </p:txBody>
      </p:sp>
      <p:sp>
        <p:nvSpPr>
          <p:cNvPr id="3" name="Content Placeholder 2">
            <a:extLst>
              <a:ext uri="{FF2B5EF4-FFF2-40B4-BE49-F238E27FC236}">
                <a16:creationId xmlns:a16="http://schemas.microsoft.com/office/drawing/2014/main" id="{D44F640B-BB2B-4686-9FFC-816CCF1CE3E3}"/>
              </a:ext>
            </a:extLst>
          </p:cNvPr>
          <p:cNvSpPr>
            <a:spLocks noGrp="1"/>
          </p:cNvSpPr>
          <p:nvPr>
            <p:ph idx="1"/>
          </p:nvPr>
        </p:nvSpPr>
        <p:spPr/>
        <p:txBody>
          <a:bodyPr/>
          <a:lstStyle/>
          <a:p>
            <a:r>
              <a:rPr lang="en-US" b="1" dirty="0"/>
              <a:t>Nodes</a:t>
            </a:r>
          </a:p>
          <a:p>
            <a:pPr lvl="1"/>
            <a:r>
              <a:rPr lang="en-US" dirty="0"/>
              <a:t>an executable file within a ROS package. </a:t>
            </a:r>
          </a:p>
          <a:p>
            <a:pPr lvl="1"/>
            <a:r>
              <a:rPr lang="en-US" dirty="0"/>
              <a:t>ROS nodes use a ROS client library to communicate with other nodes.</a:t>
            </a:r>
          </a:p>
          <a:p>
            <a:pPr lvl="1"/>
            <a:r>
              <a:rPr lang="en-US" dirty="0"/>
              <a:t> Nodes can publish or subscribe to a Topic.</a:t>
            </a:r>
          </a:p>
          <a:p>
            <a:pPr lvl="1"/>
            <a:r>
              <a:rPr lang="en-US" dirty="0"/>
              <a:t> Nodes can also provide or use a Service</a:t>
            </a:r>
          </a:p>
          <a:p>
            <a:pPr lvl="1"/>
            <a:endParaRPr lang="en-US" dirty="0"/>
          </a:p>
          <a:p>
            <a:r>
              <a:rPr lang="en-US" b="1" dirty="0"/>
              <a:t>Client Libraries</a:t>
            </a:r>
          </a:p>
          <a:p>
            <a:pPr lvl="1"/>
            <a:r>
              <a:rPr lang="en-US" dirty="0"/>
              <a:t>ROS client libraries allow nodes written in different programming languages to communicate: </a:t>
            </a:r>
          </a:p>
          <a:p>
            <a:pPr lvl="2"/>
            <a:r>
              <a:rPr lang="en-US" dirty="0" err="1"/>
              <a:t>rospy</a:t>
            </a:r>
            <a:r>
              <a:rPr lang="en-US" dirty="0"/>
              <a:t> = python client library </a:t>
            </a:r>
          </a:p>
          <a:p>
            <a:pPr lvl="2"/>
            <a:r>
              <a:rPr lang="en-US" dirty="0" err="1"/>
              <a:t>roscpp</a:t>
            </a:r>
            <a:r>
              <a:rPr lang="en-US" dirty="0"/>
              <a:t> = </a:t>
            </a:r>
            <a:r>
              <a:rPr lang="en-US" dirty="0" err="1"/>
              <a:t>c++</a:t>
            </a:r>
            <a:r>
              <a:rPr lang="en-US" dirty="0"/>
              <a:t> client library </a:t>
            </a:r>
          </a:p>
          <a:p>
            <a:endParaRPr lang="en-US" dirty="0"/>
          </a:p>
          <a:p>
            <a:endParaRPr lang="en-US" dirty="0"/>
          </a:p>
        </p:txBody>
      </p:sp>
      <p:sp>
        <p:nvSpPr>
          <p:cNvPr id="4" name="Slide Number Placeholder 3">
            <a:extLst>
              <a:ext uri="{FF2B5EF4-FFF2-40B4-BE49-F238E27FC236}">
                <a16:creationId xmlns:a16="http://schemas.microsoft.com/office/drawing/2014/main" id="{04E657ED-8A56-457D-A8DE-1CFF1DE38416}"/>
              </a:ext>
            </a:extLst>
          </p:cNvPr>
          <p:cNvSpPr>
            <a:spLocks noGrp="1"/>
          </p:cNvSpPr>
          <p:nvPr>
            <p:ph type="sldNum" sz="quarter" idx="12"/>
          </p:nvPr>
        </p:nvSpPr>
        <p:spPr/>
        <p:txBody>
          <a:bodyPr/>
          <a:lstStyle/>
          <a:p>
            <a:fld id="{1BCAE425-465F-4BF7-89BB-88DCEBD47105}" type="slidenum">
              <a:rPr lang="en-US" smtClean="0"/>
              <a:t>10</a:t>
            </a:fld>
            <a:endParaRPr lang="en-US"/>
          </a:p>
        </p:txBody>
      </p:sp>
    </p:spTree>
    <p:extLst>
      <p:ext uri="{BB962C8B-B14F-4D97-AF65-F5344CB8AC3E}">
        <p14:creationId xmlns:p14="http://schemas.microsoft.com/office/powerpoint/2010/main" val="74721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D64D-DC47-45CE-B64A-F23E52594A02}"/>
              </a:ext>
            </a:extLst>
          </p:cNvPr>
          <p:cNvSpPr>
            <a:spLocks noGrp="1"/>
          </p:cNvSpPr>
          <p:nvPr>
            <p:ph type="title"/>
          </p:nvPr>
        </p:nvSpPr>
        <p:spPr/>
        <p:txBody>
          <a:bodyPr/>
          <a:lstStyle/>
          <a:p>
            <a:r>
              <a:rPr lang="en-US" dirty="0"/>
              <a:t>The Community level</a:t>
            </a:r>
            <a:br>
              <a:rPr lang="en-US" dirty="0"/>
            </a:br>
            <a:endParaRPr lang="en-US" dirty="0"/>
          </a:p>
        </p:txBody>
      </p:sp>
      <p:sp>
        <p:nvSpPr>
          <p:cNvPr id="3" name="Content Placeholder 2">
            <a:extLst>
              <a:ext uri="{FF2B5EF4-FFF2-40B4-BE49-F238E27FC236}">
                <a16:creationId xmlns:a16="http://schemas.microsoft.com/office/drawing/2014/main" id="{A314FD91-6A84-4F79-A527-2F6473D08C73}"/>
              </a:ext>
            </a:extLst>
          </p:cNvPr>
          <p:cNvSpPr>
            <a:spLocks noGrp="1"/>
          </p:cNvSpPr>
          <p:nvPr>
            <p:ph idx="1"/>
          </p:nvPr>
        </p:nvSpPr>
        <p:spPr/>
        <p:txBody>
          <a:bodyPr/>
          <a:lstStyle/>
          <a:p>
            <a:r>
              <a:rPr lang="en-US" dirty="0"/>
              <a:t>ROS Community level concepts are the ROS resources that enable separate communities to exchange software and knowledge</a:t>
            </a:r>
          </a:p>
          <a:p>
            <a:r>
              <a:rPr lang="en-US" b="1" dirty="0"/>
              <a:t>Distributions</a:t>
            </a:r>
            <a:r>
              <a:rPr lang="en-US" dirty="0"/>
              <a:t>: ROS distributions are collections of versioned metapackages that you can install. ROS distributions play a similar role to Linux distributions.</a:t>
            </a:r>
          </a:p>
          <a:p>
            <a:r>
              <a:rPr lang="en-US" b="1" dirty="0"/>
              <a:t>Repositories</a:t>
            </a:r>
            <a:r>
              <a:rPr lang="en-US" dirty="0"/>
              <a:t>: ROS relies on a federated network of code repositories, where different institutions can develop and release their own robot software components.</a:t>
            </a:r>
          </a:p>
          <a:p>
            <a:r>
              <a:rPr lang="en-US" b="1" dirty="0"/>
              <a:t>The ROS Wiki</a:t>
            </a:r>
            <a:r>
              <a:rPr lang="en-US" dirty="0"/>
              <a:t>: The ROS Wiki is the main forum for documenting information about ROS</a:t>
            </a:r>
          </a:p>
        </p:txBody>
      </p:sp>
      <p:sp>
        <p:nvSpPr>
          <p:cNvPr id="4" name="Slide Number Placeholder 3">
            <a:extLst>
              <a:ext uri="{FF2B5EF4-FFF2-40B4-BE49-F238E27FC236}">
                <a16:creationId xmlns:a16="http://schemas.microsoft.com/office/drawing/2014/main" id="{C307B037-461E-48A9-B2C8-5EA087209AFA}"/>
              </a:ext>
            </a:extLst>
          </p:cNvPr>
          <p:cNvSpPr>
            <a:spLocks noGrp="1"/>
          </p:cNvSpPr>
          <p:nvPr>
            <p:ph type="sldNum" sz="quarter" idx="12"/>
          </p:nvPr>
        </p:nvSpPr>
        <p:spPr/>
        <p:txBody>
          <a:bodyPr/>
          <a:lstStyle/>
          <a:p>
            <a:fld id="{1BCAE425-465F-4BF7-89BB-88DCEBD47105}" type="slidenum">
              <a:rPr lang="en-US" smtClean="0"/>
              <a:t>11</a:t>
            </a:fld>
            <a:endParaRPr lang="en-US"/>
          </a:p>
        </p:txBody>
      </p:sp>
    </p:spTree>
    <p:extLst>
      <p:ext uri="{BB962C8B-B14F-4D97-AF65-F5344CB8AC3E}">
        <p14:creationId xmlns:p14="http://schemas.microsoft.com/office/powerpoint/2010/main" val="268401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8F8E-897A-4098-9FEB-FDB205FBEA66}"/>
              </a:ext>
            </a:extLst>
          </p:cNvPr>
          <p:cNvSpPr>
            <a:spLocks noGrp="1"/>
          </p:cNvSpPr>
          <p:nvPr>
            <p:ph type="ctrTitle"/>
          </p:nvPr>
        </p:nvSpPr>
        <p:spPr/>
        <p:txBody>
          <a:bodyPr/>
          <a:lstStyle/>
          <a:p>
            <a:pPr algn="ctr"/>
            <a:r>
              <a:rPr lang="en-US" dirty="0"/>
              <a:t>ROS Essentials</a:t>
            </a:r>
          </a:p>
        </p:txBody>
      </p:sp>
      <p:sp>
        <p:nvSpPr>
          <p:cNvPr id="3" name="Content Placeholder 2">
            <a:extLst>
              <a:ext uri="{FF2B5EF4-FFF2-40B4-BE49-F238E27FC236}">
                <a16:creationId xmlns:a16="http://schemas.microsoft.com/office/drawing/2014/main" id="{43620BBE-1912-40EB-BDD9-55C22A5D601B}"/>
              </a:ext>
            </a:extLst>
          </p:cNvPr>
          <p:cNvSpPr>
            <a:spLocks noGrp="1"/>
          </p:cNvSpPr>
          <p:nvPr>
            <p:ph type="subTitle" idx="1"/>
          </p:nvPr>
        </p:nvSpPr>
        <p:spPr/>
        <p:txBody>
          <a:bodyPr/>
          <a:lstStyle/>
          <a:p>
            <a:r>
              <a:rPr lang="en-US" dirty="0"/>
              <a:t>Explore the computation graph level in depth</a:t>
            </a:r>
          </a:p>
        </p:txBody>
      </p:sp>
      <p:sp>
        <p:nvSpPr>
          <p:cNvPr id="4" name="Slide Number Placeholder 3">
            <a:extLst>
              <a:ext uri="{FF2B5EF4-FFF2-40B4-BE49-F238E27FC236}">
                <a16:creationId xmlns:a16="http://schemas.microsoft.com/office/drawing/2014/main" id="{643DEE53-233A-44F1-99CD-954B372F9258}"/>
              </a:ext>
            </a:extLst>
          </p:cNvPr>
          <p:cNvSpPr>
            <a:spLocks noGrp="1"/>
          </p:cNvSpPr>
          <p:nvPr>
            <p:ph type="sldNum" sz="quarter" idx="12"/>
          </p:nvPr>
        </p:nvSpPr>
        <p:spPr/>
        <p:txBody>
          <a:bodyPr/>
          <a:lstStyle/>
          <a:p>
            <a:fld id="{1BCAE425-465F-4BF7-89BB-88DCEBD47105}" type="slidenum">
              <a:rPr lang="en-US" smtClean="0"/>
              <a:t>12</a:t>
            </a:fld>
            <a:endParaRPr lang="en-US"/>
          </a:p>
        </p:txBody>
      </p:sp>
    </p:spTree>
    <p:extLst>
      <p:ext uri="{BB962C8B-B14F-4D97-AF65-F5344CB8AC3E}">
        <p14:creationId xmlns:p14="http://schemas.microsoft.com/office/powerpoint/2010/main" val="340999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C829-8688-4486-BC9A-B5704C326057}"/>
              </a:ext>
            </a:extLst>
          </p:cNvPr>
          <p:cNvSpPr>
            <a:spLocks noGrp="1"/>
          </p:cNvSpPr>
          <p:nvPr>
            <p:ph type="title"/>
          </p:nvPr>
        </p:nvSpPr>
        <p:spPr/>
        <p:txBody>
          <a:bodyPr/>
          <a:lstStyle/>
          <a:p>
            <a:r>
              <a:rPr lang="en-US" dirty="0" err="1"/>
              <a:t>roscore</a:t>
            </a:r>
            <a:br>
              <a:rPr lang="en-US" b="1" dirty="0"/>
            </a:br>
            <a:endParaRPr lang="en-US" dirty="0"/>
          </a:p>
        </p:txBody>
      </p:sp>
      <p:sp>
        <p:nvSpPr>
          <p:cNvPr id="3" name="Content Placeholder 2">
            <a:extLst>
              <a:ext uri="{FF2B5EF4-FFF2-40B4-BE49-F238E27FC236}">
                <a16:creationId xmlns:a16="http://schemas.microsoft.com/office/drawing/2014/main" id="{E74D69F0-8210-4B2D-9A6E-8E4166B320FF}"/>
              </a:ext>
            </a:extLst>
          </p:cNvPr>
          <p:cNvSpPr>
            <a:spLocks noGrp="1"/>
          </p:cNvSpPr>
          <p:nvPr>
            <p:ph idx="1"/>
          </p:nvPr>
        </p:nvSpPr>
        <p:spPr/>
        <p:txBody>
          <a:bodyPr/>
          <a:lstStyle/>
          <a:p>
            <a:r>
              <a:rPr lang="en-US" dirty="0" err="1"/>
              <a:t>Roscore</a:t>
            </a:r>
            <a:r>
              <a:rPr lang="en-US" dirty="0"/>
              <a:t> is the first thing you should run when using ROS. </a:t>
            </a:r>
          </a:p>
          <a:p>
            <a:endParaRPr lang="en-US" dirty="0"/>
          </a:p>
          <a:p>
            <a:endParaRPr lang="en-US" dirty="0"/>
          </a:p>
          <a:p>
            <a:r>
              <a:rPr lang="en-US" dirty="0"/>
              <a:t>In a </a:t>
            </a:r>
            <a:r>
              <a:rPr lang="en-US" b="1" dirty="0"/>
              <a:t>new terminal-</a:t>
            </a:r>
            <a:r>
              <a:rPr lang="en-US" dirty="0"/>
              <a:t> Run: </a:t>
            </a:r>
          </a:p>
          <a:p>
            <a:pPr lvl="1"/>
            <a:r>
              <a:rPr lang="en-US" dirty="0" err="1">
                <a:solidFill>
                  <a:srgbClr val="000000"/>
                </a:solidFill>
                <a:latin typeface="Courier New" panose="02070309020205020404" pitchFamily="49" charset="0"/>
              </a:rPr>
              <a:t>roscore</a:t>
            </a:r>
            <a:endParaRPr lang="en-US" dirty="0"/>
          </a:p>
          <a:p>
            <a:endParaRPr lang="en-US" dirty="0">
              <a:effectLst/>
            </a:endParaRPr>
          </a:p>
          <a:p>
            <a:endParaRPr lang="en-US" dirty="0"/>
          </a:p>
        </p:txBody>
      </p:sp>
      <p:sp>
        <p:nvSpPr>
          <p:cNvPr id="4" name="Slide Number Placeholder 3">
            <a:extLst>
              <a:ext uri="{FF2B5EF4-FFF2-40B4-BE49-F238E27FC236}">
                <a16:creationId xmlns:a16="http://schemas.microsoft.com/office/drawing/2014/main" id="{14F445A6-DA77-4531-AB50-FE801F7BF336}"/>
              </a:ext>
            </a:extLst>
          </p:cNvPr>
          <p:cNvSpPr>
            <a:spLocks noGrp="1"/>
          </p:cNvSpPr>
          <p:nvPr>
            <p:ph type="sldNum" sz="quarter" idx="12"/>
          </p:nvPr>
        </p:nvSpPr>
        <p:spPr/>
        <p:txBody>
          <a:bodyPr/>
          <a:lstStyle/>
          <a:p>
            <a:fld id="{1BCAE425-465F-4BF7-89BB-88DCEBD47105}" type="slidenum">
              <a:rPr lang="en-US" smtClean="0"/>
              <a:t>13</a:t>
            </a:fld>
            <a:endParaRPr lang="en-US"/>
          </a:p>
        </p:txBody>
      </p:sp>
    </p:spTree>
    <p:extLst>
      <p:ext uri="{BB962C8B-B14F-4D97-AF65-F5344CB8AC3E}">
        <p14:creationId xmlns:p14="http://schemas.microsoft.com/office/powerpoint/2010/main" val="3501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A48C-5A1F-4821-9CF1-A426858C2A0B}"/>
              </a:ext>
            </a:extLst>
          </p:cNvPr>
          <p:cNvSpPr>
            <a:spLocks noGrp="1"/>
          </p:cNvSpPr>
          <p:nvPr>
            <p:ph type="title"/>
          </p:nvPr>
        </p:nvSpPr>
        <p:spPr/>
        <p:txBody>
          <a:bodyPr/>
          <a:lstStyle/>
          <a:p>
            <a:r>
              <a:rPr lang="en-US" dirty="0" err="1"/>
              <a:t>rosnode</a:t>
            </a:r>
            <a:br>
              <a:rPr lang="en-US" b="1" dirty="0"/>
            </a:br>
            <a:endParaRPr lang="en-US" dirty="0"/>
          </a:p>
        </p:txBody>
      </p:sp>
      <p:sp>
        <p:nvSpPr>
          <p:cNvPr id="3" name="Content Placeholder 2">
            <a:extLst>
              <a:ext uri="{FF2B5EF4-FFF2-40B4-BE49-F238E27FC236}">
                <a16:creationId xmlns:a16="http://schemas.microsoft.com/office/drawing/2014/main" id="{690C9950-E8AD-4912-8983-E4128A60E4A2}"/>
              </a:ext>
            </a:extLst>
          </p:cNvPr>
          <p:cNvSpPr>
            <a:spLocks noGrp="1"/>
          </p:cNvSpPr>
          <p:nvPr>
            <p:ph idx="1"/>
          </p:nvPr>
        </p:nvSpPr>
        <p:spPr/>
        <p:txBody>
          <a:bodyPr/>
          <a:lstStyle/>
          <a:p>
            <a:r>
              <a:rPr lang="en-US" b="1" dirty="0" err="1"/>
              <a:t>rosnode</a:t>
            </a:r>
            <a:r>
              <a:rPr lang="en-US" dirty="0"/>
              <a:t> is used to see what nodes are running</a:t>
            </a:r>
          </a:p>
          <a:p>
            <a:endParaRPr lang="en-US" dirty="0">
              <a:effectLst/>
            </a:endParaRPr>
          </a:p>
          <a:p>
            <a:r>
              <a:rPr lang="en-US" dirty="0"/>
              <a:t>In a </a:t>
            </a:r>
            <a:r>
              <a:rPr lang="en-US" b="1" dirty="0"/>
              <a:t>new terminal-</a:t>
            </a:r>
            <a:r>
              <a:rPr lang="en-US" dirty="0"/>
              <a:t> Run: </a:t>
            </a:r>
          </a:p>
          <a:p>
            <a:pPr lvl="1"/>
            <a:r>
              <a:rPr lang="en-US" dirty="0" err="1">
                <a:solidFill>
                  <a:srgbClr val="000000"/>
                </a:solidFill>
                <a:latin typeface="Courier New" panose="02070309020205020404" pitchFamily="49" charset="0"/>
              </a:rPr>
              <a:t>rosnode</a:t>
            </a:r>
            <a:r>
              <a:rPr lang="en-US" dirty="0">
                <a:solidFill>
                  <a:srgbClr val="000000"/>
                </a:solidFill>
                <a:latin typeface="Courier New" panose="02070309020205020404" pitchFamily="49" charset="0"/>
              </a:rPr>
              <a:t> list</a:t>
            </a:r>
          </a:p>
          <a:p>
            <a:pPr lvl="1"/>
            <a:r>
              <a:rPr lang="en-US" dirty="0"/>
              <a:t>displays information about the ROS nodes that are currently running</a:t>
            </a:r>
          </a:p>
          <a:p>
            <a:pPr lvl="1"/>
            <a:endParaRPr lang="en-US" dirty="0"/>
          </a:p>
          <a:p>
            <a:pPr lvl="1"/>
            <a:endParaRPr lang="en-US" dirty="0"/>
          </a:p>
          <a:p>
            <a:pPr lvl="1"/>
            <a:r>
              <a:rPr lang="en-US" dirty="0" err="1">
                <a:solidFill>
                  <a:srgbClr val="000000"/>
                </a:solidFill>
                <a:latin typeface="Courier New" panose="02070309020205020404" pitchFamily="49" charset="0"/>
              </a:rPr>
              <a:t>rosnode</a:t>
            </a:r>
            <a:r>
              <a:rPr lang="en-US" dirty="0">
                <a:solidFill>
                  <a:srgbClr val="000000"/>
                </a:solidFill>
                <a:latin typeface="Courier New" panose="02070309020205020404" pitchFamily="49" charset="0"/>
              </a:rPr>
              <a:t> info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rosout</a:t>
            </a:r>
            <a:endParaRPr lang="en-US" dirty="0"/>
          </a:p>
          <a:p>
            <a:pPr lvl="1"/>
            <a:r>
              <a:rPr lang="en-US" dirty="0"/>
              <a:t>command returns information about a specific node. </a:t>
            </a:r>
            <a:endParaRPr lang="en-US" dirty="0">
              <a:effectLst/>
            </a:endParaRPr>
          </a:p>
          <a:p>
            <a:pPr marL="457200" lvl="1" indent="0">
              <a:buNone/>
            </a:pPr>
            <a:endParaRPr lang="en-US" dirty="0">
              <a:effectLst/>
            </a:endParaRPr>
          </a:p>
          <a:p>
            <a:endParaRPr lang="en-US" dirty="0"/>
          </a:p>
        </p:txBody>
      </p:sp>
      <p:sp>
        <p:nvSpPr>
          <p:cNvPr id="4" name="Slide Number Placeholder 3">
            <a:extLst>
              <a:ext uri="{FF2B5EF4-FFF2-40B4-BE49-F238E27FC236}">
                <a16:creationId xmlns:a16="http://schemas.microsoft.com/office/drawing/2014/main" id="{E57B137D-155F-412D-878C-1E26506BADA0}"/>
              </a:ext>
            </a:extLst>
          </p:cNvPr>
          <p:cNvSpPr>
            <a:spLocks noGrp="1"/>
          </p:cNvSpPr>
          <p:nvPr>
            <p:ph type="sldNum" sz="quarter" idx="12"/>
          </p:nvPr>
        </p:nvSpPr>
        <p:spPr/>
        <p:txBody>
          <a:bodyPr/>
          <a:lstStyle/>
          <a:p>
            <a:fld id="{1BCAE425-465F-4BF7-89BB-88DCEBD47105}" type="slidenum">
              <a:rPr lang="en-US" smtClean="0"/>
              <a:t>14</a:t>
            </a:fld>
            <a:endParaRPr lang="en-US"/>
          </a:p>
        </p:txBody>
      </p:sp>
    </p:spTree>
    <p:extLst>
      <p:ext uri="{BB962C8B-B14F-4D97-AF65-F5344CB8AC3E}">
        <p14:creationId xmlns:p14="http://schemas.microsoft.com/office/powerpoint/2010/main" val="193071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0673-AE47-4328-86AD-1DAB99CA30A8}"/>
              </a:ext>
            </a:extLst>
          </p:cNvPr>
          <p:cNvSpPr>
            <a:spLocks noGrp="1"/>
          </p:cNvSpPr>
          <p:nvPr>
            <p:ph type="title"/>
          </p:nvPr>
        </p:nvSpPr>
        <p:spPr/>
        <p:txBody>
          <a:bodyPr/>
          <a:lstStyle/>
          <a:p>
            <a:r>
              <a:rPr lang="en-US" dirty="0" err="1"/>
              <a:t>rosrun</a:t>
            </a:r>
            <a:br>
              <a:rPr lang="en-US" b="1" dirty="0"/>
            </a:br>
            <a:endParaRPr lang="en-US" dirty="0"/>
          </a:p>
        </p:txBody>
      </p:sp>
      <p:sp>
        <p:nvSpPr>
          <p:cNvPr id="3" name="Content Placeholder 2">
            <a:extLst>
              <a:ext uri="{FF2B5EF4-FFF2-40B4-BE49-F238E27FC236}">
                <a16:creationId xmlns:a16="http://schemas.microsoft.com/office/drawing/2014/main" id="{8C2020B4-9076-46A5-BA5E-72EB821660BB}"/>
              </a:ext>
            </a:extLst>
          </p:cNvPr>
          <p:cNvSpPr>
            <a:spLocks noGrp="1"/>
          </p:cNvSpPr>
          <p:nvPr>
            <p:ph idx="1"/>
          </p:nvPr>
        </p:nvSpPr>
        <p:spPr/>
        <p:txBody>
          <a:bodyPr>
            <a:normAutofit lnSpcReduction="10000"/>
          </a:bodyPr>
          <a:lstStyle/>
          <a:p>
            <a:r>
              <a:rPr lang="en-US" dirty="0"/>
              <a:t>allows you to use the package name to directly run a node within a package</a:t>
            </a:r>
          </a:p>
          <a:p>
            <a:r>
              <a:rPr lang="en-US" dirty="0"/>
              <a:t>Syntax-</a:t>
            </a: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package_name</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node_name</a:t>
            </a:r>
            <a:r>
              <a:rPr lang="en-US" b="1" dirty="0">
                <a:solidFill>
                  <a:srgbClr val="804000"/>
                </a:solidFill>
                <a:latin typeface="Courier New" panose="02070309020205020404" pitchFamily="49" charset="0"/>
              </a:rPr>
              <a:t>]</a:t>
            </a:r>
            <a:endParaRPr lang="en-US" dirty="0">
              <a:solidFill>
                <a:srgbClr val="000000"/>
              </a:solidFill>
              <a:latin typeface="Courier New" panose="02070309020205020404" pitchFamily="49" charset="0"/>
            </a:endParaRPr>
          </a:p>
          <a:p>
            <a:endParaRPr lang="en-US" dirty="0"/>
          </a:p>
          <a:p>
            <a:r>
              <a:rPr lang="en-US" dirty="0"/>
              <a:t>In a </a:t>
            </a:r>
            <a:r>
              <a:rPr lang="en-US" b="1" dirty="0"/>
              <a:t>new terminal-</a:t>
            </a:r>
            <a:r>
              <a:rPr lang="en-US" dirty="0"/>
              <a:t> </a:t>
            </a: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turtlesim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turtlesim_node</a:t>
            </a:r>
            <a:endParaRPr lang="en-US" dirty="0">
              <a:solidFill>
                <a:srgbClr val="000000"/>
              </a:solidFill>
              <a:latin typeface="Courier New" panose="02070309020205020404" pitchFamily="49" charset="0"/>
            </a:endParaRPr>
          </a:p>
          <a:p>
            <a:pPr lvl="1"/>
            <a:endParaRPr lang="en-US" dirty="0">
              <a:solidFill>
                <a:srgbClr val="000000"/>
              </a:solidFill>
              <a:latin typeface="Courier New" panose="02070309020205020404" pitchFamily="49" charset="0"/>
            </a:endParaRPr>
          </a:p>
          <a:p>
            <a:r>
              <a:rPr lang="en-US" dirty="0"/>
              <a:t>In a </a:t>
            </a:r>
            <a:r>
              <a:rPr lang="en-US" b="1" dirty="0"/>
              <a:t>new terminal-</a:t>
            </a:r>
            <a:r>
              <a:rPr lang="en-US" dirty="0"/>
              <a:t> </a:t>
            </a:r>
          </a:p>
          <a:p>
            <a:pPr lvl="1"/>
            <a:r>
              <a:rPr lang="en-US" dirty="0" err="1">
                <a:solidFill>
                  <a:srgbClr val="000000"/>
                </a:solidFill>
                <a:latin typeface="Courier New" panose="02070309020205020404" pitchFamily="49" charset="0"/>
              </a:rPr>
              <a:t>rosnode</a:t>
            </a:r>
            <a:r>
              <a:rPr lang="en-US" dirty="0">
                <a:solidFill>
                  <a:srgbClr val="000000"/>
                </a:solidFill>
                <a:latin typeface="Courier New" panose="02070309020205020404" pitchFamily="49" charset="0"/>
              </a:rPr>
              <a:t> list</a:t>
            </a:r>
          </a:p>
          <a:p>
            <a:pPr lvl="1"/>
            <a:endParaRPr lang="en-US" dirty="0"/>
          </a:p>
          <a:p>
            <a:endParaRPr lang="en-US" dirty="0">
              <a:solidFill>
                <a:srgbClr val="000000"/>
              </a:solidFill>
              <a:latin typeface="Courier New" panose="02070309020205020404" pitchFamily="49" charset="0"/>
            </a:endParaRP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932A8C95-26D9-4D20-8F6D-75F2305413CC}"/>
              </a:ext>
            </a:extLst>
          </p:cNvPr>
          <p:cNvSpPr>
            <a:spLocks noGrp="1"/>
          </p:cNvSpPr>
          <p:nvPr>
            <p:ph type="sldNum" sz="quarter" idx="12"/>
          </p:nvPr>
        </p:nvSpPr>
        <p:spPr/>
        <p:txBody>
          <a:bodyPr/>
          <a:lstStyle/>
          <a:p>
            <a:fld id="{1BCAE425-465F-4BF7-89BB-88DCEBD47105}" type="slidenum">
              <a:rPr lang="en-US" smtClean="0"/>
              <a:t>15</a:t>
            </a:fld>
            <a:endParaRPr lang="en-US"/>
          </a:p>
        </p:txBody>
      </p:sp>
    </p:spTree>
    <p:extLst>
      <p:ext uri="{BB962C8B-B14F-4D97-AF65-F5344CB8AC3E}">
        <p14:creationId xmlns:p14="http://schemas.microsoft.com/office/powerpoint/2010/main" val="21039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069B-DECF-433D-A917-8385FF67D274}"/>
              </a:ext>
            </a:extLst>
          </p:cNvPr>
          <p:cNvSpPr>
            <a:spLocks noGrp="1"/>
          </p:cNvSpPr>
          <p:nvPr>
            <p:ph type="title"/>
          </p:nvPr>
        </p:nvSpPr>
        <p:spPr/>
        <p:txBody>
          <a:bodyPr/>
          <a:lstStyle/>
          <a:p>
            <a:r>
              <a:rPr lang="en-US" dirty="0"/>
              <a:t>Understanding ROS Topics</a:t>
            </a:r>
            <a:br>
              <a:rPr lang="en-US" b="1" dirty="0"/>
            </a:br>
            <a:endParaRPr lang="en-US" dirty="0"/>
          </a:p>
        </p:txBody>
      </p:sp>
      <p:sp>
        <p:nvSpPr>
          <p:cNvPr id="3" name="Content Placeholder 2">
            <a:extLst>
              <a:ext uri="{FF2B5EF4-FFF2-40B4-BE49-F238E27FC236}">
                <a16:creationId xmlns:a16="http://schemas.microsoft.com/office/drawing/2014/main" id="{CB6BB67E-A862-445F-B8F7-79088CDDC90A}"/>
              </a:ext>
            </a:extLst>
          </p:cNvPr>
          <p:cNvSpPr>
            <a:spLocks noGrp="1"/>
          </p:cNvSpPr>
          <p:nvPr>
            <p:ph idx="1"/>
          </p:nvPr>
        </p:nvSpPr>
        <p:spPr/>
        <p:txBody>
          <a:bodyPr/>
          <a:lstStyle/>
          <a:p>
            <a:r>
              <a:rPr lang="en-US" dirty="0"/>
              <a:t>In a </a:t>
            </a:r>
            <a:r>
              <a:rPr lang="en-US" b="1" dirty="0"/>
              <a:t>new terminal-</a:t>
            </a:r>
            <a:r>
              <a:rPr lang="en-US" dirty="0"/>
              <a:t> </a:t>
            </a: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turtlesim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turtle_teleop_key</a:t>
            </a:r>
            <a:endParaRPr lang="en-US" dirty="0">
              <a:solidFill>
                <a:srgbClr val="000000"/>
              </a:solidFill>
              <a:latin typeface="Courier New" panose="02070309020205020404" pitchFamily="49" charset="0"/>
            </a:endParaRPr>
          </a:p>
          <a:p>
            <a:pPr lvl="1"/>
            <a:endParaRPr lang="en-US" dirty="0">
              <a:solidFill>
                <a:srgbClr val="000000"/>
              </a:solidFill>
              <a:latin typeface="Courier New" panose="02070309020205020404" pitchFamily="49" charset="0"/>
            </a:endParaRPr>
          </a:p>
          <a:p>
            <a:r>
              <a:rPr lang="en-US" dirty="0" err="1"/>
              <a:t>rqt</a:t>
            </a:r>
            <a:r>
              <a:rPr lang="en-US" b="1" dirty="0" err="1"/>
              <a:t>_</a:t>
            </a:r>
            <a:r>
              <a:rPr lang="en-US" dirty="0" err="1"/>
              <a:t>graph</a:t>
            </a:r>
            <a:endParaRPr lang="en-US" dirty="0">
              <a:solidFill>
                <a:srgbClr val="000000"/>
              </a:solidFill>
              <a:latin typeface="Courier New" panose="02070309020205020404" pitchFamily="49" charset="0"/>
            </a:endParaRPr>
          </a:p>
          <a:p>
            <a:pPr lvl="1"/>
            <a:r>
              <a:rPr lang="en-US" dirty="0" err="1">
                <a:solidFill>
                  <a:srgbClr val="000000"/>
                </a:solidFill>
              </a:rPr>
              <a:t>rqt_graph</a:t>
            </a:r>
            <a:r>
              <a:rPr lang="en-US" dirty="0">
                <a:solidFill>
                  <a:srgbClr val="000000"/>
                </a:solidFill>
              </a:rPr>
              <a:t> creates a dynamic graph of what's going on in the system</a:t>
            </a:r>
          </a:p>
          <a:p>
            <a:endParaRPr lang="en-US" b="1" dirty="0"/>
          </a:p>
          <a:p>
            <a:r>
              <a:rPr lang="en-US" b="1" dirty="0"/>
              <a:t>In a new terminal</a:t>
            </a:r>
            <a:r>
              <a:rPr lang="en-US" dirty="0"/>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rqt_graph</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rqt_graph</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E84300A1-D87D-4372-9996-5150C7CED813}"/>
              </a:ext>
            </a:extLst>
          </p:cNvPr>
          <p:cNvSpPr>
            <a:spLocks noGrp="1"/>
          </p:cNvSpPr>
          <p:nvPr>
            <p:ph type="sldNum" sz="quarter" idx="12"/>
          </p:nvPr>
        </p:nvSpPr>
        <p:spPr/>
        <p:txBody>
          <a:bodyPr/>
          <a:lstStyle/>
          <a:p>
            <a:fld id="{1BCAE425-465F-4BF7-89BB-88DCEBD47105}" type="slidenum">
              <a:rPr lang="en-US" smtClean="0"/>
              <a:t>16</a:t>
            </a:fld>
            <a:endParaRPr lang="en-US"/>
          </a:p>
        </p:txBody>
      </p:sp>
    </p:spTree>
    <p:extLst>
      <p:ext uri="{BB962C8B-B14F-4D97-AF65-F5344CB8AC3E}">
        <p14:creationId xmlns:p14="http://schemas.microsoft.com/office/powerpoint/2010/main" val="60745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FB33-A0B8-4BE3-8193-3805AB4C9EE2}"/>
              </a:ext>
            </a:extLst>
          </p:cNvPr>
          <p:cNvSpPr>
            <a:spLocks noGrp="1"/>
          </p:cNvSpPr>
          <p:nvPr>
            <p:ph type="title"/>
          </p:nvPr>
        </p:nvSpPr>
        <p:spPr/>
        <p:txBody>
          <a:bodyPr>
            <a:normAutofit fontScale="90000"/>
          </a:bodyPr>
          <a:lstStyle/>
          <a:p>
            <a:br>
              <a:rPr lang="en-US" b="1" dirty="0"/>
            </a:br>
            <a:r>
              <a:rPr lang="en-US" b="1" dirty="0" err="1"/>
              <a:t>rostopic</a:t>
            </a:r>
            <a:br>
              <a:rPr lang="en-US" b="1" dirty="0"/>
            </a:br>
            <a:endParaRPr lang="en-US" dirty="0"/>
          </a:p>
        </p:txBody>
      </p:sp>
      <p:sp>
        <p:nvSpPr>
          <p:cNvPr id="3" name="Content Placeholder 2">
            <a:extLst>
              <a:ext uri="{FF2B5EF4-FFF2-40B4-BE49-F238E27FC236}">
                <a16:creationId xmlns:a16="http://schemas.microsoft.com/office/drawing/2014/main" id="{0C3F14EE-84B5-48CD-A279-DADDE7560989}"/>
              </a:ext>
            </a:extLst>
          </p:cNvPr>
          <p:cNvSpPr>
            <a:spLocks noGrp="1"/>
          </p:cNvSpPr>
          <p:nvPr>
            <p:ph idx="1"/>
          </p:nvPr>
        </p:nvSpPr>
        <p:spPr/>
        <p:txBody>
          <a:bodyPr/>
          <a:lstStyle/>
          <a:p>
            <a:r>
              <a:rPr lang="en-US" dirty="0"/>
              <a:t>In a </a:t>
            </a:r>
            <a:r>
              <a:rPr lang="en-US" b="1" dirty="0"/>
              <a:t>new terminal-</a:t>
            </a:r>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-h</a:t>
            </a:r>
            <a:endParaRPr lang="en-US" dirty="0"/>
          </a:p>
          <a:p>
            <a:pPr lvl="1"/>
            <a:r>
              <a:rPr lang="en-US" dirty="0"/>
              <a:t>tool allows you to get information about ROS </a:t>
            </a:r>
            <a:r>
              <a:rPr lang="en-US" b="1" dirty="0"/>
              <a:t>topics</a:t>
            </a:r>
          </a:p>
          <a:p>
            <a:pPr lvl="1"/>
            <a:endParaRPr lang="en-US" b="1" dirty="0"/>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echo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topic</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echo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turtle1</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cmd_vel</a:t>
            </a:r>
            <a:endParaRPr lang="en-US" b="1" dirty="0"/>
          </a:p>
          <a:p>
            <a:pPr lvl="1"/>
            <a:r>
              <a:rPr lang="en-US" dirty="0"/>
              <a:t>the data published on a topic. </a:t>
            </a:r>
          </a:p>
          <a:p>
            <a:pPr lvl="1"/>
            <a:endParaRPr lang="en-US" dirty="0"/>
          </a:p>
          <a:p>
            <a:r>
              <a:rPr lang="en-US" dirty="0"/>
              <a:t>Let's make </a:t>
            </a:r>
            <a:r>
              <a:rPr lang="en-US" dirty="0" err="1">
                <a:solidFill>
                  <a:srgbClr val="000000"/>
                </a:solidFill>
                <a:latin typeface="Courier New" panose="02070309020205020404" pitchFamily="49" charset="0"/>
              </a:rPr>
              <a:t>turtle_teleop_key</a:t>
            </a:r>
            <a:r>
              <a:rPr lang="en-US" dirty="0"/>
              <a:t> publish data by pressing the arrow keys</a:t>
            </a:r>
          </a:p>
          <a:p>
            <a:endParaRPr lang="en-US" dirty="0"/>
          </a:p>
        </p:txBody>
      </p:sp>
      <p:sp>
        <p:nvSpPr>
          <p:cNvPr id="4" name="Slide Number Placeholder 3">
            <a:extLst>
              <a:ext uri="{FF2B5EF4-FFF2-40B4-BE49-F238E27FC236}">
                <a16:creationId xmlns:a16="http://schemas.microsoft.com/office/drawing/2014/main" id="{00765C7E-E8A2-4F1B-A913-2820AC701436}"/>
              </a:ext>
            </a:extLst>
          </p:cNvPr>
          <p:cNvSpPr>
            <a:spLocks noGrp="1"/>
          </p:cNvSpPr>
          <p:nvPr>
            <p:ph type="sldNum" sz="quarter" idx="12"/>
          </p:nvPr>
        </p:nvSpPr>
        <p:spPr/>
        <p:txBody>
          <a:bodyPr/>
          <a:lstStyle/>
          <a:p>
            <a:fld id="{1BCAE425-465F-4BF7-89BB-88DCEBD47105}" type="slidenum">
              <a:rPr lang="en-US" smtClean="0"/>
              <a:t>17</a:t>
            </a:fld>
            <a:endParaRPr lang="en-US"/>
          </a:p>
        </p:txBody>
      </p:sp>
    </p:spTree>
    <p:extLst>
      <p:ext uri="{BB962C8B-B14F-4D97-AF65-F5344CB8AC3E}">
        <p14:creationId xmlns:p14="http://schemas.microsoft.com/office/powerpoint/2010/main" val="111583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8AF5-F428-40D8-9DA5-9A0F2BC21344}"/>
              </a:ext>
            </a:extLst>
          </p:cNvPr>
          <p:cNvSpPr>
            <a:spLocks noGrp="1"/>
          </p:cNvSpPr>
          <p:nvPr>
            <p:ph type="title"/>
          </p:nvPr>
        </p:nvSpPr>
        <p:spPr/>
        <p:txBody>
          <a:bodyPr/>
          <a:lstStyle/>
          <a:p>
            <a:r>
              <a:rPr lang="en-US" dirty="0"/>
              <a:t>Other </a:t>
            </a:r>
            <a:r>
              <a:rPr lang="en-US" dirty="0" err="1"/>
              <a:t>rostopic</a:t>
            </a:r>
            <a:r>
              <a:rPr lang="en-US" dirty="0"/>
              <a:t> options</a:t>
            </a:r>
          </a:p>
        </p:txBody>
      </p:sp>
      <p:sp>
        <p:nvSpPr>
          <p:cNvPr id="3" name="Content Placeholder 2">
            <a:extLst>
              <a:ext uri="{FF2B5EF4-FFF2-40B4-BE49-F238E27FC236}">
                <a16:creationId xmlns:a16="http://schemas.microsoft.com/office/drawing/2014/main" id="{CA3DD0ED-8C53-4784-A06A-0E9DFECBD2D1}"/>
              </a:ext>
            </a:extLst>
          </p:cNvPr>
          <p:cNvSpPr>
            <a:spLocks noGrp="1"/>
          </p:cNvSpPr>
          <p:nvPr>
            <p:ph idx="1"/>
          </p:nvPr>
        </p:nvSpPr>
        <p:spPr/>
        <p:txBody>
          <a:bodyPr/>
          <a:lstStyle/>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list</a:t>
            </a:r>
          </a:p>
          <a:p>
            <a:pPr lvl="1"/>
            <a:r>
              <a:rPr lang="en-US" dirty="0"/>
              <a:t>returns a list of all topics currently subscribed to and published. </a:t>
            </a:r>
          </a:p>
          <a:p>
            <a:pPr lvl="1"/>
            <a:endParaRPr lang="en-US" dirty="0"/>
          </a:p>
          <a:p>
            <a:pPr lvl="1"/>
            <a:endParaRPr lang="en-US" dirty="0"/>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list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v </a:t>
            </a:r>
          </a:p>
          <a:p>
            <a:pPr lvl="1"/>
            <a:r>
              <a:rPr lang="en-US" dirty="0"/>
              <a:t>This displays a verbose list of topics to publish to and subscribe to and their type.</a:t>
            </a:r>
          </a:p>
          <a:p>
            <a:pPr lvl="1"/>
            <a:endParaRPr lang="en-US" dirty="0"/>
          </a:p>
          <a:p>
            <a:endParaRPr lang="en-US" dirty="0">
              <a:effectLst/>
            </a:endParaRPr>
          </a:p>
        </p:txBody>
      </p:sp>
      <p:sp>
        <p:nvSpPr>
          <p:cNvPr id="4" name="Slide Number Placeholder 3">
            <a:extLst>
              <a:ext uri="{FF2B5EF4-FFF2-40B4-BE49-F238E27FC236}">
                <a16:creationId xmlns:a16="http://schemas.microsoft.com/office/drawing/2014/main" id="{71A15BB8-B13C-42F8-9788-021945CFA09C}"/>
              </a:ext>
            </a:extLst>
          </p:cNvPr>
          <p:cNvSpPr>
            <a:spLocks noGrp="1"/>
          </p:cNvSpPr>
          <p:nvPr>
            <p:ph type="sldNum" sz="quarter" idx="12"/>
          </p:nvPr>
        </p:nvSpPr>
        <p:spPr/>
        <p:txBody>
          <a:bodyPr/>
          <a:lstStyle/>
          <a:p>
            <a:fld id="{1BCAE425-465F-4BF7-89BB-88DCEBD47105}" type="slidenum">
              <a:rPr lang="en-US" smtClean="0"/>
              <a:t>18</a:t>
            </a:fld>
            <a:endParaRPr lang="en-US"/>
          </a:p>
        </p:txBody>
      </p:sp>
    </p:spTree>
    <p:extLst>
      <p:ext uri="{BB962C8B-B14F-4D97-AF65-F5344CB8AC3E}">
        <p14:creationId xmlns:p14="http://schemas.microsoft.com/office/powerpoint/2010/main" val="26194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FAAD-1F5F-472F-BB55-AFCF8DC11D54}"/>
              </a:ext>
            </a:extLst>
          </p:cNvPr>
          <p:cNvSpPr>
            <a:spLocks noGrp="1"/>
          </p:cNvSpPr>
          <p:nvPr>
            <p:ph type="title"/>
          </p:nvPr>
        </p:nvSpPr>
        <p:spPr/>
        <p:txBody>
          <a:bodyPr/>
          <a:lstStyle/>
          <a:p>
            <a:r>
              <a:rPr lang="en-US" b="1" dirty="0"/>
              <a:t>ROS Messages</a:t>
            </a:r>
            <a:br>
              <a:rPr lang="en-US" b="1" dirty="0"/>
            </a:br>
            <a:endParaRPr lang="en-US" dirty="0"/>
          </a:p>
        </p:txBody>
      </p:sp>
      <p:sp>
        <p:nvSpPr>
          <p:cNvPr id="3" name="Content Placeholder 2">
            <a:extLst>
              <a:ext uri="{FF2B5EF4-FFF2-40B4-BE49-F238E27FC236}">
                <a16:creationId xmlns:a16="http://schemas.microsoft.com/office/drawing/2014/main" id="{2E97CEB0-5D71-4CD1-AFD0-5DF7BB5839B3}"/>
              </a:ext>
            </a:extLst>
          </p:cNvPr>
          <p:cNvSpPr>
            <a:spLocks noGrp="1"/>
          </p:cNvSpPr>
          <p:nvPr>
            <p:ph idx="1"/>
          </p:nvPr>
        </p:nvSpPr>
        <p:spPr/>
        <p:txBody>
          <a:bodyPr/>
          <a:lstStyle/>
          <a:p>
            <a:r>
              <a:rPr lang="en-US" dirty="0"/>
              <a:t>Communication on topics happens by sending ROS messages between nodes.</a:t>
            </a:r>
          </a:p>
          <a:p>
            <a:r>
              <a:rPr lang="en-US" dirty="0"/>
              <a:t> For the publisher (</a:t>
            </a:r>
            <a:r>
              <a:rPr lang="en-US" dirty="0" err="1"/>
              <a:t>turtle_teleop_key</a:t>
            </a:r>
            <a:r>
              <a:rPr lang="en-US" dirty="0"/>
              <a:t>) and subscriber (</a:t>
            </a:r>
            <a:r>
              <a:rPr lang="en-US" dirty="0" err="1"/>
              <a:t>turtlesim_node</a:t>
            </a:r>
            <a:r>
              <a:rPr lang="en-US" dirty="0"/>
              <a:t>) to communicate the publisher and subscriber must send and receive the same </a:t>
            </a:r>
            <a:r>
              <a:rPr lang="en-US" b="1" dirty="0"/>
              <a:t>type</a:t>
            </a:r>
            <a:r>
              <a:rPr lang="en-US" dirty="0"/>
              <a:t> of message</a:t>
            </a:r>
          </a:p>
        </p:txBody>
      </p:sp>
      <p:sp>
        <p:nvSpPr>
          <p:cNvPr id="4" name="Slide Number Placeholder 3">
            <a:extLst>
              <a:ext uri="{FF2B5EF4-FFF2-40B4-BE49-F238E27FC236}">
                <a16:creationId xmlns:a16="http://schemas.microsoft.com/office/drawing/2014/main" id="{C1AF5C05-6079-4984-8038-0B49F50D4B4C}"/>
              </a:ext>
            </a:extLst>
          </p:cNvPr>
          <p:cNvSpPr>
            <a:spLocks noGrp="1"/>
          </p:cNvSpPr>
          <p:nvPr>
            <p:ph type="sldNum" sz="quarter" idx="12"/>
          </p:nvPr>
        </p:nvSpPr>
        <p:spPr/>
        <p:txBody>
          <a:bodyPr/>
          <a:lstStyle/>
          <a:p>
            <a:fld id="{1BCAE425-465F-4BF7-89BB-88DCEBD47105}" type="slidenum">
              <a:rPr lang="en-US" smtClean="0"/>
              <a:t>19</a:t>
            </a:fld>
            <a:endParaRPr lang="en-US"/>
          </a:p>
        </p:txBody>
      </p:sp>
    </p:spTree>
    <p:extLst>
      <p:ext uri="{BB962C8B-B14F-4D97-AF65-F5344CB8AC3E}">
        <p14:creationId xmlns:p14="http://schemas.microsoft.com/office/powerpoint/2010/main" val="31972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77CC-A3CF-4EC4-B53F-A025FEB568E4}"/>
              </a:ext>
            </a:extLst>
          </p:cNvPr>
          <p:cNvSpPr>
            <a:spLocks noGrp="1"/>
          </p:cNvSpPr>
          <p:nvPr>
            <p:ph type="title"/>
          </p:nvPr>
        </p:nvSpPr>
        <p:spPr/>
        <p:txBody>
          <a:bodyPr/>
          <a:lstStyle/>
          <a:p>
            <a:pPr algn="ctr"/>
            <a:r>
              <a:rPr lang="en-US" dirty="0"/>
              <a:t>Why ROS?</a:t>
            </a:r>
          </a:p>
        </p:txBody>
      </p:sp>
      <p:sp>
        <p:nvSpPr>
          <p:cNvPr id="3" name="Content Placeholder 2">
            <a:extLst>
              <a:ext uri="{FF2B5EF4-FFF2-40B4-BE49-F238E27FC236}">
                <a16:creationId xmlns:a16="http://schemas.microsoft.com/office/drawing/2014/main" id="{A3CFE594-7361-4479-8443-A853ED9901B6}"/>
              </a:ext>
            </a:extLst>
          </p:cNvPr>
          <p:cNvSpPr>
            <a:spLocks noGrp="1"/>
          </p:cNvSpPr>
          <p:nvPr>
            <p:ph idx="1"/>
          </p:nvPr>
        </p:nvSpPr>
        <p:spPr>
          <a:xfrm>
            <a:off x="838200" y="1825625"/>
            <a:ext cx="6797614" cy="4351338"/>
          </a:xfrm>
        </p:spPr>
        <p:txBody>
          <a:bodyPr>
            <a:normAutofit fontScale="92500"/>
          </a:bodyPr>
          <a:lstStyle/>
          <a:p>
            <a:r>
              <a:rPr lang="en-US" dirty="0"/>
              <a:t>Because creating truly robust, general-purpose robot software is </a:t>
            </a:r>
            <a:r>
              <a:rPr lang="en-US" i="1" dirty="0"/>
              <a:t>hard</a:t>
            </a:r>
            <a:r>
              <a:rPr lang="en-US" dirty="0"/>
              <a:t>. </a:t>
            </a:r>
          </a:p>
          <a:p>
            <a:r>
              <a:rPr lang="en-US" dirty="0"/>
              <a:t>From the robot's perspective, problems that seem trivial to humans often vary wildly between instances of tasks and environments.</a:t>
            </a:r>
          </a:p>
          <a:p>
            <a:r>
              <a:rPr lang="en-US" dirty="0"/>
              <a:t>Dealing with these variations is so hard that no single individual, laboratory, or institution can hope to do it on their own. </a:t>
            </a:r>
          </a:p>
          <a:p>
            <a:r>
              <a:rPr lang="en-US" dirty="0"/>
              <a:t>ROS was built from the ground up to encourage </a:t>
            </a:r>
            <a:r>
              <a:rPr lang="en-US" i="1" dirty="0"/>
              <a:t>collaborative</a:t>
            </a:r>
            <a:r>
              <a:rPr lang="en-US" dirty="0"/>
              <a:t> robotics software development</a:t>
            </a:r>
          </a:p>
          <a:p>
            <a:endParaRPr lang="en-US" dirty="0"/>
          </a:p>
          <a:p>
            <a:endParaRPr lang="en-US" dirty="0"/>
          </a:p>
        </p:txBody>
      </p:sp>
      <p:sp>
        <p:nvSpPr>
          <p:cNvPr id="4" name="Slide Number Placeholder 3">
            <a:extLst>
              <a:ext uri="{FF2B5EF4-FFF2-40B4-BE49-F238E27FC236}">
                <a16:creationId xmlns:a16="http://schemas.microsoft.com/office/drawing/2014/main" id="{2973223F-3353-495A-9AA5-0891B49A5DF4}"/>
              </a:ext>
            </a:extLst>
          </p:cNvPr>
          <p:cNvSpPr>
            <a:spLocks noGrp="1"/>
          </p:cNvSpPr>
          <p:nvPr>
            <p:ph type="sldNum" sz="quarter" idx="12"/>
          </p:nvPr>
        </p:nvSpPr>
        <p:spPr/>
        <p:txBody>
          <a:bodyPr/>
          <a:lstStyle/>
          <a:p>
            <a:fld id="{1BCAE425-465F-4BF7-89BB-88DCEBD47105}" type="slidenum">
              <a:rPr lang="en-US" smtClean="0"/>
              <a:t>2</a:t>
            </a:fld>
            <a:endParaRPr lang="en-US"/>
          </a:p>
        </p:txBody>
      </p:sp>
      <p:pic>
        <p:nvPicPr>
          <p:cNvPr id="6" name="Picture 5" descr="A picture containing wall, indoor, table&#10;&#10;Description automatically generated">
            <a:extLst>
              <a:ext uri="{FF2B5EF4-FFF2-40B4-BE49-F238E27FC236}">
                <a16:creationId xmlns:a16="http://schemas.microsoft.com/office/drawing/2014/main" id="{8260E0D0-6A71-4C83-B292-39AE56250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182" y="1871304"/>
            <a:ext cx="2381250" cy="3800475"/>
          </a:xfrm>
          <a:prstGeom prst="rect">
            <a:avLst/>
          </a:prstGeom>
        </p:spPr>
      </p:pic>
    </p:spTree>
    <p:extLst>
      <p:ext uri="{BB962C8B-B14F-4D97-AF65-F5344CB8AC3E}">
        <p14:creationId xmlns:p14="http://schemas.microsoft.com/office/powerpoint/2010/main" val="318681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FD3F-FE43-4A9C-9D5C-BD28EA39FB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C1FED-0F7A-4039-9930-0BC11D01BE58}"/>
              </a:ext>
            </a:extLst>
          </p:cNvPr>
          <p:cNvSpPr>
            <a:spLocks noGrp="1"/>
          </p:cNvSpPr>
          <p:nvPr>
            <p:ph idx="1"/>
          </p:nvPr>
        </p:nvSpPr>
        <p:spPr/>
        <p:txBody>
          <a:bodyPr/>
          <a:lstStyle/>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type</a:t>
            </a:r>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type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turtle1</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cmd_vel</a:t>
            </a:r>
            <a:endParaRPr lang="en-US" dirty="0"/>
          </a:p>
          <a:p>
            <a:pPr lvl="1"/>
            <a:r>
              <a:rPr lang="en-US" dirty="0"/>
              <a:t>returns the message type of any topic being published. </a:t>
            </a:r>
          </a:p>
          <a:p>
            <a:endParaRPr lang="en-US" dirty="0"/>
          </a:p>
          <a:p>
            <a:pPr lvl="1"/>
            <a:r>
              <a:rPr lang="en-US" dirty="0" err="1">
                <a:solidFill>
                  <a:srgbClr val="000000"/>
                </a:solidFill>
                <a:latin typeface="Courier New" panose="02070309020205020404" pitchFamily="49" charset="0"/>
              </a:rPr>
              <a:t>rosmsg</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rosmsg</a:t>
            </a:r>
            <a:r>
              <a:rPr lang="en-US" dirty="0">
                <a:solidFill>
                  <a:srgbClr val="000000"/>
                </a:solidFill>
                <a:latin typeface="Courier New" panose="02070309020205020404" pitchFamily="49" charset="0"/>
              </a:rPr>
              <a:t> show </a:t>
            </a:r>
            <a:r>
              <a:rPr lang="en-US" dirty="0" err="1">
                <a:solidFill>
                  <a:srgbClr val="000000"/>
                </a:solidFill>
                <a:latin typeface="Courier New" panose="02070309020205020404" pitchFamily="49" charset="0"/>
              </a:rPr>
              <a:t>geometry_msgs</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Twist</a:t>
            </a:r>
          </a:p>
          <a:p>
            <a:pPr lvl="1"/>
            <a:r>
              <a:rPr lang="en-US" dirty="0">
                <a:solidFill>
                  <a:srgbClr val="000000"/>
                </a:solidFill>
              </a:rPr>
              <a:t>We can look at the details of the message using</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2BCFC2B1-CD21-45AB-8EED-3871025C8DE2}"/>
              </a:ext>
            </a:extLst>
          </p:cNvPr>
          <p:cNvSpPr>
            <a:spLocks noGrp="1"/>
          </p:cNvSpPr>
          <p:nvPr>
            <p:ph type="sldNum" sz="quarter" idx="12"/>
          </p:nvPr>
        </p:nvSpPr>
        <p:spPr/>
        <p:txBody>
          <a:bodyPr/>
          <a:lstStyle/>
          <a:p>
            <a:fld id="{1BCAE425-465F-4BF7-89BB-88DCEBD47105}" type="slidenum">
              <a:rPr lang="en-US" smtClean="0"/>
              <a:t>20</a:t>
            </a:fld>
            <a:endParaRPr lang="en-US"/>
          </a:p>
        </p:txBody>
      </p:sp>
    </p:spTree>
    <p:extLst>
      <p:ext uri="{BB962C8B-B14F-4D97-AF65-F5344CB8AC3E}">
        <p14:creationId xmlns:p14="http://schemas.microsoft.com/office/powerpoint/2010/main" val="42168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00EE-0504-4D58-AE2E-E99AA6FC8C98}"/>
              </a:ext>
            </a:extLst>
          </p:cNvPr>
          <p:cNvSpPr>
            <a:spLocks noGrp="1"/>
          </p:cNvSpPr>
          <p:nvPr>
            <p:ph type="title"/>
          </p:nvPr>
        </p:nvSpPr>
        <p:spPr/>
        <p:txBody>
          <a:bodyPr/>
          <a:lstStyle/>
          <a:p>
            <a:r>
              <a:rPr lang="en-US" b="1" dirty="0" err="1"/>
              <a:t>rostopic</a:t>
            </a:r>
            <a:r>
              <a:rPr lang="en-US" b="1" dirty="0"/>
              <a:t> continued</a:t>
            </a:r>
            <a:br>
              <a:rPr lang="en-US" b="1" dirty="0"/>
            </a:br>
            <a:endParaRPr lang="en-US" dirty="0"/>
          </a:p>
        </p:txBody>
      </p:sp>
      <p:sp>
        <p:nvSpPr>
          <p:cNvPr id="3" name="Content Placeholder 2">
            <a:extLst>
              <a:ext uri="{FF2B5EF4-FFF2-40B4-BE49-F238E27FC236}">
                <a16:creationId xmlns:a16="http://schemas.microsoft.com/office/drawing/2014/main" id="{EA843858-5E25-4440-A89D-C1C21B0E1908}"/>
              </a:ext>
            </a:extLst>
          </p:cNvPr>
          <p:cNvSpPr>
            <a:spLocks noGrp="1"/>
          </p:cNvSpPr>
          <p:nvPr>
            <p:ph idx="1"/>
          </p:nvPr>
        </p:nvSpPr>
        <p:spPr/>
        <p:txBody>
          <a:bodyPr>
            <a:normAutofit/>
          </a:bodyPr>
          <a:lstStyle/>
          <a:p>
            <a:r>
              <a:rPr lang="en-US" dirty="0"/>
              <a:t> let's use </a:t>
            </a:r>
            <a:r>
              <a:rPr lang="en-US" dirty="0" err="1"/>
              <a:t>rostopic</a:t>
            </a:r>
            <a:r>
              <a:rPr lang="en-US" dirty="0"/>
              <a:t> with messages. </a:t>
            </a:r>
          </a:p>
          <a:p>
            <a:endParaRPr lang="en-US" dirty="0"/>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pub</a:t>
            </a:r>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pub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topic</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msg_type</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args</a:t>
            </a:r>
            <a:r>
              <a:rPr lang="en-US" b="1" dirty="0">
                <a:solidFill>
                  <a:srgbClr val="804000"/>
                </a:solidFill>
                <a:latin typeface="Courier New" panose="02070309020205020404" pitchFamily="49" charset="0"/>
              </a:rPr>
              <a:t>]</a:t>
            </a:r>
            <a:endParaRPr lang="en-US" dirty="0">
              <a:solidFill>
                <a:srgbClr val="000000"/>
              </a:solidFill>
              <a:latin typeface="Courier New" panose="02070309020205020404" pitchFamily="49" charset="0"/>
            </a:endParaRPr>
          </a:p>
          <a:p>
            <a:pPr lvl="1"/>
            <a:r>
              <a:rPr lang="en-US" dirty="0"/>
              <a:t>publishes data on to a topic currently advertised. </a:t>
            </a:r>
          </a:p>
          <a:p>
            <a:pPr lvl="1"/>
            <a:endParaRPr lang="en-US" dirty="0"/>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pub </a:t>
            </a:r>
            <a:r>
              <a:rPr lang="en-US" b="1" dirty="0">
                <a:solidFill>
                  <a:srgbClr val="804000"/>
                </a:solidFill>
                <a:latin typeface="Courier New" panose="02070309020205020404" pitchFamily="49" charset="0"/>
              </a:rPr>
              <a:t>-</a:t>
            </a:r>
            <a:r>
              <a:rPr lang="en-US" dirty="0">
                <a:solidFill>
                  <a:srgbClr val="FF000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turtle1</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cmd_vel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geometry_msgs</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Twist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'[2.0, 0.0, 0.0]'</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'[0.0, 0.0, 1.8]’</a:t>
            </a:r>
          </a:p>
          <a:p>
            <a:pPr lvl="1"/>
            <a:r>
              <a:rPr lang="en-US" dirty="0" err="1">
                <a:solidFill>
                  <a:srgbClr val="000000"/>
                </a:solidFill>
                <a:latin typeface="Courier New" panose="02070309020205020404" pitchFamily="49" charset="0"/>
              </a:rPr>
              <a:t>rostopic</a:t>
            </a:r>
            <a:r>
              <a:rPr lang="en-US" dirty="0">
                <a:solidFill>
                  <a:srgbClr val="000000"/>
                </a:solidFill>
                <a:latin typeface="Courier New" panose="02070309020205020404" pitchFamily="49" charset="0"/>
              </a:rPr>
              <a:t> pub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turtle1</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cmd_vel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geometry_msgs</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Twist -r </a:t>
            </a:r>
            <a:r>
              <a:rPr lang="en-US" dirty="0">
                <a:solidFill>
                  <a:srgbClr val="FF000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'[2.0, 0.0, 0.0]'</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'[0.0, 0.0, -1.8]'</a:t>
            </a:r>
            <a:endParaRPr lang="en-US" dirty="0"/>
          </a:p>
          <a:p>
            <a:pPr lvl="1"/>
            <a:endParaRPr lang="en-US" dirty="0">
              <a:solidFill>
                <a:srgbClr val="000000"/>
              </a:solidFill>
              <a:latin typeface="Courier New" panose="02070309020205020404" pitchFamily="49" charset="0"/>
            </a:endParaRPr>
          </a:p>
          <a:p>
            <a:pPr lvl="1"/>
            <a:endParaRPr lang="en-US" dirty="0"/>
          </a:p>
        </p:txBody>
      </p:sp>
      <p:sp>
        <p:nvSpPr>
          <p:cNvPr id="4" name="Slide Number Placeholder 3">
            <a:extLst>
              <a:ext uri="{FF2B5EF4-FFF2-40B4-BE49-F238E27FC236}">
                <a16:creationId xmlns:a16="http://schemas.microsoft.com/office/drawing/2014/main" id="{F7A38E0A-70C8-4A69-AE83-4CC95B600CEB}"/>
              </a:ext>
            </a:extLst>
          </p:cNvPr>
          <p:cNvSpPr>
            <a:spLocks noGrp="1"/>
          </p:cNvSpPr>
          <p:nvPr>
            <p:ph type="sldNum" sz="quarter" idx="12"/>
          </p:nvPr>
        </p:nvSpPr>
        <p:spPr/>
        <p:txBody>
          <a:bodyPr/>
          <a:lstStyle/>
          <a:p>
            <a:fld id="{1BCAE425-465F-4BF7-89BB-88DCEBD47105}" type="slidenum">
              <a:rPr lang="en-US" smtClean="0"/>
              <a:t>21</a:t>
            </a:fld>
            <a:endParaRPr lang="en-US"/>
          </a:p>
        </p:txBody>
      </p:sp>
    </p:spTree>
    <p:extLst>
      <p:ext uri="{BB962C8B-B14F-4D97-AF65-F5344CB8AC3E}">
        <p14:creationId xmlns:p14="http://schemas.microsoft.com/office/powerpoint/2010/main" val="16829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8D44-BA9F-419B-9536-719CA4C08009}"/>
              </a:ext>
            </a:extLst>
          </p:cNvPr>
          <p:cNvSpPr>
            <a:spLocks noGrp="1"/>
          </p:cNvSpPr>
          <p:nvPr>
            <p:ph type="title"/>
          </p:nvPr>
        </p:nvSpPr>
        <p:spPr/>
        <p:txBody>
          <a:bodyPr/>
          <a:lstStyle/>
          <a:p>
            <a:r>
              <a:rPr lang="en-US" b="1" dirty="0"/>
              <a:t>Understanding ROS Services and Parameters</a:t>
            </a:r>
            <a:br>
              <a:rPr lang="en-US" b="1" dirty="0"/>
            </a:br>
            <a:endParaRPr lang="en-US" dirty="0"/>
          </a:p>
        </p:txBody>
      </p:sp>
      <p:sp>
        <p:nvSpPr>
          <p:cNvPr id="3" name="Content Placeholder 2">
            <a:extLst>
              <a:ext uri="{FF2B5EF4-FFF2-40B4-BE49-F238E27FC236}">
                <a16:creationId xmlns:a16="http://schemas.microsoft.com/office/drawing/2014/main" id="{EB3E1589-EAA1-4007-AF92-CBCA2C1D196D}"/>
              </a:ext>
            </a:extLst>
          </p:cNvPr>
          <p:cNvSpPr>
            <a:spLocks noGrp="1"/>
          </p:cNvSpPr>
          <p:nvPr>
            <p:ph idx="1"/>
          </p:nvPr>
        </p:nvSpPr>
        <p:spPr/>
        <p:txBody>
          <a:bodyPr/>
          <a:lstStyle/>
          <a:p>
            <a:r>
              <a:rPr lang="en-US" b="1" dirty="0"/>
              <a:t>ROS Services</a:t>
            </a:r>
          </a:p>
          <a:p>
            <a:pPr lvl="1"/>
            <a:r>
              <a:rPr lang="en-US" dirty="0"/>
              <a:t>Services are another way that nodes can communicate with each other. Services allow nodes to send a </a:t>
            </a:r>
            <a:r>
              <a:rPr lang="en-US" b="1" dirty="0"/>
              <a:t>request</a:t>
            </a:r>
            <a:r>
              <a:rPr lang="en-US" dirty="0"/>
              <a:t> and receive a </a:t>
            </a:r>
            <a:r>
              <a:rPr lang="en-US" b="1" dirty="0"/>
              <a:t>response</a:t>
            </a:r>
            <a:r>
              <a:rPr lang="en-US" dirty="0"/>
              <a:t>. </a:t>
            </a:r>
          </a:p>
          <a:p>
            <a:pPr lvl="1"/>
            <a:endParaRPr lang="en-US" dirty="0"/>
          </a:p>
          <a:p>
            <a:pPr lvl="1"/>
            <a:r>
              <a:rPr lang="en-US" dirty="0" err="1">
                <a:solidFill>
                  <a:srgbClr val="000000"/>
                </a:solidFill>
                <a:latin typeface="Courier New" panose="02070309020205020404" pitchFamily="49" charset="0"/>
              </a:rPr>
              <a:t>Rosservice</a:t>
            </a:r>
            <a:r>
              <a:rPr lang="en-US" dirty="0">
                <a:solidFill>
                  <a:srgbClr val="000000"/>
                </a:solidFill>
                <a:latin typeface="Courier New" panose="02070309020205020404" pitchFamily="49" charset="0"/>
              </a:rPr>
              <a:t> : </a:t>
            </a:r>
            <a:r>
              <a:rPr lang="en-US" dirty="0"/>
              <a:t>has many commands that can be used on services</a:t>
            </a:r>
          </a:p>
          <a:p>
            <a:pPr lvl="1"/>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rosservice</a:t>
            </a:r>
            <a:r>
              <a:rPr lang="en-US" dirty="0">
                <a:solidFill>
                  <a:srgbClr val="000000"/>
                </a:solidFill>
                <a:latin typeface="Courier New" panose="02070309020205020404" pitchFamily="49" charset="0"/>
              </a:rPr>
              <a:t> list</a:t>
            </a:r>
          </a:p>
          <a:p>
            <a:pPr lvl="1"/>
            <a:r>
              <a:rPr lang="en-US" dirty="0"/>
              <a:t>Lists out the services available</a:t>
            </a:r>
          </a:p>
          <a:p>
            <a:pPr lvl="1"/>
            <a:endParaRPr lang="en-US" dirty="0">
              <a:solidFill>
                <a:srgbClr val="000000"/>
              </a:solidFill>
              <a:latin typeface="Courier New" panose="02070309020205020404" pitchFamily="49" charset="0"/>
            </a:endParaRPr>
          </a:p>
          <a:p>
            <a:pPr lvl="1"/>
            <a:endParaRPr lang="en-US" dirty="0"/>
          </a:p>
          <a:p>
            <a:pPr lvl="1"/>
            <a:endParaRPr lang="en-US" dirty="0">
              <a:solidFill>
                <a:srgbClr val="000000"/>
              </a:solidFill>
              <a:latin typeface="Courier New" panose="02070309020205020404" pitchFamily="49" charset="0"/>
            </a:endParaRPr>
          </a:p>
          <a:p>
            <a:pPr lvl="1"/>
            <a:endParaRPr lang="en-US" dirty="0"/>
          </a:p>
        </p:txBody>
      </p:sp>
      <p:sp>
        <p:nvSpPr>
          <p:cNvPr id="4" name="Slide Number Placeholder 3">
            <a:extLst>
              <a:ext uri="{FF2B5EF4-FFF2-40B4-BE49-F238E27FC236}">
                <a16:creationId xmlns:a16="http://schemas.microsoft.com/office/drawing/2014/main" id="{C8FC1A75-9A12-4179-9A1C-F62096D95D25}"/>
              </a:ext>
            </a:extLst>
          </p:cNvPr>
          <p:cNvSpPr>
            <a:spLocks noGrp="1"/>
          </p:cNvSpPr>
          <p:nvPr>
            <p:ph type="sldNum" sz="quarter" idx="12"/>
          </p:nvPr>
        </p:nvSpPr>
        <p:spPr/>
        <p:txBody>
          <a:bodyPr/>
          <a:lstStyle/>
          <a:p>
            <a:fld id="{1BCAE425-465F-4BF7-89BB-88DCEBD47105}" type="slidenum">
              <a:rPr lang="en-US" smtClean="0"/>
              <a:t>22</a:t>
            </a:fld>
            <a:endParaRPr lang="en-US"/>
          </a:p>
        </p:txBody>
      </p:sp>
    </p:spTree>
    <p:extLst>
      <p:ext uri="{BB962C8B-B14F-4D97-AF65-F5344CB8AC3E}">
        <p14:creationId xmlns:p14="http://schemas.microsoft.com/office/powerpoint/2010/main" val="7513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69E2-E9C2-4C9A-ACDA-EB80A8F909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A6050F-9E74-4305-9D79-C002CB6F07F8}"/>
              </a:ext>
            </a:extLst>
          </p:cNvPr>
          <p:cNvSpPr>
            <a:spLocks noGrp="1"/>
          </p:cNvSpPr>
          <p:nvPr>
            <p:ph idx="1"/>
          </p:nvPr>
        </p:nvSpPr>
        <p:spPr/>
        <p:txBody>
          <a:bodyPr/>
          <a:lstStyle/>
          <a:p>
            <a:pPr lvl="1"/>
            <a:r>
              <a:rPr lang="en-US" dirty="0" err="1">
                <a:solidFill>
                  <a:srgbClr val="000000"/>
                </a:solidFill>
                <a:latin typeface="Courier New" panose="02070309020205020404" pitchFamily="49" charset="0"/>
              </a:rPr>
              <a:t>rosservice</a:t>
            </a:r>
            <a:r>
              <a:rPr lang="en-US" dirty="0">
                <a:solidFill>
                  <a:srgbClr val="000000"/>
                </a:solidFill>
                <a:latin typeface="Courier New" panose="02070309020205020404" pitchFamily="49" charset="0"/>
              </a:rPr>
              <a:t> type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service</a:t>
            </a:r>
            <a:r>
              <a:rPr lang="en-US" b="1" dirty="0">
                <a:solidFill>
                  <a:srgbClr val="804000"/>
                </a:solidFill>
                <a:latin typeface="Courier New" panose="02070309020205020404" pitchFamily="49" charset="0"/>
              </a:rPr>
              <a:t>]</a:t>
            </a:r>
          </a:p>
          <a:p>
            <a:pPr lvl="1"/>
            <a:r>
              <a:rPr lang="en-US" dirty="0" err="1">
                <a:solidFill>
                  <a:srgbClr val="000000"/>
                </a:solidFill>
                <a:latin typeface="Courier New" panose="02070309020205020404" pitchFamily="49" charset="0"/>
              </a:rPr>
              <a:t>rosservice</a:t>
            </a:r>
            <a:r>
              <a:rPr lang="en-US" dirty="0">
                <a:solidFill>
                  <a:srgbClr val="000000"/>
                </a:solidFill>
                <a:latin typeface="Courier New" panose="02070309020205020404" pitchFamily="49" charset="0"/>
              </a:rPr>
              <a:t> type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clear</a:t>
            </a:r>
          </a:p>
          <a:p>
            <a:pPr lvl="1"/>
            <a:r>
              <a:rPr lang="en-US" dirty="0"/>
              <a:t>returns the service type. </a:t>
            </a:r>
          </a:p>
          <a:p>
            <a:pPr lvl="1"/>
            <a:endParaRPr lang="en-US" dirty="0">
              <a:solidFill>
                <a:srgbClr val="000000"/>
              </a:solidFill>
              <a:latin typeface="Courier New" panose="02070309020205020404" pitchFamily="49" charset="0"/>
            </a:endParaRPr>
          </a:p>
          <a:p>
            <a:pPr lvl="1"/>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rosservice</a:t>
            </a:r>
            <a:r>
              <a:rPr lang="en-US" dirty="0">
                <a:solidFill>
                  <a:srgbClr val="000000"/>
                </a:solidFill>
                <a:latin typeface="Courier New" panose="02070309020205020404" pitchFamily="49" charset="0"/>
              </a:rPr>
              <a:t> call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service</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args</a:t>
            </a:r>
            <a:r>
              <a:rPr lang="en-US" b="1" dirty="0">
                <a:solidFill>
                  <a:srgbClr val="804000"/>
                </a:solidFill>
                <a:latin typeface="Courier New" panose="02070309020205020404" pitchFamily="49" charset="0"/>
              </a:rPr>
              <a:t>]</a:t>
            </a:r>
          </a:p>
          <a:p>
            <a:pPr lvl="1"/>
            <a:r>
              <a:rPr lang="en-US" dirty="0" err="1">
                <a:solidFill>
                  <a:srgbClr val="000000"/>
                </a:solidFill>
                <a:latin typeface="Courier New" panose="02070309020205020404" pitchFamily="49" charset="0"/>
              </a:rPr>
              <a:t>rosservice</a:t>
            </a:r>
            <a:r>
              <a:rPr lang="en-US" dirty="0">
                <a:solidFill>
                  <a:srgbClr val="000000"/>
                </a:solidFill>
                <a:latin typeface="Courier New" panose="02070309020205020404" pitchFamily="49" charset="0"/>
              </a:rPr>
              <a:t> call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clear</a:t>
            </a:r>
          </a:p>
          <a:p>
            <a:pPr lvl="1"/>
            <a:r>
              <a:rPr lang="en-US" dirty="0"/>
              <a:t>calls the service</a:t>
            </a:r>
            <a:endParaRPr lang="en-US" dirty="0">
              <a:solidFill>
                <a:srgbClr val="000000"/>
              </a:solidFill>
              <a:latin typeface="Courier New" panose="02070309020205020404" pitchFamily="49" charset="0"/>
            </a:endParaRPr>
          </a:p>
          <a:p>
            <a:pPr lvl="1"/>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FB8C8143-9671-4180-BD3C-E3584CAEB641}"/>
              </a:ext>
            </a:extLst>
          </p:cNvPr>
          <p:cNvSpPr>
            <a:spLocks noGrp="1"/>
          </p:cNvSpPr>
          <p:nvPr>
            <p:ph type="sldNum" sz="quarter" idx="12"/>
          </p:nvPr>
        </p:nvSpPr>
        <p:spPr/>
        <p:txBody>
          <a:bodyPr/>
          <a:lstStyle/>
          <a:p>
            <a:fld id="{1BCAE425-465F-4BF7-89BB-88DCEBD47105}" type="slidenum">
              <a:rPr lang="en-US" smtClean="0"/>
              <a:t>23</a:t>
            </a:fld>
            <a:endParaRPr lang="en-US"/>
          </a:p>
        </p:txBody>
      </p:sp>
    </p:spTree>
    <p:extLst>
      <p:ext uri="{BB962C8B-B14F-4D97-AF65-F5344CB8AC3E}">
        <p14:creationId xmlns:p14="http://schemas.microsoft.com/office/powerpoint/2010/main" val="171679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D304-2ADF-4595-9A69-775902B6D003}"/>
              </a:ext>
            </a:extLst>
          </p:cNvPr>
          <p:cNvSpPr>
            <a:spLocks noGrp="1"/>
          </p:cNvSpPr>
          <p:nvPr>
            <p:ph type="title"/>
          </p:nvPr>
        </p:nvSpPr>
        <p:spPr/>
        <p:txBody>
          <a:bodyPr/>
          <a:lstStyle/>
          <a:p>
            <a:r>
              <a:rPr lang="en-US" b="1" dirty="0"/>
              <a:t>Using </a:t>
            </a:r>
            <a:r>
              <a:rPr lang="en-US" b="1" dirty="0" err="1"/>
              <a:t>rosparam</a:t>
            </a:r>
            <a:br>
              <a:rPr lang="en-US" b="1" dirty="0"/>
            </a:br>
            <a:endParaRPr lang="en-US" dirty="0"/>
          </a:p>
        </p:txBody>
      </p:sp>
      <p:sp>
        <p:nvSpPr>
          <p:cNvPr id="3" name="Content Placeholder 2">
            <a:extLst>
              <a:ext uri="{FF2B5EF4-FFF2-40B4-BE49-F238E27FC236}">
                <a16:creationId xmlns:a16="http://schemas.microsoft.com/office/drawing/2014/main" id="{F34B1646-ADD2-4CDC-B09F-363E336EC50E}"/>
              </a:ext>
            </a:extLst>
          </p:cNvPr>
          <p:cNvSpPr>
            <a:spLocks noGrp="1"/>
          </p:cNvSpPr>
          <p:nvPr>
            <p:ph idx="1"/>
          </p:nvPr>
        </p:nvSpPr>
        <p:spPr/>
        <p:txBody>
          <a:bodyPr>
            <a:normAutofit lnSpcReduction="10000"/>
          </a:bodyPr>
          <a:lstStyle/>
          <a:p>
            <a:r>
              <a:rPr lang="en-US" b="1" dirty="0" err="1"/>
              <a:t>Rosparam</a:t>
            </a:r>
            <a:endParaRPr lang="en-US" b="1" dirty="0"/>
          </a:p>
          <a:p>
            <a:pPr lvl="1"/>
            <a:r>
              <a:rPr lang="en-US" dirty="0"/>
              <a:t>allows you to store and manipulate data on the ROS </a:t>
            </a:r>
            <a:r>
              <a:rPr lang="en-US" dirty="0">
                <a:hlinkClick r:id="rId2"/>
              </a:rPr>
              <a:t>Parameter Server</a:t>
            </a:r>
            <a:endParaRPr lang="en-US" dirty="0"/>
          </a:p>
          <a:p>
            <a:pPr lvl="1"/>
            <a:r>
              <a:rPr lang="en-US" dirty="0"/>
              <a:t>parameter server is a shared, multi-variate dictionary</a:t>
            </a:r>
          </a:p>
          <a:p>
            <a:pPr lvl="1"/>
            <a:r>
              <a:rPr lang="en-US" dirty="0">
                <a:hlinkClick r:id="rId3"/>
              </a:rPr>
              <a:t>Nodes</a:t>
            </a:r>
            <a:r>
              <a:rPr lang="en-US" dirty="0"/>
              <a:t> use this server to store and retrieve parameters at runtime</a:t>
            </a:r>
          </a:p>
          <a:p>
            <a:pPr lvl="1"/>
            <a:endParaRPr lang="en-US" dirty="0"/>
          </a:p>
          <a:p>
            <a:pPr lvl="1"/>
            <a:r>
              <a:rPr lang="en-US" dirty="0" err="1">
                <a:solidFill>
                  <a:srgbClr val="000000"/>
                </a:solidFill>
                <a:latin typeface="Courier New" panose="02070309020205020404" pitchFamily="49" charset="0"/>
              </a:rPr>
              <a:t>rosparam</a:t>
            </a:r>
            <a:r>
              <a:rPr lang="en-US" dirty="0">
                <a:solidFill>
                  <a:srgbClr val="000000"/>
                </a:solidFill>
                <a:latin typeface="Courier New" panose="02070309020205020404" pitchFamily="49" charset="0"/>
              </a:rPr>
              <a:t> list</a:t>
            </a:r>
          </a:p>
          <a:p>
            <a:pPr lvl="1"/>
            <a:r>
              <a:rPr lang="en-US" dirty="0"/>
              <a:t>Lists out the parameters available</a:t>
            </a:r>
          </a:p>
          <a:p>
            <a:pPr lvl="1"/>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rosparam</a:t>
            </a:r>
            <a:r>
              <a:rPr lang="en-US" dirty="0">
                <a:solidFill>
                  <a:srgbClr val="000000"/>
                </a:solidFill>
                <a:latin typeface="Courier New" panose="02070309020205020404" pitchFamily="49" charset="0"/>
              </a:rPr>
              <a:t> set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param_name</a:t>
            </a:r>
            <a:r>
              <a:rPr lang="en-US" b="1" dirty="0">
                <a:solidFill>
                  <a:srgbClr val="804000"/>
                </a:solidFill>
                <a:latin typeface="Courier New" panose="02070309020205020404" pitchFamily="49" charset="0"/>
              </a:rPr>
              <a:t>]</a:t>
            </a:r>
          </a:p>
          <a:p>
            <a:pPr lvl="1"/>
            <a:r>
              <a:rPr lang="en-US" dirty="0" err="1">
                <a:solidFill>
                  <a:srgbClr val="000000"/>
                </a:solidFill>
                <a:latin typeface="Courier New" panose="02070309020205020404" pitchFamily="49" charset="0"/>
              </a:rPr>
              <a:t>rosparam</a:t>
            </a:r>
            <a:r>
              <a:rPr lang="en-US" dirty="0">
                <a:solidFill>
                  <a:srgbClr val="000000"/>
                </a:solidFill>
                <a:latin typeface="Courier New" panose="02070309020205020404" pitchFamily="49" charset="0"/>
              </a:rPr>
              <a:t> get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param_name</a:t>
            </a:r>
            <a:r>
              <a:rPr lang="en-US" b="1" dirty="0">
                <a:solidFill>
                  <a:srgbClr val="804000"/>
                </a:solidFill>
                <a:latin typeface="Courier New" panose="02070309020205020404" pitchFamily="49" charset="0"/>
              </a:rPr>
              <a:t>]</a:t>
            </a:r>
          </a:p>
          <a:p>
            <a:pPr lvl="1"/>
            <a:r>
              <a:rPr lang="en-US" dirty="0"/>
              <a:t>Sets/gets parameters</a:t>
            </a:r>
          </a:p>
          <a:p>
            <a:pPr lvl="1"/>
            <a:endParaRPr lang="en-US" b="1" dirty="0">
              <a:solidFill>
                <a:srgbClr val="804000"/>
              </a:solidFill>
              <a:latin typeface="Courier New" panose="02070309020205020404" pitchFamily="49" charset="0"/>
            </a:endParaRPr>
          </a:p>
          <a:p>
            <a:pPr lvl="1"/>
            <a:endParaRPr lang="en-US" dirty="0"/>
          </a:p>
          <a:p>
            <a:pPr lvl="1"/>
            <a:endParaRPr lang="en-US" dirty="0">
              <a:solidFill>
                <a:srgbClr val="000000"/>
              </a:solidFill>
              <a:latin typeface="Courier New" panose="02070309020205020404" pitchFamily="49" charset="0"/>
            </a:endParaRPr>
          </a:p>
          <a:p>
            <a:pPr lvl="1"/>
            <a:endParaRPr lang="en-US" dirty="0"/>
          </a:p>
        </p:txBody>
      </p:sp>
      <p:sp>
        <p:nvSpPr>
          <p:cNvPr id="4" name="Slide Number Placeholder 3">
            <a:extLst>
              <a:ext uri="{FF2B5EF4-FFF2-40B4-BE49-F238E27FC236}">
                <a16:creationId xmlns:a16="http://schemas.microsoft.com/office/drawing/2014/main" id="{32E0BE33-6999-41CE-8D9E-DB87EE1DA066}"/>
              </a:ext>
            </a:extLst>
          </p:cNvPr>
          <p:cNvSpPr>
            <a:spLocks noGrp="1"/>
          </p:cNvSpPr>
          <p:nvPr>
            <p:ph type="sldNum" sz="quarter" idx="12"/>
          </p:nvPr>
        </p:nvSpPr>
        <p:spPr/>
        <p:txBody>
          <a:bodyPr/>
          <a:lstStyle/>
          <a:p>
            <a:fld id="{1BCAE425-465F-4BF7-89BB-88DCEBD47105}" type="slidenum">
              <a:rPr lang="en-US" smtClean="0"/>
              <a:t>24</a:t>
            </a:fld>
            <a:endParaRPr lang="en-US"/>
          </a:p>
        </p:txBody>
      </p:sp>
    </p:spTree>
    <p:extLst>
      <p:ext uri="{BB962C8B-B14F-4D97-AF65-F5344CB8AC3E}">
        <p14:creationId xmlns:p14="http://schemas.microsoft.com/office/powerpoint/2010/main" val="28789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FCA9-05F0-4851-9DC1-B5ACD455B0D5}"/>
              </a:ext>
            </a:extLst>
          </p:cNvPr>
          <p:cNvSpPr>
            <a:spLocks noGrp="1"/>
          </p:cNvSpPr>
          <p:nvPr>
            <p:ph type="ctrTitle"/>
          </p:nvPr>
        </p:nvSpPr>
        <p:spPr/>
        <p:txBody>
          <a:bodyPr/>
          <a:lstStyle/>
          <a:p>
            <a:r>
              <a:rPr lang="en-US" dirty="0"/>
              <a:t>Creating a Project</a:t>
            </a:r>
          </a:p>
        </p:txBody>
      </p:sp>
      <p:sp>
        <p:nvSpPr>
          <p:cNvPr id="3" name="Subtitle 2">
            <a:extLst>
              <a:ext uri="{FF2B5EF4-FFF2-40B4-BE49-F238E27FC236}">
                <a16:creationId xmlns:a16="http://schemas.microsoft.com/office/drawing/2014/main" id="{A54C85E0-D7B6-4BD8-9FBA-910B4AA0AC2F}"/>
              </a:ext>
            </a:extLst>
          </p:cNvPr>
          <p:cNvSpPr>
            <a:spLocks noGrp="1"/>
          </p:cNvSpPr>
          <p:nvPr>
            <p:ph type="subTitle" idx="1"/>
          </p:nvPr>
        </p:nvSpPr>
        <p:spPr/>
        <p:txBody>
          <a:bodyPr/>
          <a:lstStyle/>
          <a:p>
            <a:r>
              <a:rPr lang="en-US" dirty="0"/>
              <a:t>Creating a filesystem level to build a simple computation graph</a:t>
            </a:r>
          </a:p>
        </p:txBody>
      </p:sp>
      <p:sp>
        <p:nvSpPr>
          <p:cNvPr id="4" name="Slide Number Placeholder 3">
            <a:extLst>
              <a:ext uri="{FF2B5EF4-FFF2-40B4-BE49-F238E27FC236}">
                <a16:creationId xmlns:a16="http://schemas.microsoft.com/office/drawing/2014/main" id="{5CD13CB5-D355-462B-913C-357F8E75DE22}"/>
              </a:ext>
            </a:extLst>
          </p:cNvPr>
          <p:cNvSpPr>
            <a:spLocks noGrp="1"/>
          </p:cNvSpPr>
          <p:nvPr>
            <p:ph type="sldNum" sz="quarter" idx="12"/>
          </p:nvPr>
        </p:nvSpPr>
        <p:spPr/>
        <p:txBody>
          <a:bodyPr/>
          <a:lstStyle/>
          <a:p>
            <a:fld id="{1BCAE425-465F-4BF7-89BB-88DCEBD47105}" type="slidenum">
              <a:rPr lang="en-US" smtClean="0"/>
              <a:t>25</a:t>
            </a:fld>
            <a:endParaRPr lang="en-US"/>
          </a:p>
        </p:txBody>
      </p:sp>
    </p:spTree>
    <p:extLst>
      <p:ext uri="{BB962C8B-B14F-4D97-AF65-F5344CB8AC3E}">
        <p14:creationId xmlns:p14="http://schemas.microsoft.com/office/powerpoint/2010/main" val="864125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7CCE-CC8F-4A3A-AD1C-CB375049768D}"/>
              </a:ext>
            </a:extLst>
          </p:cNvPr>
          <p:cNvSpPr>
            <a:spLocks noGrp="1"/>
          </p:cNvSpPr>
          <p:nvPr>
            <p:ph type="title"/>
          </p:nvPr>
        </p:nvSpPr>
        <p:spPr/>
        <p:txBody>
          <a:bodyPr/>
          <a:lstStyle/>
          <a:p>
            <a:r>
              <a:rPr lang="en-US" dirty="0"/>
              <a:t>Create and build a workspace:</a:t>
            </a:r>
          </a:p>
        </p:txBody>
      </p:sp>
      <p:sp>
        <p:nvSpPr>
          <p:cNvPr id="3" name="Content Placeholder 2">
            <a:extLst>
              <a:ext uri="{FF2B5EF4-FFF2-40B4-BE49-F238E27FC236}">
                <a16:creationId xmlns:a16="http://schemas.microsoft.com/office/drawing/2014/main" id="{1D8CB653-B415-4C50-88B2-8F2BE42D280A}"/>
              </a:ext>
            </a:extLst>
          </p:cNvPr>
          <p:cNvSpPr>
            <a:spLocks noGrp="1"/>
          </p:cNvSpPr>
          <p:nvPr>
            <p:ph idx="1"/>
          </p:nvPr>
        </p:nvSpPr>
        <p:spPr/>
        <p:txBody>
          <a:bodyPr/>
          <a:lstStyle/>
          <a:p>
            <a:r>
              <a:rPr lang="en-US" dirty="0"/>
              <a:t>Workspace</a:t>
            </a:r>
          </a:p>
          <a:p>
            <a:pPr lvl="1"/>
            <a:r>
              <a:rPr lang="en-US" dirty="0"/>
              <a:t>Code base</a:t>
            </a:r>
          </a:p>
          <a:p>
            <a:endParaRPr lang="en-US" dirty="0"/>
          </a:p>
          <a:p>
            <a:r>
              <a:rPr lang="en-US" dirty="0"/>
              <a:t>Why the emphasis?</a:t>
            </a:r>
          </a:p>
          <a:p>
            <a:pPr lvl="1"/>
            <a:r>
              <a:rPr lang="en-US" dirty="0"/>
              <a:t>Organizing code pays off – from collaborative development to release</a:t>
            </a:r>
          </a:p>
          <a:p>
            <a:pPr lvl="1"/>
            <a:r>
              <a:rPr lang="en-US" dirty="0"/>
              <a:t>Integrating with external codes or multiple code files is simpler</a:t>
            </a:r>
          </a:p>
          <a:p>
            <a:pPr marL="457200" lvl="1" indent="0">
              <a:buNone/>
            </a:pPr>
            <a:endParaRPr lang="en-US" dirty="0"/>
          </a:p>
          <a:p>
            <a:r>
              <a:rPr lang="en-US" dirty="0"/>
              <a:t>Tool used</a:t>
            </a:r>
          </a:p>
          <a:p>
            <a:pPr lvl="1"/>
            <a:r>
              <a:rPr lang="en-US" dirty="0"/>
              <a:t>Catkin - designed in order to efficiently build numerous inter-dependent, but separately developed projects</a:t>
            </a:r>
          </a:p>
          <a:p>
            <a:endParaRPr lang="en-US" dirty="0"/>
          </a:p>
        </p:txBody>
      </p:sp>
      <p:sp>
        <p:nvSpPr>
          <p:cNvPr id="4" name="Slide Number Placeholder 3">
            <a:extLst>
              <a:ext uri="{FF2B5EF4-FFF2-40B4-BE49-F238E27FC236}">
                <a16:creationId xmlns:a16="http://schemas.microsoft.com/office/drawing/2014/main" id="{9E2DC815-3EB8-4581-9D93-902DA43A05B0}"/>
              </a:ext>
            </a:extLst>
          </p:cNvPr>
          <p:cNvSpPr>
            <a:spLocks noGrp="1"/>
          </p:cNvSpPr>
          <p:nvPr>
            <p:ph type="sldNum" sz="quarter" idx="12"/>
          </p:nvPr>
        </p:nvSpPr>
        <p:spPr/>
        <p:txBody>
          <a:bodyPr/>
          <a:lstStyle/>
          <a:p>
            <a:fld id="{1BCAE425-465F-4BF7-89BB-88DCEBD47105}" type="slidenum">
              <a:rPr lang="en-US" smtClean="0"/>
              <a:t>26</a:t>
            </a:fld>
            <a:endParaRPr lang="en-US"/>
          </a:p>
        </p:txBody>
      </p:sp>
    </p:spTree>
    <p:extLst>
      <p:ext uri="{BB962C8B-B14F-4D97-AF65-F5344CB8AC3E}">
        <p14:creationId xmlns:p14="http://schemas.microsoft.com/office/powerpoint/2010/main" val="41554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C66A-4D91-464E-B1DB-DB2971AC8F98}"/>
              </a:ext>
            </a:extLst>
          </p:cNvPr>
          <p:cNvSpPr>
            <a:spLocks noGrp="1"/>
          </p:cNvSpPr>
          <p:nvPr>
            <p:ph type="title"/>
          </p:nvPr>
        </p:nvSpPr>
        <p:spPr>
          <a:xfrm>
            <a:off x="838200" y="365125"/>
            <a:ext cx="10515600" cy="1325563"/>
          </a:xfrm>
        </p:spPr>
        <p:txBody>
          <a:bodyPr/>
          <a:lstStyle/>
          <a:p>
            <a:r>
              <a:rPr lang="en-US" dirty="0"/>
              <a:t>create and build a catkin workspace:</a:t>
            </a:r>
          </a:p>
        </p:txBody>
      </p:sp>
      <p:sp>
        <p:nvSpPr>
          <p:cNvPr id="3" name="Content Placeholder 2">
            <a:extLst>
              <a:ext uri="{FF2B5EF4-FFF2-40B4-BE49-F238E27FC236}">
                <a16:creationId xmlns:a16="http://schemas.microsoft.com/office/drawing/2014/main" id="{94A78B23-3C94-4D60-9140-310E8BD9EAFA}"/>
              </a:ext>
            </a:extLst>
          </p:cNvPr>
          <p:cNvSpPr>
            <a:spLocks noGrp="1"/>
          </p:cNvSpPr>
          <p:nvPr>
            <p:ph idx="1"/>
          </p:nvPr>
        </p:nvSpPr>
        <p:spPr>
          <a:xfrm>
            <a:off x="838200" y="1825625"/>
            <a:ext cx="10515600" cy="4351338"/>
          </a:xfrm>
        </p:spPr>
        <p:txBody>
          <a:bodyPr>
            <a:normAutofit/>
          </a:bodyPr>
          <a:lstStyle/>
          <a:p>
            <a:pPr marL="0" indent="0">
              <a:lnSpc>
                <a:spcPct val="100000"/>
              </a:lnSpc>
              <a:buNone/>
            </a:pPr>
            <a:r>
              <a:rPr lang="en-US" sz="2400" b="1" dirty="0" err="1">
                <a:solidFill>
                  <a:srgbClr val="0000FF"/>
                </a:solidFill>
                <a:latin typeface="Courier New" panose="02070309020205020404" pitchFamily="49" charset="0"/>
              </a:rPr>
              <a:t>mkdir</a:t>
            </a:r>
            <a:r>
              <a:rPr lang="en-US" sz="2400" dirty="0">
                <a:solidFill>
                  <a:srgbClr val="000000"/>
                </a:solidFill>
                <a:latin typeface="Courier New" panose="02070309020205020404" pitchFamily="49" charset="0"/>
              </a:rPr>
              <a:t> -p </a:t>
            </a:r>
            <a:r>
              <a:rPr lang="en-US" sz="2400" b="1" dirty="0">
                <a:solidFill>
                  <a:srgbClr val="804000"/>
                </a:solidFill>
                <a:latin typeface="Courier New" panose="02070309020205020404" pitchFamily="49" charset="0"/>
              </a:rPr>
              <a:t>~/</a:t>
            </a:r>
            <a:r>
              <a:rPr lang="en-US" sz="2400" dirty="0" err="1">
                <a:solidFill>
                  <a:srgbClr val="000000"/>
                </a:solidFill>
                <a:latin typeface="Courier New" panose="02070309020205020404" pitchFamily="49" charset="0"/>
              </a:rPr>
              <a:t>catkin_ws</a:t>
            </a:r>
            <a:r>
              <a:rPr lang="en-US" sz="2400" b="1" dirty="0">
                <a:solidFill>
                  <a:srgbClr val="804000"/>
                </a:solidFill>
                <a:latin typeface="Courier New" panose="02070309020205020404" pitchFamily="49" charset="0"/>
              </a:rPr>
              <a:t>/</a:t>
            </a:r>
            <a:r>
              <a:rPr lang="en-US" sz="2400" dirty="0" err="1">
                <a:solidFill>
                  <a:srgbClr val="000000"/>
                </a:solidFill>
                <a:latin typeface="Courier New" panose="02070309020205020404" pitchFamily="49" charset="0"/>
              </a:rPr>
              <a:t>src</a:t>
            </a:r>
            <a:endParaRPr lang="en-US" sz="2400" dirty="0">
              <a:solidFill>
                <a:srgbClr val="000000"/>
              </a:solidFill>
              <a:latin typeface="Courier New" panose="02070309020205020404" pitchFamily="49" charset="0"/>
            </a:endParaRPr>
          </a:p>
          <a:p>
            <a:pPr marL="0" indent="0">
              <a:lnSpc>
                <a:spcPct val="100000"/>
              </a:lnSpc>
              <a:buNone/>
            </a:pPr>
            <a:r>
              <a:rPr lang="en-US" sz="2400" b="1" dirty="0">
                <a:solidFill>
                  <a:srgbClr val="0000FF"/>
                </a:solidFill>
                <a:latin typeface="Courier New" panose="02070309020205020404" pitchFamily="49" charset="0"/>
              </a:rPr>
              <a:t>cd</a:t>
            </a:r>
            <a:r>
              <a:rPr lang="en-US" sz="2400" dirty="0">
                <a:solidFill>
                  <a:srgbClr val="000000"/>
                </a:solidFill>
                <a:latin typeface="Courier New" panose="02070309020205020404" pitchFamily="49" charset="0"/>
              </a:rPr>
              <a:t> </a:t>
            </a:r>
            <a:r>
              <a:rPr lang="en-US" sz="2400" b="1" dirty="0">
                <a:solidFill>
                  <a:srgbClr val="804000"/>
                </a:solidFill>
                <a:latin typeface="Courier New" panose="02070309020205020404" pitchFamily="49" charset="0"/>
              </a:rPr>
              <a:t>~/</a:t>
            </a:r>
            <a:r>
              <a:rPr lang="en-US" sz="2400" dirty="0" err="1">
                <a:solidFill>
                  <a:srgbClr val="000000"/>
                </a:solidFill>
                <a:latin typeface="Courier New" panose="02070309020205020404" pitchFamily="49" charset="0"/>
              </a:rPr>
              <a:t>catkin_ws</a:t>
            </a:r>
            <a:r>
              <a:rPr lang="en-US" sz="2400" b="1" dirty="0">
                <a:solidFill>
                  <a:srgbClr val="804000"/>
                </a:solidFill>
                <a:latin typeface="Courier New" panose="02070309020205020404" pitchFamily="49" charset="0"/>
              </a:rPr>
              <a:t>/</a:t>
            </a:r>
            <a:endParaRPr lang="en-US" sz="2400" b="1" dirty="0">
              <a:solidFill>
                <a:srgbClr val="000000"/>
              </a:solidFill>
              <a:latin typeface="Courier New" panose="02070309020205020404" pitchFamily="49" charset="0"/>
            </a:endParaRPr>
          </a:p>
          <a:p>
            <a:pPr marL="0" indent="0">
              <a:lnSpc>
                <a:spcPct val="100000"/>
              </a:lnSpc>
              <a:buNone/>
            </a:pPr>
            <a:r>
              <a:rPr lang="en-US" sz="2400" dirty="0" err="1">
                <a:solidFill>
                  <a:srgbClr val="000000"/>
                </a:solidFill>
                <a:latin typeface="Courier New" panose="02070309020205020404" pitchFamily="49" charset="0"/>
              </a:rPr>
              <a:t>catkin_make</a:t>
            </a:r>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r>
              <a:rPr lang="en-US" sz="2400" dirty="0"/>
              <a:t>Creates a CMakeLists.txt link in your '</a:t>
            </a:r>
            <a:r>
              <a:rPr lang="en-US" sz="2400" dirty="0" err="1"/>
              <a:t>src</a:t>
            </a:r>
            <a:r>
              <a:rPr lang="en-US" sz="2400" dirty="0"/>
              <a:t>' folder.</a:t>
            </a:r>
          </a:p>
          <a:p>
            <a:r>
              <a:rPr lang="en-US" sz="2400" dirty="0"/>
              <a:t>You should now have a 'build' and '</a:t>
            </a:r>
            <a:r>
              <a:rPr lang="en-US" sz="2400" dirty="0" err="1"/>
              <a:t>devel</a:t>
            </a:r>
            <a:r>
              <a:rPr lang="en-US" sz="2400" dirty="0"/>
              <a:t>' folder</a:t>
            </a:r>
          </a:p>
          <a:p>
            <a:r>
              <a:rPr lang="en-US" sz="2400" dirty="0"/>
              <a:t>Inside the '</a:t>
            </a:r>
            <a:r>
              <a:rPr lang="en-US" sz="2400" dirty="0" err="1"/>
              <a:t>devel</a:t>
            </a:r>
            <a:r>
              <a:rPr lang="en-US" sz="2400" dirty="0"/>
              <a:t>' folder you can see that there are now several setup.*sh files</a:t>
            </a:r>
          </a:p>
          <a:p>
            <a:pPr marL="0" indent="0">
              <a:buNone/>
            </a:pPr>
            <a:endParaRPr lang="en-US" sz="2400" dirty="0">
              <a:solidFill>
                <a:srgbClr val="000000"/>
              </a:solidFill>
              <a:latin typeface="Courier New" panose="02070309020205020404" pitchFamily="49" charset="0"/>
            </a:endParaRPr>
          </a:p>
          <a:p>
            <a:pPr marL="0" indent="0">
              <a:buNone/>
            </a:pPr>
            <a:r>
              <a:rPr lang="en-US" sz="2400" dirty="0">
                <a:solidFill>
                  <a:srgbClr val="000000"/>
                </a:solidFill>
                <a:latin typeface="Courier New" panose="02070309020205020404" pitchFamily="49" charset="0"/>
              </a:rPr>
              <a:t>source </a:t>
            </a:r>
            <a:r>
              <a:rPr lang="en-US" sz="2400" dirty="0" err="1">
                <a:solidFill>
                  <a:srgbClr val="000000"/>
                </a:solidFill>
                <a:latin typeface="Courier New" panose="02070309020205020404" pitchFamily="49" charset="0"/>
              </a:rPr>
              <a:t>devel</a:t>
            </a:r>
            <a:r>
              <a:rPr lang="en-US" sz="2400" b="1" dirty="0">
                <a:solidFill>
                  <a:srgbClr val="804000"/>
                </a:solidFill>
                <a:latin typeface="Courier New" panose="02070309020205020404" pitchFamily="49" charset="0"/>
              </a:rPr>
              <a:t>/</a:t>
            </a:r>
            <a:r>
              <a:rPr lang="en-US" sz="2400" dirty="0" err="1">
                <a:solidFill>
                  <a:srgbClr val="000000"/>
                </a:solidFill>
                <a:latin typeface="Courier New" panose="02070309020205020404" pitchFamily="49" charset="0"/>
              </a:rPr>
              <a:t>setup.bash</a:t>
            </a:r>
            <a:endParaRPr lang="en-US" sz="2400" dirty="0"/>
          </a:p>
          <a:p>
            <a:pPr marL="0" indent="0">
              <a:lnSpc>
                <a:spcPct val="100000"/>
              </a:lnSpc>
              <a:buNone/>
            </a:pPr>
            <a:endParaRPr lang="en-US" sz="2400" dirty="0"/>
          </a:p>
        </p:txBody>
      </p:sp>
      <p:sp>
        <p:nvSpPr>
          <p:cNvPr id="4" name="Slide Number Placeholder 3">
            <a:extLst>
              <a:ext uri="{FF2B5EF4-FFF2-40B4-BE49-F238E27FC236}">
                <a16:creationId xmlns:a16="http://schemas.microsoft.com/office/drawing/2014/main" id="{580AD555-6702-413B-A037-80A1265F32BF}"/>
              </a:ext>
            </a:extLst>
          </p:cNvPr>
          <p:cNvSpPr>
            <a:spLocks noGrp="1"/>
          </p:cNvSpPr>
          <p:nvPr>
            <p:ph type="sldNum" sz="quarter" idx="12"/>
          </p:nvPr>
        </p:nvSpPr>
        <p:spPr/>
        <p:txBody>
          <a:bodyPr/>
          <a:lstStyle/>
          <a:p>
            <a:fld id="{1BCAE425-465F-4BF7-89BB-88DCEBD47105}" type="slidenum">
              <a:rPr lang="en-US" smtClean="0"/>
              <a:t>27</a:t>
            </a:fld>
            <a:endParaRPr lang="en-US"/>
          </a:p>
        </p:txBody>
      </p:sp>
    </p:spTree>
    <p:extLst>
      <p:ext uri="{BB962C8B-B14F-4D97-AF65-F5344CB8AC3E}">
        <p14:creationId xmlns:p14="http://schemas.microsoft.com/office/powerpoint/2010/main" val="27349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8FAC-D99E-422C-98B7-C468D96FA659}"/>
              </a:ext>
            </a:extLst>
          </p:cNvPr>
          <p:cNvSpPr>
            <a:spLocks noGrp="1"/>
          </p:cNvSpPr>
          <p:nvPr>
            <p:ph type="title"/>
          </p:nvPr>
        </p:nvSpPr>
        <p:spPr/>
        <p:txBody>
          <a:bodyPr/>
          <a:lstStyle/>
          <a:p>
            <a:r>
              <a:rPr lang="en-US" dirty="0"/>
              <a:t>What are these folders?</a:t>
            </a:r>
          </a:p>
        </p:txBody>
      </p:sp>
      <p:sp>
        <p:nvSpPr>
          <p:cNvPr id="3" name="Content Placeholder 2">
            <a:extLst>
              <a:ext uri="{FF2B5EF4-FFF2-40B4-BE49-F238E27FC236}">
                <a16:creationId xmlns:a16="http://schemas.microsoft.com/office/drawing/2014/main" id="{EB5AB849-574A-4EF4-89DB-170E69364594}"/>
              </a:ext>
            </a:extLst>
          </p:cNvPr>
          <p:cNvSpPr>
            <a:spLocks noGrp="1"/>
          </p:cNvSpPr>
          <p:nvPr>
            <p:ph idx="1"/>
          </p:nvPr>
        </p:nvSpPr>
        <p:spPr/>
        <p:txBody>
          <a:bodyPr>
            <a:normAutofit lnSpcReduction="10000"/>
          </a:bodyPr>
          <a:lstStyle/>
          <a:p>
            <a:r>
              <a:rPr lang="en-US" dirty="0"/>
              <a:t>The source space contains the source code of catkin packages.</a:t>
            </a:r>
          </a:p>
          <a:p>
            <a:r>
              <a:rPr lang="en-US" dirty="0"/>
              <a:t>The build space is where </a:t>
            </a:r>
            <a:r>
              <a:rPr lang="en-US" dirty="0" err="1"/>
              <a:t>CMake</a:t>
            </a:r>
            <a:r>
              <a:rPr lang="en-US" dirty="0"/>
              <a:t> is invoked to build the catkin packages in the source space. </a:t>
            </a:r>
            <a:r>
              <a:rPr lang="en-US" dirty="0" err="1"/>
              <a:t>CMake</a:t>
            </a:r>
            <a:r>
              <a:rPr lang="en-US" dirty="0"/>
              <a:t> and catkin keep their cache information and other intermediate files here</a:t>
            </a:r>
          </a:p>
          <a:p>
            <a:pPr lvl="1"/>
            <a:r>
              <a:rPr lang="en-US" dirty="0" err="1"/>
              <a:t>CMake</a:t>
            </a:r>
            <a:r>
              <a:rPr lang="en-US" dirty="0"/>
              <a:t> - manages the build process of software</a:t>
            </a:r>
          </a:p>
          <a:p>
            <a:r>
              <a:rPr lang="en-US" dirty="0"/>
              <a:t>The development space (or </a:t>
            </a:r>
            <a:r>
              <a:rPr lang="en-US" dirty="0" err="1"/>
              <a:t>devel</a:t>
            </a:r>
            <a:r>
              <a:rPr lang="en-US" dirty="0"/>
              <a:t> space) is where built targets are placed prior to being installed. This provides a useful testing and development environment which does not require invoking the installation step.</a:t>
            </a:r>
          </a:p>
          <a:p>
            <a:r>
              <a:rPr lang="en-US" dirty="0"/>
              <a:t>Once targets are built, they can be installed into the install space by invoking the install target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C5261-771E-4076-A15A-C457A8D33F01}"/>
              </a:ext>
            </a:extLst>
          </p:cNvPr>
          <p:cNvSpPr>
            <a:spLocks noGrp="1"/>
          </p:cNvSpPr>
          <p:nvPr>
            <p:ph type="sldNum" sz="quarter" idx="12"/>
          </p:nvPr>
        </p:nvSpPr>
        <p:spPr/>
        <p:txBody>
          <a:bodyPr/>
          <a:lstStyle/>
          <a:p>
            <a:fld id="{1BCAE425-465F-4BF7-89BB-88DCEBD47105}" type="slidenum">
              <a:rPr lang="en-US" smtClean="0"/>
              <a:t>28</a:t>
            </a:fld>
            <a:endParaRPr lang="en-US"/>
          </a:p>
        </p:txBody>
      </p:sp>
    </p:spTree>
    <p:extLst>
      <p:ext uri="{BB962C8B-B14F-4D97-AF65-F5344CB8AC3E}">
        <p14:creationId xmlns:p14="http://schemas.microsoft.com/office/powerpoint/2010/main" val="4002279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81A0-4958-4C97-9897-C0009B7D086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129344-8743-40AC-9067-366127895295}"/>
              </a:ext>
            </a:extLst>
          </p:cNvPr>
          <p:cNvPicPr>
            <a:picLocks noGrp="1" noChangeAspect="1"/>
          </p:cNvPicPr>
          <p:nvPr>
            <p:ph idx="1"/>
          </p:nvPr>
        </p:nvPicPr>
        <p:blipFill>
          <a:blip r:embed="rId2"/>
          <a:stretch>
            <a:fillRect/>
          </a:stretch>
        </p:blipFill>
        <p:spPr>
          <a:xfrm>
            <a:off x="2416150" y="1"/>
            <a:ext cx="7438030" cy="6858000"/>
          </a:xfrm>
          <a:prstGeom prst="rect">
            <a:avLst/>
          </a:prstGeom>
        </p:spPr>
      </p:pic>
      <p:sp>
        <p:nvSpPr>
          <p:cNvPr id="4" name="Slide Number Placeholder 3">
            <a:extLst>
              <a:ext uri="{FF2B5EF4-FFF2-40B4-BE49-F238E27FC236}">
                <a16:creationId xmlns:a16="http://schemas.microsoft.com/office/drawing/2014/main" id="{458142FA-512B-498D-BACE-9FE69488C892}"/>
              </a:ext>
            </a:extLst>
          </p:cNvPr>
          <p:cNvSpPr>
            <a:spLocks noGrp="1"/>
          </p:cNvSpPr>
          <p:nvPr>
            <p:ph type="sldNum" sz="quarter" idx="12"/>
          </p:nvPr>
        </p:nvSpPr>
        <p:spPr/>
        <p:txBody>
          <a:bodyPr/>
          <a:lstStyle/>
          <a:p>
            <a:fld id="{1BCAE425-465F-4BF7-89BB-88DCEBD47105}" type="slidenum">
              <a:rPr lang="en-US" smtClean="0"/>
              <a:t>29</a:t>
            </a:fld>
            <a:endParaRPr lang="en-US"/>
          </a:p>
        </p:txBody>
      </p:sp>
    </p:spTree>
    <p:extLst>
      <p:ext uri="{BB962C8B-B14F-4D97-AF65-F5344CB8AC3E}">
        <p14:creationId xmlns:p14="http://schemas.microsoft.com/office/powerpoint/2010/main" val="20029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0763-8C82-491B-80E1-87BC9B547EED}"/>
              </a:ext>
            </a:extLst>
          </p:cNvPr>
          <p:cNvSpPr>
            <a:spLocks noGrp="1"/>
          </p:cNvSpPr>
          <p:nvPr>
            <p:ph type="title"/>
          </p:nvPr>
        </p:nvSpPr>
        <p:spPr>
          <a:xfrm>
            <a:off x="838200" y="365125"/>
            <a:ext cx="10515600" cy="1325563"/>
          </a:xfrm>
        </p:spPr>
        <p:txBody>
          <a:bodyPr/>
          <a:lstStyle/>
          <a:p>
            <a:r>
              <a:rPr lang="en-US"/>
              <a:t>Brief of Installation</a:t>
            </a:r>
            <a:endParaRPr lang="en-US" dirty="0"/>
          </a:p>
        </p:txBody>
      </p:sp>
      <p:sp>
        <p:nvSpPr>
          <p:cNvPr id="3" name="Content Placeholder 2">
            <a:extLst>
              <a:ext uri="{FF2B5EF4-FFF2-40B4-BE49-F238E27FC236}">
                <a16:creationId xmlns:a16="http://schemas.microsoft.com/office/drawing/2014/main" id="{0629680B-2FBD-49FF-BE47-C3C1B6500C4F}"/>
              </a:ext>
            </a:extLst>
          </p:cNvPr>
          <p:cNvSpPr>
            <a:spLocks noGrp="1"/>
          </p:cNvSpPr>
          <p:nvPr>
            <p:ph idx="1"/>
          </p:nvPr>
        </p:nvSpPr>
        <p:spPr>
          <a:xfrm>
            <a:off x="838200" y="1825625"/>
            <a:ext cx="5257800" cy="4351338"/>
          </a:xfrm>
        </p:spPr>
        <p:txBody>
          <a:bodyPr/>
          <a:lstStyle/>
          <a:p>
            <a:r>
              <a:rPr lang="en-US" dirty="0"/>
              <a:t>Oracle VirtualBox</a:t>
            </a:r>
          </a:p>
          <a:p>
            <a:r>
              <a:rPr lang="en-US" dirty="0" err="1"/>
              <a:t>Lubuntu</a:t>
            </a:r>
            <a:r>
              <a:rPr lang="en-US" dirty="0"/>
              <a:t> 16.04</a:t>
            </a:r>
          </a:p>
          <a:p>
            <a:r>
              <a:rPr lang="en-US" dirty="0"/>
              <a:t>Kinetic kame</a:t>
            </a:r>
          </a:p>
          <a:p>
            <a:r>
              <a:rPr lang="en-US" b="1" dirty="0"/>
              <a:t>Desktop-Full Install</a:t>
            </a:r>
          </a:p>
          <a:p>
            <a:pPr lvl="1"/>
            <a:r>
              <a:rPr lang="en-US" dirty="0"/>
              <a:t>ROS, </a:t>
            </a:r>
            <a:r>
              <a:rPr lang="en-US" dirty="0" err="1">
                <a:hlinkClick r:id="rId2"/>
              </a:rPr>
              <a:t>rqt</a:t>
            </a:r>
            <a:r>
              <a:rPr lang="en-US" dirty="0"/>
              <a:t>, </a:t>
            </a:r>
            <a:r>
              <a:rPr lang="en-US" dirty="0" err="1">
                <a:hlinkClick r:id="rId3"/>
              </a:rPr>
              <a:t>rviz</a:t>
            </a:r>
            <a:r>
              <a:rPr lang="en-US" dirty="0"/>
              <a:t>, robot-generic libraries, 2D/3D simulators, navigation and 2D/3D perception </a:t>
            </a:r>
          </a:p>
          <a:p>
            <a:endParaRPr lang="en-US" dirty="0"/>
          </a:p>
        </p:txBody>
      </p:sp>
      <p:sp>
        <p:nvSpPr>
          <p:cNvPr id="4" name="Slide Number Placeholder 3">
            <a:extLst>
              <a:ext uri="{FF2B5EF4-FFF2-40B4-BE49-F238E27FC236}">
                <a16:creationId xmlns:a16="http://schemas.microsoft.com/office/drawing/2014/main" id="{F2D7564B-BA62-4B8D-B3D6-AF464A673517}"/>
              </a:ext>
            </a:extLst>
          </p:cNvPr>
          <p:cNvSpPr>
            <a:spLocks noGrp="1"/>
          </p:cNvSpPr>
          <p:nvPr>
            <p:ph type="sldNum" sz="quarter" idx="12"/>
          </p:nvPr>
        </p:nvSpPr>
        <p:spPr>
          <a:xfrm>
            <a:off x="8610600" y="6356350"/>
            <a:ext cx="2743200" cy="365125"/>
          </a:xfrm>
        </p:spPr>
        <p:txBody>
          <a:bodyPr/>
          <a:lstStyle/>
          <a:p>
            <a:fld id="{1BCAE425-465F-4BF7-89BB-88DCEBD47105}" type="slidenum">
              <a:rPr lang="en-US" smtClean="0"/>
              <a:t>3</a:t>
            </a:fld>
            <a:endParaRPr lang="en-US"/>
          </a:p>
        </p:txBody>
      </p:sp>
      <p:pic>
        <p:nvPicPr>
          <p:cNvPr id="6" name="Picture 5" descr="A close up of a logo&#10;&#10;Description automatically generated">
            <a:extLst>
              <a:ext uri="{FF2B5EF4-FFF2-40B4-BE49-F238E27FC236}">
                <a16:creationId xmlns:a16="http://schemas.microsoft.com/office/drawing/2014/main" id="{359DBAEA-0CAD-498B-A23B-9966090B0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716" y="3738922"/>
            <a:ext cx="3386337" cy="2794293"/>
          </a:xfrm>
          <a:prstGeom prst="rect">
            <a:avLst/>
          </a:prstGeom>
        </p:spPr>
      </p:pic>
      <p:pic>
        <p:nvPicPr>
          <p:cNvPr id="8" name="Picture 7" descr="A picture containing clipart&#10;&#10;Description automatically generated">
            <a:extLst>
              <a:ext uri="{FF2B5EF4-FFF2-40B4-BE49-F238E27FC236}">
                <a16:creationId xmlns:a16="http://schemas.microsoft.com/office/drawing/2014/main" id="{20412753-B7A0-4B65-A7B1-B7F5D961D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3716" y="742501"/>
            <a:ext cx="3386337" cy="2686499"/>
          </a:xfrm>
          <a:prstGeom prst="rect">
            <a:avLst/>
          </a:prstGeom>
        </p:spPr>
      </p:pic>
    </p:spTree>
    <p:extLst>
      <p:ext uri="{BB962C8B-B14F-4D97-AF65-F5344CB8AC3E}">
        <p14:creationId xmlns:p14="http://schemas.microsoft.com/office/powerpoint/2010/main" val="325144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6ED8-00F7-4BB8-A90D-DD0598FCA814}"/>
              </a:ext>
            </a:extLst>
          </p:cNvPr>
          <p:cNvSpPr>
            <a:spLocks noGrp="1"/>
          </p:cNvSpPr>
          <p:nvPr>
            <p:ph type="title"/>
          </p:nvPr>
        </p:nvSpPr>
        <p:spPr>
          <a:xfrm>
            <a:off x="838200" y="365125"/>
            <a:ext cx="10515600" cy="1325563"/>
          </a:xfrm>
        </p:spPr>
        <p:txBody>
          <a:bodyPr/>
          <a:lstStyle/>
          <a:p>
            <a:r>
              <a:rPr lang="en-US" dirty="0"/>
              <a:t>Creating and building a catkin Package</a:t>
            </a:r>
            <a:br>
              <a:rPr lang="en-US" b="1" dirty="0"/>
            </a:br>
            <a:endParaRPr lang="en-US" dirty="0"/>
          </a:p>
        </p:txBody>
      </p:sp>
      <p:sp>
        <p:nvSpPr>
          <p:cNvPr id="3" name="Content Placeholder 2">
            <a:extLst>
              <a:ext uri="{FF2B5EF4-FFF2-40B4-BE49-F238E27FC236}">
                <a16:creationId xmlns:a16="http://schemas.microsoft.com/office/drawing/2014/main" id="{A57B7988-0889-446A-9FA8-8EA96FEA8231}"/>
              </a:ext>
            </a:extLst>
          </p:cNvPr>
          <p:cNvSpPr>
            <a:spLocks noGrp="1"/>
          </p:cNvSpPr>
          <p:nvPr>
            <p:ph idx="1"/>
          </p:nvPr>
        </p:nvSpPr>
        <p:spPr/>
        <p:txBody>
          <a:bodyPr/>
          <a:lstStyle/>
          <a:p>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catkin_ws</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src</a:t>
            </a:r>
            <a:endParaRPr lang="en-US" dirty="0"/>
          </a:p>
          <a:p>
            <a:r>
              <a:rPr lang="en-US" dirty="0" err="1">
                <a:solidFill>
                  <a:srgbClr val="000000"/>
                </a:solidFill>
                <a:latin typeface="Courier New" panose="02070309020205020404" pitchFamily="49" charset="0"/>
              </a:rPr>
              <a:t>catkin_create_pkg</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std_msgs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rospy</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roscpp</a:t>
            </a:r>
            <a:endParaRPr lang="en-US" dirty="0">
              <a:solidFill>
                <a:srgbClr val="000000"/>
              </a:solidFill>
              <a:latin typeface="Courier New" panose="02070309020205020404" pitchFamily="49" charset="0"/>
            </a:endParaRPr>
          </a:p>
          <a:p>
            <a:r>
              <a:rPr lang="en-US" u="sng" dirty="0" err="1">
                <a:solidFill>
                  <a:srgbClr val="000000"/>
                </a:solidFill>
                <a:latin typeface="Courier New" panose="02070309020205020404" pitchFamily="49" charset="0"/>
              </a:rPr>
              <a:t>catkin_create_pkg</a:t>
            </a:r>
            <a:r>
              <a:rPr lang="en-US" u="sng" dirty="0">
                <a:solidFill>
                  <a:srgbClr val="000000"/>
                </a:solidFill>
                <a:latin typeface="Courier New" panose="02070309020205020404" pitchFamily="49" charset="0"/>
              </a:rPr>
              <a:t> </a:t>
            </a:r>
            <a:r>
              <a:rPr lang="en-US" b="1" u="sng" dirty="0">
                <a:solidFill>
                  <a:srgbClr val="804000"/>
                </a:solidFill>
                <a:latin typeface="Courier New" panose="02070309020205020404" pitchFamily="49" charset="0"/>
              </a:rPr>
              <a:t>&lt;</a:t>
            </a:r>
            <a:r>
              <a:rPr lang="en-US" u="sng" dirty="0" err="1">
                <a:solidFill>
                  <a:srgbClr val="000000"/>
                </a:solidFill>
                <a:latin typeface="Courier New" panose="02070309020205020404" pitchFamily="49" charset="0"/>
              </a:rPr>
              <a:t>package_name</a:t>
            </a:r>
            <a:r>
              <a:rPr lang="en-US" b="1" u="sng" dirty="0">
                <a:solidFill>
                  <a:srgbClr val="804000"/>
                </a:solidFill>
                <a:latin typeface="Courier New" panose="02070309020205020404" pitchFamily="49" charset="0"/>
              </a:rPr>
              <a:t>&gt;</a:t>
            </a:r>
            <a:r>
              <a:rPr lang="en-US" u="sng" dirty="0">
                <a:solidFill>
                  <a:srgbClr val="000000"/>
                </a:solidFill>
                <a:latin typeface="Courier New" panose="02070309020205020404" pitchFamily="49" charset="0"/>
              </a:rPr>
              <a:t> </a:t>
            </a:r>
            <a:r>
              <a:rPr lang="en-US" b="1" u="sng" dirty="0">
                <a:solidFill>
                  <a:srgbClr val="804000"/>
                </a:solidFill>
                <a:latin typeface="Courier New" panose="02070309020205020404" pitchFamily="49" charset="0"/>
              </a:rPr>
              <a:t>[</a:t>
            </a:r>
            <a:r>
              <a:rPr lang="en-US" u="sng" dirty="0">
                <a:solidFill>
                  <a:srgbClr val="000000"/>
                </a:solidFill>
                <a:latin typeface="Courier New" panose="02070309020205020404" pitchFamily="49" charset="0"/>
              </a:rPr>
              <a:t>depend1</a:t>
            </a:r>
            <a:r>
              <a:rPr lang="en-US" b="1" u="sng" dirty="0">
                <a:solidFill>
                  <a:srgbClr val="804000"/>
                </a:solidFill>
                <a:latin typeface="Courier New" panose="02070309020205020404" pitchFamily="49" charset="0"/>
              </a:rPr>
              <a:t>]</a:t>
            </a:r>
            <a:r>
              <a:rPr lang="en-US" u="sng" dirty="0">
                <a:solidFill>
                  <a:srgbClr val="000000"/>
                </a:solidFill>
                <a:latin typeface="Courier New" panose="02070309020205020404" pitchFamily="49" charset="0"/>
              </a:rPr>
              <a:t> </a:t>
            </a:r>
            <a:r>
              <a:rPr lang="en-US" b="1" u="sng" dirty="0">
                <a:solidFill>
                  <a:srgbClr val="804000"/>
                </a:solidFill>
                <a:latin typeface="Courier New" panose="02070309020205020404" pitchFamily="49" charset="0"/>
              </a:rPr>
              <a:t>[</a:t>
            </a:r>
            <a:r>
              <a:rPr lang="en-US" u="sng" dirty="0">
                <a:solidFill>
                  <a:srgbClr val="000000"/>
                </a:solidFill>
                <a:latin typeface="Courier New" panose="02070309020205020404" pitchFamily="49" charset="0"/>
              </a:rPr>
              <a:t>depend2</a:t>
            </a:r>
            <a:r>
              <a:rPr lang="en-US" b="1" u="sng" dirty="0">
                <a:solidFill>
                  <a:srgbClr val="804000"/>
                </a:solidFill>
                <a:latin typeface="Courier New" panose="02070309020205020404" pitchFamily="49" charset="0"/>
              </a:rPr>
              <a:t>]</a:t>
            </a:r>
            <a:r>
              <a:rPr lang="en-US" u="sng" dirty="0">
                <a:solidFill>
                  <a:srgbClr val="000000"/>
                </a:solidFill>
                <a:latin typeface="Courier New" panose="02070309020205020404" pitchFamily="49" charset="0"/>
              </a:rPr>
              <a:t> </a:t>
            </a:r>
            <a:r>
              <a:rPr lang="en-US" b="1" u="sng" dirty="0">
                <a:solidFill>
                  <a:srgbClr val="804000"/>
                </a:solidFill>
                <a:latin typeface="Courier New" panose="02070309020205020404" pitchFamily="49" charset="0"/>
              </a:rPr>
              <a:t>[</a:t>
            </a:r>
            <a:r>
              <a:rPr lang="en-US" u="sng" dirty="0">
                <a:solidFill>
                  <a:srgbClr val="000000"/>
                </a:solidFill>
                <a:latin typeface="Courier New" panose="02070309020205020404" pitchFamily="49" charset="0"/>
              </a:rPr>
              <a:t>depend3</a:t>
            </a:r>
            <a:r>
              <a:rPr lang="en-US" b="1" u="sng" dirty="0">
                <a:solidFill>
                  <a:srgbClr val="804000"/>
                </a:solidFill>
                <a:latin typeface="Courier New" panose="02070309020205020404" pitchFamily="49" charset="0"/>
              </a:rPr>
              <a:t>]</a:t>
            </a:r>
          </a:p>
          <a:p>
            <a:endParaRPr lang="en-US" b="1" dirty="0">
              <a:solidFill>
                <a:srgbClr val="804000"/>
              </a:solidFill>
              <a:latin typeface="Courier New" panose="02070309020205020404" pitchFamily="49" charset="0"/>
            </a:endParaRPr>
          </a:p>
          <a:p>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catkin_ws</a:t>
            </a:r>
            <a:endParaRPr lang="en-US" dirty="0"/>
          </a:p>
          <a:p>
            <a:r>
              <a:rPr lang="en-US" dirty="0" err="1">
                <a:solidFill>
                  <a:srgbClr val="000000"/>
                </a:solidFill>
                <a:latin typeface="Courier New" panose="02070309020205020404" pitchFamily="49" charset="0"/>
              </a:rPr>
              <a:t>catkin_make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source </a:t>
            </a:r>
            <a:r>
              <a:rPr lang="en-US" dirty="0" err="1">
                <a:solidFill>
                  <a:srgbClr val="000000"/>
                </a:solidFill>
                <a:latin typeface="Courier New" panose="02070309020205020404" pitchFamily="49" charset="0"/>
              </a:rPr>
              <a:t>devel</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setup.bash</a:t>
            </a:r>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F64045A-6C60-407D-A155-5A1DA5997F6B}"/>
              </a:ext>
            </a:extLst>
          </p:cNvPr>
          <p:cNvSpPr>
            <a:spLocks noGrp="1"/>
          </p:cNvSpPr>
          <p:nvPr>
            <p:ph type="sldNum" sz="quarter" idx="12"/>
          </p:nvPr>
        </p:nvSpPr>
        <p:spPr/>
        <p:txBody>
          <a:bodyPr/>
          <a:lstStyle/>
          <a:p>
            <a:fld id="{1BCAE425-465F-4BF7-89BB-88DCEBD47105}" type="slidenum">
              <a:rPr lang="en-US" smtClean="0"/>
              <a:t>30</a:t>
            </a:fld>
            <a:endParaRPr lang="en-US"/>
          </a:p>
        </p:txBody>
      </p:sp>
    </p:spTree>
    <p:extLst>
      <p:ext uri="{BB962C8B-B14F-4D97-AF65-F5344CB8AC3E}">
        <p14:creationId xmlns:p14="http://schemas.microsoft.com/office/powerpoint/2010/main" val="133071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4C02-5B56-49CA-B19E-6CE67A23E9EA}"/>
              </a:ext>
            </a:extLst>
          </p:cNvPr>
          <p:cNvSpPr>
            <a:spLocks noGrp="1"/>
          </p:cNvSpPr>
          <p:nvPr>
            <p:ph type="title"/>
          </p:nvPr>
        </p:nvSpPr>
        <p:spPr/>
        <p:txBody>
          <a:bodyPr/>
          <a:lstStyle/>
          <a:p>
            <a:r>
              <a:rPr lang="en-US" dirty="0"/>
              <a:t>Making sourcing default</a:t>
            </a:r>
          </a:p>
        </p:txBody>
      </p:sp>
      <p:sp>
        <p:nvSpPr>
          <p:cNvPr id="3" name="Content Placeholder 2">
            <a:extLst>
              <a:ext uri="{FF2B5EF4-FFF2-40B4-BE49-F238E27FC236}">
                <a16:creationId xmlns:a16="http://schemas.microsoft.com/office/drawing/2014/main" id="{61B98123-D456-47C3-A636-6B30A7BC510A}"/>
              </a:ext>
            </a:extLst>
          </p:cNvPr>
          <p:cNvSpPr>
            <a:spLocks noGrp="1"/>
          </p:cNvSpPr>
          <p:nvPr>
            <p:ph idx="1"/>
          </p:nvPr>
        </p:nvSpPr>
        <p:spPr/>
        <p:txBody>
          <a:bodyPr/>
          <a:lstStyle/>
          <a:p>
            <a:endParaRPr lang="en-US" b="1" dirty="0">
              <a:solidFill>
                <a:srgbClr val="0000FF"/>
              </a:solidFill>
              <a:latin typeface="Courier New" panose="02070309020205020404" pitchFamily="49" charset="0"/>
            </a:endParaRPr>
          </a:p>
          <a:p>
            <a:r>
              <a:rPr lang="en-US" b="1" dirty="0">
                <a:solidFill>
                  <a:srgbClr val="0000FF"/>
                </a:solidFill>
                <a:latin typeface="Courier New" panose="02070309020205020404" pitchFamily="49" charset="0"/>
              </a:rPr>
              <a:t>echo</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"source ~/</a:t>
            </a:r>
            <a:r>
              <a:rPr lang="en-US" dirty="0" err="1">
                <a:solidFill>
                  <a:srgbClr val="808080"/>
                </a:solidFill>
                <a:latin typeface="Courier New" panose="02070309020205020404" pitchFamily="49" charset="0"/>
              </a:rPr>
              <a:t>catkin_ws</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devel</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setup.bash</a:t>
            </a:r>
            <a:r>
              <a:rPr lang="en-US" dirty="0">
                <a:solidFill>
                  <a:srgbClr val="808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&gt;&gt;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bashrc</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source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bashrc</a:t>
            </a:r>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a:p>
            <a:r>
              <a:rPr lang="en-US" dirty="0"/>
              <a:t>This is required because ROS relies on the notion of combining spaces using the shell environment. This makes developing against different versions of ROS or against different sets of packages easier. </a:t>
            </a:r>
          </a:p>
          <a:p>
            <a:endParaRPr lang="en-US" dirty="0"/>
          </a:p>
        </p:txBody>
      </p:sp>
      <p:sp>
        <p:nvSpPr>
          <p:cNvPr id="4" name="Slide Number Placeholder 3">
            <a:extLst>
              <a:ext uri="{FF2B5EF4-FFF2-40B4-BE49-F238E27FC236}">
                <a16:creationId xmlns:a16="http://schemas.microsoft.com/office/drawing/2014/main" id="{39DBAA2A-A703-4439-B401-744482F24CE1}"/>
              </a:ext>
            </a:extLst>
          </p:cNvPr>
          <p:cNvSpPr>
            <a:spLocks noGrp="1"/>
          </p:cNvSpPr>
          <p:nvPr>
            <p:ph type="sldNum" sz="quarter" idx="12"/>
          </p:nvPr>
        </p:nvSpPr>
        <p:spPr/>
        <p:txBody>
          <a:bodyPr/>
          <a:lstStyle/>
          <a:p>
            <a:fld id="{1BCAE425-465F-4BF7-89BB-88DCEBD47105}" type="slidenum">
              <a:rPr lang="en-US" smtClean="0"/>
              <a:t>31</a:t>
            </a:fld>
            <a:endParaRPr lang="en-US"/>
          </a:p>
        </p:txBody>
      </p:sp>
    </p:spTree>
    <p:extLst>
      <p:ext uri="{BB962C8B-B14F-4D97-AF65-F5344CB8AC3E}">
        <p14:creationId xmlns:p14="http://schemas.microsoft.com/office/powerpoint/2010/main" val="181687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7EFE-1FC1-4FD1-B0BC-6726DA5F598F}"/>
              </a:ext>
            </a:extLst>
          </p:cNvPr>
          <p:cNvSpPr>
            <a:spLocks noGrp="1"/>
          </p:cNvSpPr>
          <p:nvPr>
            <p:ph type="title"/>
          </p:nvPr>
        </p:nvSpPr>
        <p:spPr/>
        <p:txBody>
          <a:bodyPr/>
          <a:lstStyle/>
          <a:p>
            <a:r>
              <a:rPr lang="en-US" dirty="0"/>
              <a:t>Exploring package</a:t>
            </a:r>
          </a:p>
        </p:txBody>
      </p:sp>
      <p:pic>
        <p:nvPicPr>
          <p:cNvPr id="5" name="Content Placeholder 4">
            <a:extLst>
              <a:ext uri="{FF2B5EF4-FFF2-40B4-BE49-F238E27FC236}">
                <a16:creationId xmlns:a16="http://schemas.microsoft.com/office/drawing/2014/main" id="{881AC53B-900D-460D-A825-EC164DE333B3}"/>
              </a:ext>
            </a:extLst>
          </p:cNvPr>
          <p:cNvPicPr>
            <a:picLocks noGrp="1" noChangeAspect="1"/>
          </p:cNvPicPr>
          <p:nvPr>
            <p:ph idx="1"/>
          </p:nvPr>
        </p:nvPicPr>
        <p:blipFill>
          <a:blip r:embed="rId2"/>
          <a:stretch>
            <a:fillRect/>
          </a:stretch>
        </p:blipFill>
        <p:spPr>
          <a:xfrm>
            <a:off x="551036" y="2173858"/>
            <a:ext cx="11202898" cy="3692104"/>
          </a:xfrm>
          <a:prstGeom prst="rect">
            <a:avLst/>
          </a:prstGeom>
        </p:spPr>
      </p:pic>
      <p:sp>
        <p:nvSpPr>
          <p:cNvPr id="4" name="Slide Number Placeholder 3">
            <a:extLst>
              <a:ext uri="{FF2B5EF4-FFF2-40B4-BE49-F238E27FC236}">
                <a16:creationId xmlns:a16="http://schemas.microsoft.com/office/drawing/2014/main" id="{314A9EE5-CA66-49C2-A7B8-FB6EC40CF2AB}"/>
              </a:ext>
            </a:extLst>
          </p:cNvPr>
          <p:cNvSpPr>
            <a:spLocks noGrp="1"/>
          </p:cNvSpPr>
          <p:nvPr>
            <p:ph type="sldNum" sz="quarter" idx="12"/>
          </p:nvPr>
        </p:nvSpPr>
        <p:spPr/>
        <p:txBody>
          <a:bodyPr/>
          <a:lstStyle/>
          <a:p>
            <a:fld id="{1BCAE425-465F-4BF7-89BB-88DCEBD47105}" type="slidenum">
              <a:rPr lang="en-US" smtClean="0"/>
              <a:t>32</a:t>
            </a:fld>
            <a:endParaRPr lang="en-US"/>
          </a:p>
        </p:txBody>
      </p:sp>
    </p:spTree>
    <p:extLst>
      <p:ext uri="{BB962C8B-B14F-4D97-AF65-F5344CB8AC3E}">
        <p14:creationId xmlns:p14="http://schemas.microsoft.com/office/powerpoint/2010/main" val="2782956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D895-0F36-489C-B7F3-E0FA4C09C5A9}"/>
              </a:ext>
            </a:extLst>
          </p:cNvPr>
          <p:cNvSpPr>
            <a:spLocks noGrp="1"/>
          </p:cNvSpPr>
          <p:nvPr>
            <p:ph type="title"/>
          </p:nvPr>
        </p:nvSpPr>
        <p:spPr/>
        <p:txBody>
          <a:bodyPr/>
          <a:lstStyle/>
          <a:p>
            <a:r>
              <a:rPr lang="en-US" b="1" dirty="0"/>
              <a:t>Creating a ROS msg and </a:t>
            </a:r>
            <a:r>
              <a:rPr lang="en-US" b="1" dirty="0" err="1"/>
              <a:t>srv</a:t>
            </a:r>
            <a:br>
              <a:rPr lang="en-US" b="1" dirty="0"/>
            </a:br>
            <a:endParaRPr lang="en-US" dirty="0"/>
          </a:p>
        </p:txBody>
      </p:sp>
      <p:sp>
        <p:nvSpPr>
          <p:cNvPr id="3" name="Content Placeholder 2">
            <a:extLst>
              <a:ext uri="{FF2B5EF4-FFF2-40B4-BE49-F238E27FC236}">
                <a16:creationId xmlns:a16="http://schemas.microsoft.com/office/drawing/2014/main" id="{49EFE7F9-FEE7-45E0-BB02-C54B5AAB6B07}"/>
              </a:ext>
            </a:extLst>
          </p:cNvPr>
          <p:cNvSpPr>
            <a:spLocks noGrp="1"/>
          </p:cNvSpPr>
          <p:nvPr>
            <p:ph idx="1"/>
          </p:nvPr>
        </p:nvSpPr>
        <p:spPr/>
        <p:txBody>
          <a:bodyPr/>
          <a:lstStyle/>
          <a:p>
            <a:r>
              <a:rPr lang="en-US" dirty="0"/>
              <a:t>msg: msg files are simple text files that describe the fields of a ROS message. They are used to generate source code for messages in different languages.</a:t>
            </a:r>
          </a:p>
          <a:p>
            <a:r>
              <a:rPr lang="en-US" dirty="0"/>
              <a:t>msg files are stored in the msg directory of a package</a:t>
            </a:r>
          </a:p>
          <a:p>
            <a:endParaRPr lang="en-US" dirty="0"/>
          </a:p>
          <a:p>
            <a:r>
              <a:rPr lang="en-US" dirty="0" err="1"/>
              <a:t>srv</a:t>
            </a:r>
            <a:r>
              <a:rPr lang="en-US" dirty="0"/>
              <a:t>: an </a:t>
            </a:r>
            <a:r>
              <a:rPr lang="en-US" dirty="0" err="1"/>
              <a:t>srv</a:t>
            </a:r>
            <a:r>
              <a:rPr lang="en-US" dirty="0"/>
              <a:t> file describes a service. It is composed of two parts: a request and a response. </a:t>
            </a:r>
          </a:p>
          <a:p>
            <a:r>
              <a:rPr lang="en-US" dirty="0" err="1"/>
              <a:t>srv</a:t>
            </a:r>
            <a:r>
              <a:rPr lang="en-US" dirty="0"/>
              <a:t> files are stored in the </a:t>
            </a:r>
            <a:r>
              <a:rPr lang="en-US" dirty="0" err="1"/>
              <a:t>srv</a:t>
            </a:r>
            <a:r>
              <a:rPr lang="en-US" dirty="0"/>
              <a:t> directory.</a:t>
            </a:r>
          </a:p>
        </p:txBody>
      </p:sp>
      <p:sp>
        <p:nvSpPr>
          <p:cNvPr id="4" name="Slide Number Placeholder 3">
            <a:extLst>
              <a:ext uri="{FF2B5EF4-FFF2-40B4-BE49-F238E27FC236}">
                <a16:creationId xmlns:a16="http://schemas.microsoft.com/office/drawing/2014/main" id="{B417AC8B-102B-4F9B-94B5-ED0D5EC0DD89}"/>
              </a:ext>
            </a:extLst>
          </p:cNvPr>
          <p:cNvSpPr>
            <a:spLocks noGrp="1"/>
          </p:cNvSpPr>
          <p:nvPr>
            <p:ph type="sldNum" sz="quarter" idx="12"/>
          </p:nvPr>
        </p:nvSpPr>
        <p:spPr/>
        <p:txBody>
          <a:bodyPr/>
          <a:lstStyle/>
          <a:p>
            <a:fld id="{1BCAE425-465F-4BF7-89BB-88DCEBD47105}" type="slidenum">
              <a:rPr lang="en-US" smtClean="0"/>
              <a:t>33</a:t>
            </a:fld>
            <a:endParaRPr lang="en-US"/>
          </a:p>
        </p:txBody>
      </p:sp>
    </p:spTree>
    <p:extLst>
      <p:ext uri="{BB962C8B-B14F-4D97-AF65-F5344CB8AC3E}">
        <p14:creationId xmlns:p14="http://schemas.microsoft.com/office/powerpoint/2010/main" val="268777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6B73-56A4-4345-954B-21D778B698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F6069E-23F9-428A-855C-A3B1A36455A1}"/>
              </a:ext>
            </a:extLst>
          </p:cNvPr>
          <p:cNvSpPr>
            <a:spLocks noGrp="1"/>
          </p:cNvSpPr>
          <p:nvPr>
            <p:ph idx="1"/>
          </p:nvPr>
        </p:nvSpPr>
        <p:spPr/>
        <p:txBody>
          <a:bodyPr>
            <a:normAutofit lnSpcReduction="10000"/>
          </a:bodyPr>
          <a:lstStyle/>
          <a:p>
            <a:r>
              <a:rPr lang="en-US" dirty="0" err="1"/>
              <a:t>msgs</a:t>
            </a:r>
            <a:r>
              <a:rPr lang="en-US" dirty="0"/>
              <a:t> has a field type and field name per line. The field types you can use are:</a:t>
            </a:r>
          </a:p>
          <a:p>
            <a:endParaRPr lang="en-US" dirty="0"/>
          </a:p>
          <a:p>
            <a:r>
              <a:rPr lang="en-US" dirty="0"/>
              <a:t>    int8, int16, int32, int64 (plus </a:t>
            </a:r>
            <a:r>
              <a:rPr lang="en-US" dirty="0" err="1"/>
              <a:t>uint</a:t>
            </a:r>
            <a:r>
              <a:rPr lang="en-US" dirty="0"/>
              <a:t>*)</a:t>
            </a:r>
          </a:p>
          <a:p>
            <a:r>
              <a:rPr lang="en-US" dirty="0"/>
              <a:t>    float32, float64</a:t>
            </a:r>
          </a:p>
          <a:p>
            <a:r>
              <a:rPr lang="en-US" dirty="0"/>
              <a:t>    string</a:t>
            </a:r>
          </a:p>
          <a:p>
            <a:r>
              <a:rPr lang="en-US" dirty="0"/>
              <a:t>    time, duration</a:t>
            </a:r>
          </a:p>
          <a:p>
            <a:r>
              <a:rPr lang="en-US" dirty="0"/>
              <a:t>    other msg files</a:t>
            </a:r>
          </a:p>
          <a:p>
            <a:r>
              <a:rPr lang="en-US" dirty="0"/>
              <a:t>    variable-length array[] and fixed-length array[C] </a:t>
            </a:r>
          </a:p>
        </p:txBody>
      </p:sp>
      <p:sp>
        <p:nvSpPr>
          <p:cNvPr id="4" name="Slide Number Placeholder 3">
            <a:extLst>
              <a:ext uri="{FF2B5EF4-FFF2-40B4-BE49-F238E27FC236}">
                <a16:creationId xmlns:a16="http://schemas.microsoft.com/office/drawing/2014/main" id="{B9EE4701-6364-492B-A382-56D4268A4C8A}"/>
              </a:ext>
            </a:extLst>
          </p:cNvPr>
          <p:cNvSpPr>
            <a:spLocks noGrp="1"/>
          </p:cNvSpPr>
          <p:nvPr>
            <p:ph type="sldNum" sz="quarter" idx="12"/>
          </p:nvPr>
        </p:nvSpPr>
        <p:spPr/>
        <p:txBody>
          <a:bodyPr/>
          <a:lstStyle/>
          <a:p>
            <a:fld id="{1BCAE425-465F-4BF7-89BB-88DCEBD47105}" type="slidenum">
              <a:rPr lang="en-US" smtClean="0"/>
              <a:t>34</a:t>
            </a:fld>
            <a:endParaRPr lang="en-US"/>
          </a:p>
        </p:txBody>
      </p:sp>
    </p:spTree>
    <p:extLst>
      <p:ext uri="{BB962C8B-B14F-4D97-AF65-F5344CB8AC3E}">
        <p14:creationId xmlns:p14="http://schemas.microsoft.com/office/powerpoint/2010/main" val="4235225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805A-2BB4-409D-AB76-953F8BA0CB35}"/>
              </a:ext>
            </a:extLst>
          </p:cNvPr>
          <p:cNvSpPr>
            <a:spLocks noGrp="1"/>
          </p:cNvSpPr>
          <p:nvPr>
            <p:ph type="title"/>
          </p:nvPr>
        </p:nvSpPr>
        <p:spPr/>
        <p:txBody>
          <a:bodyPr/>
          <a:lstStyle/>
          <a:p>
            <a:r>
              <a:rPr lang="en-US" b="1" dirty="0"/>
              <a:t>Using msg</a:t>
            </a:r>
            <a:br>
              <a:rPr lang="en-US" b="1" dirty="0"/>
            </a:br>
            <a:endParaRPr lang="en-US" dirty="0"/>
          </a:p>
        </p:txBody>
      </p:sp>
      <p:sp>
        <p:nvSpPr>
          <p:cNvPr id="3" name="Content Placeholder 2">
            <a:extLst>
              <a:ext uri="{FF2B5EF4-FFF2-40B4-BE49-F238E27FC236}">
                <a16:creationId xmlns:a16="http://schemas.microsoft.com/office/drawing/2014/main" id="{4C34BFA3-B1EE-488E-ABD5-2A2812EE7F95}"/>
              </a:ext>
            </a:extLst>
          </p:cNvPr>
          <p:cNvSpPr>
            <a:spLocks noGrp="1"/>
          </p:cNvSpPr>
          <p:nvPr>
            <p:ph idx="1"/>
          </p:nvPr>
        </p:nvSpPr>
        <p:spPr/>
        <p:txBody>
          <a:bodyPr/>
          <a:lstStyle/>
          <a:p>
            <a:r>
              <a:rPr lang="en-US" b="1" dirty="0"/>
              <a:t>Creating a msg</a:t>
            </a:r>
          </a:p>
          <a:p>
            <a:pPr lvl="1"/>
            <a:r>
              <a:rPr lang="en-US" dirty="0" err="1">
                <a:solidFill>
                  <a:srgbClr val="000000"/>
                </a:solidFill>
                <a:latin typeface="Courier New" panose="02070309020205020404" pitchFamily="49" charset="0"/>
              </a:rPr>
              <a:t>roscd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endParaRPr lang="en-US" dirty="0">
              <a:solidFill>
                <a:srgbClr val="000000"/>
              </a:solidFill>
              <a:latin typeface="Courier New" panose="02070309020205020404" pitchFamily="49" charset="0"/>
            </a:endParaRPr>
          </a:p>
          <a:p>
            <a:pPr lvl="1"/>
            <a:r>
              <a:rPr lang="en-US" b="1" dirty="0" err="1">
                <a:solidFill>
                  <a:srgbClr val="0000FF"/>
                </a:solidFill>
                <a:latin typeface="Courier New" panose="02070309020205020404" pitchFamily="49" charset="0"/>
              </a:rPr>
              <a:t>mkdir</a:t>
            </a:r>
            <a:r>
              <a:rPr lang="en-US" dirty="0">
                <a:solidFill>
                  <a:srgbClr val="000000"/>
                </a:solidFill>
                <a:latin typeface="Courier New" panose="02070309020205020404" pitchFamily="49" charset="0"/>
              </a:rPr>
              <a:t> msg</a:t>
            </a:r>
          </a:p>
          <a:p>
            <a:pPr lvl="1"/>
            <a:r>
              <a:rPr lang="en-US" b="1" dirty="0">
                <a:solidFill>
                  <a:srgbClr val="0000FF"/>
                </a:solidFill>
                <a:latin typeface="Courier New" panose="02070309020205020404" pitchFamily="49" charset="0"/>
              </a:rPr>
              <a:t>echo</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"int64 num"</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&gt;</a:t>
            </a:r>
            <a:r>
              <a:rPr lang="en-US" dirty="0">
                <a:solidFill>
                  <a:srgbClr val="000000"/>
                </a:solidFill>
                <a:latin typeface="Courier New" panose="02070309020205020404" pitchFamily="49" charset="0"/>
              </a:rPr>
              <a:t> msg</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Num.msg</a:t>
            </a:r>
            <a:endParaRPr lang="en-US" dirty="0"/>
          </a:p>
          <a:p>
            <a:endParaRPr lang="en-US" dirty="0"/>
          </a:p>
        </p:txBody>
      </p:sp>
      <p:sp>
        <p:nvSpPr>
          <p:cNvPr id="4" name="Slide Number Placeholder 3">
            <a:extLst>
              <a:ext uri="{FF2B5EF4-FFF2-40B4-BE49-F238E27FC236}">
                <a16:creationId xmlns:a16="http://schemas.microsoft.com/office/drawing/2014/main" id="{CE65CC2F-81A4-4359-9E5E-90D00CC37165}"/>
              </a:ext>
            </a:extLst>
          </p:cNvPr>
          <p:cNvSpPr>
            <a:spLocks noGrp="1"/>
          </p:cNvSpPr>
          <p:nvPr>
            <p:ph type="sldNum" sz="quarter" idx="12"/>
          </p:nvPr>
        </p:nvSpPr>
        <p:spPr/>
        <p:txBody>
          <a:bodyPr/>
          <a:lstStyle/>
          <a:p>
            <a:fld id="{1BCAE425-465F-4BF7-89BB-88DCEBD47105}" type="slidenum">
              <a:rPr lang="en-US" smtClean="0"/>
              <a:t>35</a:t>
            </a:fld>
            <a:endParaRPr lang="en-US"/>
          </a:p>
        </p:txBody>
      </p:sp>
    </p:spTree>
    <p:extLst>
      <p:ext uri="{BB962C8B-B14F-4D97-AF65-F5344CB8AC3E}">
        <p14:creationId xmlns:p14="http://schemas.microsoft.com/office/powerpoint/2010/main" val="1001411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C04C-5A5A-423E-ADFF-ED087965DB40}"/>
              </a:ext>
            </a:extLst>
          </p:cNvPr>
          <p:cNvSpPr>
            <a:spLocks noGrp="1"/>
          </p:cNvSpPr>
          <p:nvPr>
            <p:ph type="title"/>
          </p:nvPr>
        </p:nvSpPr>
        <p:spPr/>
        <p:txBody>
          <a:bodyPr/>
          <a:lstStyle/>
          <a:p>
            <a:r>
              <a:rPr lang="en-US" dirty="0"/>
              <a:t>Package.xml</a:t>
            </a:r>
          </a:p>
        </p:txBody>
      </p:sp>
      <p:sp>
        <p:nvSpPr>
          <p:cNvPr id="3" name="Content Placeholder 2">
            <a:extLst>
              <a:ext uri="{FF2B5EF4-FFF2-40B4-BE49-F238E27FC236}">
                <a16:creationId xmlns:a16="http://schemas.microsoft.com/office/drawing/2014/main" id="{528954DB-2E1A-40C1-9DF5-8AB47C2CE8F2}"/>
              </a:ext>
            </a:extLst>
          </p:cNvPr>
          <p:cNvSpPr>
            <a:spLocks noGrp="1"/>
          </p:cNvSpPr>
          <p:nvPr>
            <p:ph idx="1"/>
          </p:nvPr>
        </p:nvSpPr>
        <p:spPr/>
        <p:txBody>
          <a:bodyPr>
            <a:normAutofit/>
          </a:bodyPr>
          <a:lstStyle/>
          <a:p>
            <a:r>
              <a:rPr lang="en-US" dirty="0"/>
              <a:t>description tag</a:t>
            </a:r>
          </a:p>
          <a:p>
            <a:r>
              <a:rPr lang="en-US" dirty="0"/>
              <a:t>maintainer tag</a:t>
            </a:r>
          </a:p>
          <a:p>
            <a:r>
              <a:rPr lang="en-US" dirty="0"/>
              <a:t>license tag</a:t>
            </a:r>
          </a:p>
          <a:p>
            <a:r>
              <a:rPr lang="en-US" dirty="0"/>
              <a:t>dependencies tags</a:t>
            </a:r>
          </a:p>
          <a:p>
            <a:endParaRPr lang="en-US" dirty="0"/>
          </a:p>
          <a:p>
            <a:r>
              <a:rPr lang="en-US" dirty="0"/>
              <a:t>Add</a:t>
            </a:r>
          </a:p>
          <a:p>
            <a:pPr lvl="1"/>
            <a:r>
              <a:rPr lang="en-US" b="1" dirty="0">
                <a:solidFill>
                  <a:srgbClr val="804000"/>
                </a:solidFill>
                <a:latin typeface="Courier New" panose="02070309020205020404" pitchFamily="49" charset="0"/>
              </a:rPr>
              <a:t>&lt;</a:t>
            </a:r>
            <a:r>
              <a:rPr lang="en-US" dirty="0" err="1">
                <a:solidFill>
                  <a:srgbClr val="000000"/>
                </a:solidFill>
                <a:latin typeface="Courier New" panose="02070309020205020404" pitchFamily="49" charset="0"/>
              </a:rPr>
              <a:t>build_depend</a:t>
            </a:r>
            <a:r>
              <a:rPr lang="en-US" b="1" dirty="0">
                <a:solidFill>
                  <a:srgbClr val="804000"/>
                </a:solidFill>
                <a:latin typeface="Courier New" panose="02070309020205020404" pitchFamily="49" charset="0"/>
              </a:rPr>
              <a:t>&gt;</a:t>
            </a:r>
            <a:r>
              <a:rPr lang="en-US" dirty="0" err="1">
                <a:solidFill>
                  <a:srgbClr val="000000"/>
                </a:solidFill>
                <a:latin typeface="Courier New" panose="02070309020205020404" pitchFamily="49" charset="0"/>
              </a:rPr>
              <a:t>message_generation</a:t>
            </a:r>
            <a:r>
              <a:rPr lang="en-US" b="1" dirty="0">
                <a:solidFill>
                  <a:srgbClr val="804000"/>
                </a:solidFill>
                <a:latin typeface="Courier New" panose="02070309020205020404" pitchFamily="49" charset="0"/>
              </a:rPr>
              <a:t>&lt;/</a:t>
            </a:r>
            <a:r>
              <a:rPr lang="en-US" dirty="0" err="1">
                <a:solidFill>
                  <a:srgbClr val="000000"/>
                </a:solidFill>
                <a:latin typeface="Courier New" panose="02070309020205020404" pitchFamily="49" charset="0"/>
              </a:rPr>
              <a:t>build_depend</a:t>
            </a:r>
            <a:r>
              <a:rPr lang="en-US" b="1" dirty="0">
                <a:solidFill>
                  <a:srgbClr val="804000"/>
                </a:solidFill>
                <a:latin typeface="Courier New" panose="02070309020205020404" pitchFamily="49" charset="0"/>
              </a:rPr>
              <a:t>&gt;</a:t>
            </a:r>
          </a:p>
          <a:p>
            <a:pPr lvl="1"/>
            <a:r>
              <a:rPr lang="en-US" b="1" dirty="0">
                <a:solidFill>
                  <a:srgbClr val="804000"/>
                </a:solidFill>
                <a:latin typeface="Courier New" panose="02070309020205020404" pitchFamily="49" charset="0"/>
              </a:rPr>
              <a:t>&lt;</a:t>
            </a:r>
            <a:r>
              <a:rPr lang="en-US" dirty="0" err="1">
                <a:solidFill>
                  <a:srgbClr val="000000"/>
                </a:solidFill>
                <a:latin typeface="Courier New" panose="02070309020205020404" pitchFamily="49" charset="0"/>
              </a:rPr>
              <a:t>exec_depend</a:t>
            </a:r>
            <a:r>
              <a:rPr lang="en-US" b="1" dirty="0">
                <a:solidFill>
                  <a:srgbClr val="804000"/>
                </a:solidFill>
                <a:latin typeface="Courier New" panose="02070309020205020404" pitchFamily="49" charset="0"/>
              </a:rPr>
              <a:t>&gt;</a:t>
            </a:r>
            <a:r>
              <a:rPr lang="en-US" dirty="0" err="1">
                <a:solidFill>
                  <a:srgbClr val="000000"/>
                </a:solidFill>
                <a:latin typeface="Courier New" panose="02070309020205020404" pitchFamily="49" charset="0"/>
              </a:rPr>
              <a:t>message_runtime</a:t>
            </a:r>
            <a:r>
              <a:rPr lang="en-US" b="1" dirty="0">
                <a:solidFill>
                  <a:srgbClr val="804000"/>
                </a:solidFill>
                <a:latin typeface="Courier New" panose="02070309020205020404" pitchFamily="49" charset="0"/>
              </a:rPr>
              <a:t>&lt;/</a:t>
            </a:r>
            <a:r>
              <a:rPr lang="en-US" dirty="0" err="1">
                <a:solidFill>
                  <a:srgbClr val="000000"/>
                </a:solidFill>
                <a:latin typeface="Courier New" panose="02070309020205020404" pitchFamily="49" charset="0"/>
              </a:rPr>
              <a:t>exec_depend</a:t>
            </a:r>
            <a:r>
              <a:rPr lang="en-US" b="1" dirty="0">
                <a:solidFill>
                  <a:srgbClr val="804000"/>
                </a:solidFill>
                <a:latin typeface="Courier New" panose="02070309020205020404" pitchFamily="49" charset="0"/>
              </a:rPr>
              <a:t>&gt;</a:t>
            </a:r>
            <a:endParaRPr lang="en-US" dirty="0">
              <a:solidFill>
                <a:srgbClr val="000000"/>
              </a:solidFill>
              <a:latin typeface="Courier New" panose="02070309020205020404" pitchFamily="49" charset="0"/>
            </a:endParaRP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BAA673EE-D8AE-4FBB-B735-8465E9235762}"/>
              </a:ext>
            </a:extLst>
          </p:cNvPr>
          <p:cNvSpPr>
            <a:spLocks noGrp="1"/>
          </p:cNvSpPr>
          <p:nvPr>
            <p:ph type="sldNum" sz="quarter" idx="12"/>
          </p:nvPr>
        </p:nvSpPr>
        <p:spPr/>
        <p:txBody>
          <a:bodyPr/>
          <a:lstStyle/>
          <a:p>
            <a:fld id="{1BCAE425-465F-4BF7-89BB-88DCEBD47105}" type="slidenum">
              <a:rPr lang="en-US" smtClean="0"/>
              <a:t>36</a:t>
            </a:fld>
            <a:endParaRPr lang="en-US"/>
          </a:p>
        </p:txBody>
      </p:sp>
    </p:spTree>
    <p:extLst>
      <p:ext uri="{BB962C8B-B14F-4D97-AF65-F5344CB8AC3E}">
        <p14:creationId xmlns:p14="http://schemas.microsoft.com/office/powerpoint/2010/main" val="37670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43A7-620A-4220-BBD4-147CC7144DA6}"/>
              </a:ext>
            </a:extLst>
          </p:cNvPr>
          <p:cNvSpPr>
            <a:spLocks noGrp="1"/>
          </p:cNvSpPr>
          <p:nvPr>
            <p:ph type="title"/>
          </p:nvPr>
        </p:nvSpPr>
        <p:spPr/>
        <p:txBody>
          <a:bodyPr/>
          <a:lstStyle/>
          <a:p>
            <a:r>
              <a:rPr lang="en-US" dirty="0"/>
              <a:t> CMakeLists.txt</a:t>
            </a:r>
          </a:p>
        </p:txBody>
      </p:sp>
      <p:sp>
        <p:nvSpPr>
          <p:cNvPr id="3" name="Content Placeholder 2">
            <a:extLst>
              <a:ext uri="{FF2B5EF4-FFF2-40B4-BE49-F238E27FC236}">
                <a16:creationId xmlns:a16="http://schemas.microsoft.com/office/drawing/2014/main" id="{618390FF-1192-4B77-B348-008175503E2A}"/>
              </a:ext>
            </a:extLst>
          </p:cNvPr>
          <p:cNvSpPr>
            <a:spLocks noGrp="1"/>
          </p:cNvSpPr>
          <p:nvPr>
            <p:ph idx="1"/>
          </p:nvPr>
        </p:nvSpPr>
        <p:spPr/>
        <p:txBody>
          <a:bodyPr>
            <a:normAutofit fontScale="92500" lnSpcReduction="20000"/>
          </a:bodyPr>
          <a:lstStyle/>
          <a:p>
            <a:pPr marL="0" indent="0">
              <a:buNone/>
            </a:pPr>
            <a:r>
              <a:rPr lang="en-US" dirty="0">
                <a:solidFill>
                  <a:srgbClr val="000000"/>
                </a:solidFill>
                <a:latin typeface="Courier New" panose="02070309020205020404" pitchFamily="49" charset="0"/>
              </a:rPr>
              <a:t>Changes</a:t>
            </a:r>
          </a:p>
          <a:p>
            <a:pPr marL="457200" lvl="1" indent="0">
              <a:buNone/>
            </a:pPr>
            <a:r>
              <a:rPr lang="en-US" dirty="0" err="1">
                <a:solidFill>
                  <a:srgbClr val="000000"/>
                </a:solidFill>
                <a:latin typeface="Courier New" panose="02070309020205020404" pitchFamily="49" charset="0"/>
              </a:rPr>
              <a:t>find_package</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catkin REQUIRED COMPONENTS</a:t>
            </a:r>
          </a:p>
          <a:p>
            <a:pPr marL="457200" lvl="1"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roscpp</a:t>
            </a:r>
            <a:endParaRPr lang="en-US" dirty="0">
              <a:solidFill>
                <a:srgbClr val="000000"/>
              </a:solidFill>
              <a:latin typeface="Courier New" panose="02070309020205020404" pitchFamily="49" charset="0"/>
            </a:endParaRPr>
          </a:p>
          <a:p>
            <a:pPr marL="457200" lvl="1"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rospy</a:t>
            </a:r>
            <a:endParaRPr lang="en-US" dirty="0">
              <a:solidFill>
                <a:srgbClr val="000000"/>
              </a:solidFill>
              <a:latin typeface="Courier New" panose="02070309020205020404" pitchFamily="49" charset="0"/>
            </a:endParaRPr>
          </a:p>
          <a:p>
            <a:pPr marL="457200" lvl="1"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std_msgs</a:t>
            </a:r>
            <a:endParaRPr lang="en-US" dirty="0">
              <a:solidFill>
                <a:srgbClr val="000000"/>
              </a:solidFill>
              <a:latin typeface="Courier New" panose="02070309020205020404" pitchFamily="49" charset="0"/>
            </a:endParaRPr>
          </a:p>
          <a:p>
            <a:pPr marL="457200" lvl="1" indent="0">
              <a:buNone/>
            </a:pPr>
            <a:r>
              <a:rPr lang="en-US" dirty="0">
                <a:solidFill>
                  <a:srgbClr val="000000"/>
                </a:solidFill>
                <a:latin typeface="Courier New" panose="02070309020205020404" pitchFamily="49" charset="0"/>
              </a:rPr>
              <a:t> </a:t>
            </a:r>
            <a:r>
              <a:rPr lang="en-US" u="sng" dirty="0" err="1">
                <a:solidFill>
                  <a:srgbClr val="000000"/>
                </a:solidFill>
                <a:latin typeface="Courier New" panose="02070309020205020404" pitchFamily="49" charset="0"/>
              </a:rPr>
              <a:t>message_generation</a:t>
            </a:r>
            <a:endParaRPr lang="en-US" u="sng" dirty="0">
              <a:solidFill>
                <a:srgbClr val="000000"/>
              </a:solidFill>
              <a:latin typeface="Courier New" panose="02070309020205020404" pitchFamily="49" charset="0"/>
            </a:endParaRPr>
          </a:p>
          <a:p>
            <a:pPr marL="457200" lvl="1" indent="0">
              <a:buNone/>
            </a:pP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endParaRPr lang="en-US" dirty="0">
              <a:solidFill>
                <a:srgbClr val="000000"/>
              </a:solidFill>
              <a:latin typeface="Courier New" panose="02070309020205020404" pitchFamily="49" charset="0"/>
            </a:endParaRPr>
          </a:p>
          <a:p>
            <a:pPr marL="457200" lvl="1" indent="0">
              <a:buNone/>
            </a:pPr>
            <a:endParaRPr lang="en-US" dirty="0">
              <a:solidFill>
                <a:srgbClr val="000000"/>
              </a:solidFill>
              <a:latin typeface="Courier New" panose="02070309020205020404" pitchFamily="49" charset="0"/>
            </a:endParaRPr>
          </a:p>
          <a:p>
            <a:pPr marL="457200" lvl="1" indent="0">
              <a:buNone/>
            </a:pPr>
            <a:r>
              <a:rPr lang="en-US" dirty="0" err="1">
                <a:solidFill>
                  <a:srgbClr val="000000"/>
                </a:solidFill>
                <a:latin typeface="Courier New" panose="02070309020205020404" pitchFamily="49" charset="0"/>
              </a:rPr>
              <a:t>catkin_package</a:t>
            </a:r>
            <a:r>
              <a:rPr lang="en-US" b="1" dirty="0">
                <a:solidFill>
                  <a:srgbClr val="804000"/>
                </a:solidFill>
                <a:latin typeface="Courier New" panose="02070309020205020404" pitchFamily="49" charset="0"/>
              </a:rPr>
              <a:t>(</a:t>
            </a:r>
          </a:p>
          <a:p>
            <a:pPr marL="457200" lvl="1" indent="0">
              <a:buNone/>
            </a:pP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p>
          <a:p>
            <a:pPr marL="457200" lvl="1" indent="0">
              <a:buNone/>
            </a:pPr>
            <a:r>
              <a:rPr lang="en-US" dirty="0">
                <a:solidFill>
                  <a:srgbClr val="000000"/>
                </a:solidFill>
                <a:latin typeface="Courier New" panose="02070309020205020404" pitchFamily="49" charset="0"/>
              </a:rPr>
              <a:t>CATKIN_DEPENDS </a:t>
            </a:r>
            <a:r>
              <a:rPr lang="en-US" dirty="0" err="1">
                <a:solidFill>
                  <a:srgbClr val="000000"/>
                </a:solidFill>
                <a:latin typeface="Courier New" panose="02070309020205020404" pitchFamily="49" charset="0"/>
              </a:rPr>
              <a:t>message_runtime</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p>
          <a:p>
            <a:pPr marL="457200" lvl="1" indent="0">
              <a:buNone/>
            </a:pP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DF325858-E403-47D0-84BF-92EAE31462A0}"/>
              </a:ext>
            </a:extLst>
          </p:cNvPr>
          <p:cNvSpPr>
            <a:spLocks noGrp="1"/>
          </p:cNvSpPr>
          <p:nvPr>
            <p:ph type="sldNum" sz="quarter" idx="12"/>
          </p:nvPr>
        </p:nvSpPr>
        <p:spPr/>
        <p:txBody>
          <a:bodyPr/>
          <a:lstStyle/>
          <a:p>
            <a:fld id="{1BCAE425-465F-4BF7-89BB-88DCEBD47105}" type="slidenum">
              <a:rPr lang="en-US" smtClean="0"/>
              <a:t>37</a:t>
            </a:fld>
            <a:endParaRPr lang="en-US"/>
          </a:p>
        </p:txBody>
      </p:sp>
    </p:spTree>
    <p:extLst>
      <p:ext uri="{BB962C8B-B14F-4D97-AF65-F5344CB8AC3E}">
        <p14:creationId xmlns:p14="http://schemas.microsoft.com/office/powerpoint/2010/main" val="91190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7CBD-884B-4EA5-94C8-CF69C1DF8A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7F5E7B-EBD4-4EB1-8868-AFFC15F887E7}"/>
              </a:ext>
            </a:extLst>
          </p:cNvPr>
          <p:cNvSpPr>
            <a:spLocks noGrp="1"/>
          </p:cNvSpPr>
          <p:nvPr>
            <p:ph idx="1"/>
          </p:nvPr>
        </p:nvSpPr>
        <p:spPr/>
        <p:txBody>
          <a:bodyPr/>
          <a:lstStyle/>
          <a:p>
            <a:pPr marL="457200" lvl="1" indent="0">
              <a:buNone/>
            </a:pPr>
            <a:r>
              <a:rPr lang="fr-FR" dirty="0" err="1">
                <a:solidFill>
                  <a:srgbClr val="000000"/>
                </a:solidFill>
                <a:latin typeface="Courier New" panose="02070309020205020404" pitchFamily="49" charset="0"/>
              </a:rPr>
              <a:t>add_message_files</a:t>
            </a:r>
            <a:r>
              <a:rPr lang="fr-FR" b="1" dirty="0">
                <a:solidFill>
                  <a:srgbClr val="804000"/>
                </a:solidFill>
                <a:latin typeface="Courier New" panose="02070309020205020404" pitchFamily="49" charset="0"/>
              </a:rPr>
              <a:t>(</a:t>
            </a:r>
            <a:r>
              <a:rPr lang="fr-FR" dirty="0">
                <a:solidFill>
                  <a:srgbClr val="000000"/>
                </a:solidFill>
                <a:latin typeface="Courier New" panose="02070309020205020404" pitchFamily="49" charset="0"/>
              </a:rPr>
              <a:t> </a:t>
            </a:r>
          </a:p>
          <a:p>
            <a:pPr marL="457200" lvl="1" indent="0">
              <a:buNone/>
            </a:pPr>
            <a:r>
              <a:rPr lang="fr-FR" dirty="0">
                <a:solidFill>
                  <a:srgbClr val="000000"/>
                </a:solidFill>
                <a:latin typeface="Courier New" panose="02070309020205020404" pitchFamily="49" charset="0"/>
              </a:rPr>
              <a:t>FILES</a:t>
            </a:r>
          </a:p>
          <a:p>
            <a:pPr marL="457200" lvl="1" indent="0">
              <a:buNone/>
            </a:pPr>
            <a:r>
              <a:rPr lang="fr-FR" dirty="0">
                <a:solidFill>
                  <a:srgbClr val="000000"/>
                </a:solidFill>
                <a:latin typeface="Courier New" panose="02070309020205020404" pitchFamily="49" charset="0"/>
              </a:rPr>
              <a:t>Num.msg</a:t>
            </a:r>
          </a:p>
          <a:p>
            <a:pPr marL="457200" lvl="1" indent="0">
              <a:buNone/>
            </a:pPr>
            <a:r>
              <a:rPr lang="fr-FR" b="1" dirty="0">
                <a:solidFill>
                  <a:srgbClr val="804000"/>
                </a:solidFill>
                <a:latin typeface="Courier New" panose="02070309020205020404" pitchFamily="49" charset="0"/>
              </a:rPr>
              <a:t>)</a:t>
            </a:r>
          </a:p>
          <a:p>
            <a:pPr marL="457200" lvl="1" indent="0">
              <a:buNone/>
            </a:pPr>
            <a:endParaRPr lang="fr-FR" b="1" dirty="0">
              <a:solidFill>
                <a:srgbClr val="804000"/>
              </a:solidFill>
              <a:latin typeface="Courier New" panose="02070309020205020404" pitchFamily="49" charset="0"/>
            </a:endParaRPr>
          </a:p>
          <a:p>
            <a:pPr marL="457200" lvl="1" indent="0">
              <a:buNone/>
            </a:pPr>
            <a:r>
              <a:rPr lang="en-US" dirty="0" err="1">
                <a:solidFill>
                  <a:srgbClr val="000000"/>
                </a:solidFill>
                <a:latin typeface="Courier New" panose="02070309020205020404" pitchFamily="49" charset="0"/>
              </a:rPr>
              <a:t>generate_messages</a:t>
            </a:r>
            <a:r>
              <a:rPr lang="en-US" b="1" dirty="0">
                <a:solidFill>
                  <a:srgbClr val="804000"/>
                </a:solidFill>
                <a:latin typeface="Courier New" panose="02070309020205020404" pitchFamily="49" charset="0"/>
              </a:rPr>
              <a:t>(</a:t>
            </a:r>
          </a:p>
          <a:p>
            <a:pPr marL="457200" lvl="1" indent="0">
              <a:buNone/>
            </a:pPr>
            <a:r>
              <a:rPr lang="en-US" dirty="0">
                <a:solidFill>
                  <a:srgbClr val="000000"/>
                </a:solidFill>
                <a:latin typeface="Courier New" panose="02070309020205020404" pitchFamily="49" charset="0"/>
              </a:rPr>
              <a:t> DEPENDENCIES</a:t>
            </a:r>
          </a:p>
          <a:p>
            <a:pPr marL="457200" lvl="1"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std_msgs</a:t>
            </a:r>
            <a:endParaRPr lang="en-US" dirty="0">
              <a:solidFill>
                <a:srgbClr val="000000"/>
              </a:solidFill>
              <a:latin typeface="Courier New" panose="02070309020205020404" pitchFamily="49" charset="0"/>
            </a:endParaRPr>
          </a:p>
          <a:p>
            <a:pPr marL="457200" lvl="1" indent="0">
              <a:buNone/>
            </a:pPr>
            <a:r>
              <a:rPr lang="en-US" b="1" dirty="0">
                <a:solidFill>
                  <a:srgbClr val="804000"/>
                </a:solidFill>
                <a:latin typeface="Courier New" panose="02070309020205020404" pitchFamily="49" charset="0"/>
              </a:rPr>
              <a:t>)</a:t>
            </a:r>
            <a:endParaRPr lang="en-US" dirty="0"/>
          </a:p>
          <a:p>
            <a:pPr marL="457200" lvl="1" indent="0">
              <a:buNone/>
            </a:pPr>
            <a:endParaRPr lang="fr-FR" dirty="0">
              <a:solidFill>
                <a:srgbClr val="000000"/>
              </a:solidFill>
              <a:latin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FD25FA0A-678F-49C6-A3CC-CAB42A8CE970}"/>
              </a:ext>
            </a:extLst>
          </p:cNvPr>
          <p:cNvSpPr>
            <a:spLocks noGrp="1"/>
          </p:cNvSpPr>
          <p:nvPr>
            <p:ph type="sldNum" sz="quarter" idx="12"/>
          </p:nvPr>
        </p:nvSpPr>
        <p:spPr/>
        <p:txBody>
          <a:bodyPr/>
          <a:lstStyle/>
          <a:p>
            <a:fld id="{1BCAE425-465F-4BF7-89BB-88DCEBD47105}" type="slidenum">
              <a:rPr lang="en-US" smtClean="0"/>
              <a:t>38</a:t>
            </a:fld>
            <a:endParaRPr lang="en-US"/>
          </a:p>
        </p:txBody>
      </p:sp>
    </p:spTree>
    <p:extLst>
      <p:ext uri="{BB962C8B-B14F-4D97-AF65-F5344CB8AC3E}">
        <p14:creationId xmlns:p14="http://schemas.microsoft.com/office/powerpoint/2010/main" val="44728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E694-D8A0-486F-A70C-D68BE48D30A5}"/>
              </a:ext>
            </a:extLst>
          </p:cNvPr>
          <p:cNvSpPr>
            <a:spLocks noGrp="1"/>
          </p:cNvSpPr>
          <p:nvPr>
            <p:ph type="title"/>
          </p:nvPr>
        </p:nvSpPr>
        <p:spPr/>
        <p:txBody>
          <a:bodyPr/>
          <a:lstStyle/>
          <a:p>
            <a:r>
              <a:rPr lang="en-US" b="1" dirty="0"/>
              <a:t>Using </a:t>
            </a:r>
            <a:r>
              <a:rPr lang="en-US" b="1" dirty="0" err="1"/>
              <a:t>rosmsg</a:t>
            </a:r>
            <a:br>
              <a:rPr lang="en-US" b="1" dirty="0"/>
            </a:br>
            <a:endParaRPr lang="en-US" dirty="0"/>
          </a:p>
        </p:txBody>
      </p:sp>
      <p:sp>
        <p:nvSpPr>
          <p:cNvPr id="3" name="Content Placeholder 2">
            <a:extLst>
              <a:ext uri="{FF2B5EF4-FFF2-40B4-BE49-F238E27FC236}">
                <a16:creationId xmlns:a16="http://schemas.microsoft.com/office/drawing/2014/main" id="{C2689BEB-D42B-4731-88DC-616C340BC8DC}"/>
              </a:ext>
            </a:extLst>
          </p:cNvPr>
          <p:cNvSpPr>
            <a:spLocks noGrp="1"/>
          </p:cNvSpPr>
          <p:nvPr>
            <p:ph idx="1"/>
          </p:nvPr>
        </p:nvSpPr>
        <p:spPr/>
        <p:txBody>
          <a:bodyPr/>
          <a:lstStyle/>
          <a:p>
            <a:r>
              <a:rPr lang="en-US" dirty="0"/>
              <a:t>Making sure ROS can see it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rosmsg</a:t>
            </a:r>
            <a:r>
              <a:rPr lang="en-US" dirty="0">
                <a:solidFill>
                  <a:srgbClr val="000000"/>
                </a:solidFill>
                <a:latin typeface="Courier New" panose="02070309020205020404" pitchFamily="49" charset="0"/>
              </a:rPr>
              <a:t> show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message type</a:t>
            </a:r>
            <a:r>
              <a:rPr lang="en-US" b="1" dirty="0">
                <a:solidFill>
                  <a:srgbClr val="804000"/>
                </a:solidFill>
                <a:latin typeface="Courier New" panose="02070309020205020404" pitchFamily="49" charset="0"/>
              </a:rPr>
              <a:t>]</a:t>
            </a:r>
          </a:p>
          <a:p>
            <a:pPr lvl="1"/>
            <a:r>
              <a:rPr lang="en-US" dirty="0" err="1">
                <a:solidFill>
                  <a:srgbClr val="000000"/>
                </a:solidFill>
                <a:latin typeface="Courier New" panose="02070309020205020404" pitchFamily="49" charset="0"/>
              </a:rPr>
              <a:t>rosmsg</a:t>
            </a:r>
            <a:r>
              <a:rPr lang="en-US" dirty="0">
                <a:solidFill>
                  <a:srgbClr val="000000"/>
                </a:solidFill>
                <a:latin typeface="Courier New" panose="02070309020205020404" pitchFamily="49" charset="0"/>
              </a:rPr>
              <a:t> show </a:t>
            </a:r>
            <a:r>
              <a:rPr lang="en-US" dirty="0" err="1">
                <a:solidFill>
                  <a:srgbClr val="000000"/>
                </a:solidFill>
                <a:latin typeface="Courier New" panose="02070309020205020404" pitchFamily="49" charset="0"/>
              </a:rPr>
              <a:t>beginner_tutorials</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Num</a:t>
            </a:r>
          </a:p>
          <a:p>
            <a:pPr lvl="1"/>
            <a:r>
              <a:rPr lang="en-US" dirty="0" err="1">
                <a:solidFill>
                  <a:srgbClr val="000000"/>
                </a:solidFill>
                <a:latin typeface="Courier New" panose="02070309020205020404" pitchFamily="49" charset="0"/>
              </a:rPr>
              <a:t>rosmsg</a:t>
            </a:r>
            <a:r>
              <a:rPr lang="en-US" dirty="0">
                <a:solidFill>
                  <a:srgbClr val="000000"/>
                </a:solidFill>
                <a:latin typeface="Courier New" panose="02070309020205020404" pitchFamily="49" charset="0"/>
              </a:rPr>
              <a:t> show Num</a:t>
            </a:r>
            <a:endParaRPr lang="en-US" dirty="0"/>
          </a:p>
          <a:p>
            <a:endParaRPr lang="en-US" dirty="0"/>
          </a:p>
        </p:txBody>
      </p:sp>
      <p:sp>
        <p:nvSpPr>
          <p:cNvPr id="4" name="Slide Number Placeholder 3">
            <a:extLst>
              <a:ext uri="{FF2B5EF4-FFF2-40B4-BE49-F238E27FC236}">
                <a16:creationId xmlns:a16="http://schemas.microsoft.com/office/drawing/2014/main" id="{8E10F3FE-12F8-4D4B-B289-33637872CF87}"/>
              </a:ext>
            </a:extLst>
          </p:cNvPr>
          <p:cNvSpPr>
            <a:spLocks noGrp="1"/>
          </p:cNvSpPr>
          <p:nvPr>
            <p:ph type="sldNum" sz="quarter" idx="12"/>
          </p:nvPr>
        </p:nvSpPr>
        <p:spPr/>
        <p:txBody>
          <a:bodyPr/>
          <a:lstStyle/>
          <a:p>
            <a:fld id="{1BCAE425-465F-4BF7-89BB-88DCEBD47105}" type="slidenum">
              <a:rPr lang="en-US" smtClean="0"/>
              <a:t>39</a:t>
            </a:fld>
            <a:endParaRPr lang="en-US"/>
          </a:p>
        </p:txBody>
      </p:sp>
    </p:spTree>
    <p:extLst>
      <p:ext uri="{BB962C8B-B14F-4D97-AF65-F5344CB8AC3E}">
        <p14:creationId xmlns:p14="http://schemas.microsoft.com/office/powerpoint/2010/main" val="155219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AA70-FE6A-4B7A-A07D-7BC40ECB58AF}"/>
              </a:ext>
            </a:extLst>
          </p:cNvPr>
          <p:cNvSpPr>
            <a:spLocks noGrp="1"/>
          </p:cNvSpPr>
          <p:nvPr>
            <p:ph type="title"/>
          </p:nvPr>
        </p:nvSpPr>
        <p:spPr/>
        <p:txBody>
          <a:bodyPr/>
          <a:lstStyle/>
          <a:p>
            <a:r>
              <a:rPr lang="en-US" dirty="0"/>
              <a:t>ROS architecture</a:t>
            </a:r>
          </a:p>
        </p:txBody>
      </p:sp>
      <p:sp>
        <p:nvSpPr>
          <p:cNvPr id="3" name="Content Placeholder 2">
            <a:extLst>
              <a:ext uri="{FF2B5EF4-FFF2-40B4-BE49-F238E27FC236}">
                <a16:creationId xmlns:a16="http://schemas.microsoft.com/office/drawing/2014/main" id="{FD61F78C-D709-4331-915E-E70FB7906A83}"/>
              </a:ext>
            </a:extLst>
          </p:cNvPr>
          <p:cNvSpPr>
            <a:spLocks noGrp="1"/>
          </p:cNvSpPr>
          <p:nvPr>
            <p:ph idx="1"/>
          </p:nvPr>
        </p:nvSpPr>
        <p:spPr>
          <a:xfrm>
            <a:off x="838200" y="1825625"/>
            <a:ext cx="5441830" cy="4351338"/>
          </a:xfrm>
        </p:spPr>
        <p:txBody>
          <a:bodyPr/>
          <a:lstStyle/>
          <a:p>
            <a:r>
              <a:rPr lang="en-US" dirty="0"/>
              <a:t>The Filesystem level</a:t>
            </a:r>
          </a:p>
          <a:p>
            <a:r>
              <a:rPr lang="en-US" dirty="0"/>
              <a:t>The Computation Graph level</a:t>
            </a:r>
          </a:p>
          <a:p>
            <a:r>
              <a:rPr lang="en-US" dirty="0"/>
              <a:t>The Community level</a:t>
            </a:r>
          </a:p>
          <a:p>
            <a:endParaRPr lang="en-US" dirty="0"/>
          </a:p>
        </p:txBody>
      </p:sp>
      <p:sp>
        <p:nvSpPr>
          <p:cNvPr id="4" name="Slide Number Placeholder 3">
            <a:extLst>
              <a:ext uri="{FF2B5EF4-FFF2-40B4-BE49-F238E27FC236}">
                <a16:creationId xmlns:a16="http://schemas.microsoft.com/office/drawing/2014/main" id="{FF87366E-4904-4B8D-A7E4-5ADBB5B4DD57}"/>
              </a:ext>
            </a:extLst>
          </p:cNvPr>
          <p:cNvSpPr>
            <a:spLocks noGrp="1"/>
          </p:cNvSpPr>
          <p:nvPr>
            <p:ph type="sldNum" sz="quarter" idx="12"/>
          </p:nvPr>
        </p:nvSpPr>
        <p:spPr/>
        <p:txBody>
          <a:bodyPr/>
          <a:lstStyle/>
          <a:p>
            <a:fld id="{1BCAE425-465F-4BF7-89BB-88DCEBD47105}" type="slidenum">
              <a:rPr lang="en-US" smtClean="0"/>
              <a:t>4</a:t>
            </a:fld>
            <a:endParaRPr lang="en-US"/>
          </a:p>
        </p:txBody>
      </p:sp>
    </p:spTree>
    <p:extLst>
      <p:ext uri="{BB962C8B-B14F-4D97-AF65-F5344CB8AC3E}">
        <p14:creationId xmlns:p14="http://schemas.microsoft.com/office/powerpoint/2010/main" val="1061159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6951-A757-4F52-8CC6-A5331E6AE3EE}"/>
              </a:ext>
            </a:extLst>
          </p:cNvPr>
          <p:cNvSpPr>
            <a:spLocks noGrp="1"/>
          </p:cNvSpPr>
          <p:nvPr>
            <p:ph type="title"/>
          </p:nvPr>
        </p:nvSpPr>
        <p:spPr/>
        <p:txBody>
          <a:bodyPr/>
          <a:lstStyle/>
          <a:p>
            <a:r>
              <a:rPr lang="en-US" b="1" dirty="0"/>
              <a:t>Using </a:t>
            </a:r>
            <a:r>
              <a:rPr lang="en-US" b="1" dirty="0" err="1"/>
              <a:t>srv</a:t>
            </a:r>
            <a:br>
              <a:rPr lang="en-US" b="1" dirty="0"/>
            </a:br>
            <a:endParaRPr lang="en-US" dirty="0"/>
          </a:p>
        </p:txBody>
      </p:sp>
      <p:sp>
        <p:nvSpPr>
          <p:cNvPr id="3" name="Content Placeholder 2">
            <a:extLst>
              <a:ext uri="{FF2B5EF4-FFF2-40B4-BE49-F238E27FC236}">
                <a16:creationId xmlns:a16="http://schemas.microsoft.com/office/drawing/2014/main" id="{84687826-72DC-4379-AE82-C49AF2B74B38}"/>
              </a:ext>
            </a:extLst>
          </p:cNvPr>
          <p:cNvSpPr>
            <a:spLocks noGrp="1"/>
          </p:cNvSpPr>
          <p:nvPr>
            <p:ph idx="1"/>
          </p:nvPr>
        </p:nvSpPr>
        <p:spPr/>
        <p:txBody>
          <a:bodyPr/>
          <a:lstStyle/>
          <a:p>
            <a:r>
              <a:rPr lang="en-US" b="1" dirty="0"/>
              <a:t>Creating a </a:t>
            </a:r>
            <a:r>
              <a:rPr lang="en-US" b="1" dirty="0" err="1"/>
              <a:t>srv</a:t>
            </a:r>
            <a:endParaRPr lang="en-US" b="1" dirty="0"/>
          </a:p>
          <a:p>
            <a:pPr lvl="1"/>
            <a:r>
              <a:rPr lang="de-DE" dirty="0">
                <a:solidFill>
                  <a:srgbClr val="000000"/>
                </a:solidFill>
                <a:latin typeface="Courier New" panose="02070309020205020404" pitchFamily="49" charset="0"/>
              </a:rPr>
              <a:t>roscd beginner_tutorials</a:t>
            </a:r>
          </a:p>
          <a:p>
            <a:pPr lvl="1"/>
            <a:r>
              <a:rPr lang="de-DE" b="1" dirty="0">
                <a:solidFill>
                  <a:srgbClr val="0000FF"/>
                </a:solidFill>
                <a:latin typeface="Courier New" panose="02070309020205020404" pitchFamily="49" charset="0"/>
              </a:rPr>
              <a:t>mkdir</a:t>
            </a:r>
            <a:r>
              <a:rPr lang="de-DE" dirty="0">
                <a:solidFill>
                  <a:srgbClr val="000000"/>
                </a:solidFill>
                <a:latin typeface="Courier New" panose="02070309020205020404" pitchFamily="49" charset="0"/>
              </a:rPr>
              <a:t> srv</a:t>
            </a:r>
          </a:p>
          <a:p>
            <a:pPr lvl="1"/>
            <a:endParaRPr lang="en-US" b="1" dirty="0"/>
          </a:p>
          <a:p>
            <a:pPr lvl="1"/>
            <a:endParaRPr lang="en-US" b="1" dirty="0"/>
          </a:p>
          <a:p>
            <a:pPr lvl="1"/>
            <a:r>
              <a:rPr lang="en-US" b="1" dirty="0"/>
              <a:t>We can copy a service from the </a:t>
            </a:r>
            <a:r>
              <a:rPr lang="en-US" b="1" dirty="0" err="1"/>
              <a:t>rospy_tutorials</a:t>
            </a:r>
            <a:r>
              <a:rPr lang="en-US" b="1" dirty="0"/>
              <a:t> package</a:t>
            </a:r>
            <a:endParaRPr lang="de-DE"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roscp</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package_name</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file_to_copy_path</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copy_path</a:t>
            </a:r>
            <a:r>
              <a:rPr lang="en-US" b="1" dirty="0">
                <a:solidFill>
                  <a:srgbClr val="804000"/>
                </a:solidFill>
                <a:latin typeface="Courier New" panose="02070309020205020404" pitchFamily="49" charset="0"/>
              </a:rPr>
              <a:t>]</a:t>
            </a:r>
            <a:endParaRPr lang="en-US" b="1"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roscp</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rospy_tutorials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AddTwoInts.srv</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srv</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AddTwoInts.srv</a:t>
            </a:r>
            <a:endParaRPr lang="en-US" dirty="0"/>
          </a:p>
          <a:p>
            <a:pPr lvl="1"/>
            <a:endParaRPr lang="de-DE" dirty="0"/>
          </a:p>
          <a:p>
            <a:endParaRPr lang="en-US" dirty="0"/>
          </a:p>
        </p:txBody>
      </p:sp>
      <p:sp>
        <p:nvSpPr>
          <p:cNvPr id="4" name="Slide Number Placeholder 3">
            <a:extLst>
              <a:ext uri="{FF2B5EF4-FFF2-40B4-BE49-F238E27FC236}">
                <a16:creationId xmlns:a16="http://schemas.microsoft.com/office/drawing/2014/main" id="{23D62928-1344-42AB-A91D-E4F30D2E8412}"/>
              </a:ext>
            </a:extLst>
          </p:cNvPr>
          <p:cNvSpPr>
            <a:spLocks noGrp="1"/>
          </p:cNvSpPr>
          <p:nvPr>
            <p:ph type="sldNum" sz="quarter" idx="12"/>
          </p:nvPr>
        </p:nvSpPr>
        <p:spPr/>
        <p:txBody>
          <a:bodyPr/>
          <a:lstStyle/>
          <a:p>
            <a:fld id="{1BCAE425-465F-4BF7-89BB-88DCEBD47105}" type="slidenum">
              <a:rPr lang="en-US" smtClean="0"/>
              <a:t>40</a:t>
            </a:fld>
            <a:endParaRPr lang="en-US"/>
          </a:p>
        </p:txBody>
      </p:sp>
    </p:spTree>
    <p:extLst>
      <p:ext uri="{BB962C8B-B14F-4D97-AF65-F5344CB8AC3E}">
        <p14:creationId xmlns:p14="http://schemas.microsoft.com/office/powerpoint/2010/main" val="1039111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F4C-92DF-402D-ACD7-B691B4E10B6C}"/>
              </a:ext>
            </a:extLst>
          </p:cNvPr>
          <p:cNvSpPr>
            <a:spLocks noGrp="1"/>
          </p:cNvSpPr>
          <p:nvPr>
            <p:ph type="title"/>
          </p:nvPr>
        </p:nvSpPr>
        <p:spPr/>
        <p:txBody>
          <a:bodyPr/>
          <a:lstStyle/>
          <a:p>
            <a:r>
              <a:rPr lang="en-US" dirty="0"/>
              <a:t>CMakeLists.txt</a:t>
            </a:r>
          </a:p>
        </p:txBody>
      </p:sp>
      <p:sp>
        <p:nvSpPr>
          <p:cNvPr id="4" name="Slide Number Placeholder 3">
            <a:extLst>
              <a:ext uri="{FF2B5EF4-FFF2-40B4-BE49-F238E27FC236}">
                <a16:creationId xmlns:a16="http://schemas.microsoft.com/office/drawing/2014/main" id="{538B991D-3BF7-497B-862F-37565E40C98B}"/>
              </a:ext>
            </a:extLst>
          </p:cNvPr>
          <p:cNvSpPr>
            <a:spLocks noGrp="1"/>
          </p:cNvSpPr>
          <p:nvPr>
            <p:ph type="sldNum" sz="quarter" idx="12"/>
          </p:nvPr>
        </p:nvSpPr>
        <p:spPr/>
        <p:txBody>
          <a:bodyPr/>
          <a:lstStyle/>
          <a:p>
            <a:fld id="{1BCAE425-465F-4BF7-89BB-88DCEBD47105}" type="slidenum">
              <a:rPr lang="en-US" smtClean="0"/>
              <a:t>41</a:t>
            </a:fld>
            <a:endParaRPr lang="en-US"/>
          </a:p>
        </p:txBody>
      </p:sp>
      <p:sp>
        <p:nvSpPr>
          <p:cNvPr id="6" name="Content Placeholder 5">
            <a:extLst>
              <a:ext uri="{FF2B5EF4-FFF2-40B4-BE49-F238E27FC236}">
                <a16:creationId xmlns:a16="http://schemas.microsoft.com/office/drawing/2014/main" id="{15B10977-5FEE-490A-8840-9E1795782E1F}"/>
              </a:ext>
            </a:extLst>
          </p:cNvPr>
          <p:cNvSpPr>
            <a:spLocks noGrp="1"/>
          </p:cNvSpPr>
          <p:nvPr>
            <p:ph idx="1"/>
          </p:nvPr>
        </p:nvSpPr>
        <p:spPr/>
        <p:txBody>
          <a:bodyPr/>
          <a:lstStyle/>
          <a:p>
            <a:pPr marL="0" indent="0">
              <a:buNone/>
            </a:pPr>
            <a:r>
              <a:rPr lang="en-US" dirty="0">
                <a:solidFill>
                  <a:srgbClr val="000000"/>
                </a:solidFill>
                <a:latin typeface="Courier New" panose="02070309020205020404" pitchFamily="49" charset="0"/>
              </a:rPr>
              <a:t>Changes</a:t>
            </a:r>
          </a:p>
          <a:p>
            <a:pPr marL="457200" lvl="1" indent="0">
              <a:buNone/>
            </a:pPr>
            <a:r>
              <a:rPr lang="en-US" dirty="0" err="1">
                <a:solidFill>
                  <a:srgbClr val="000000"/>
                </a:solidFill>
                <a:latin typeface="Courier New" panose="02070309020205020404" pitchFamily="49" charset="0"/>
              </a:rPr>
              <a:t>add_service_files</a:t>
            </a:r>
            <a:r>
              <a:rPr lang="en-US" b="1" dirty="0">
                <a:solidFill>
                  <a:srgbClr val="804000"/>
                </a:solidFill>
                <a:latin typeface="Courier New" panose="02070309020205020404" pitchFamily="49" charset="0"/>
              </a:rPr>
              <a:t>(</a:t>
            </a:r>
          </a:p>
          <a:p>
            <a:pPr marL="457200" lvl="1" indent="0">
              <a:buNone/>
            </a:pPr>
            <a:r>
              <a:rPr lang="en-US" dirty="0">
                <a:solidFill>
                  <a:srgbClr val="000000"/>
                </a:solidFill>
                <a:latin typeface="Courier New" panose="02070309020205020404" pitchFamily="49" charset="0"/>
              </a:rPr>
              <a:t> FILES</a:t>
            </a:r>
          </a:p>
          <a:p>
            <a:pPr marL="457200" lvl="1"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AddTwoInts.srv</a:t>
            </a:r>
            <a:endParaRPr lang="en-US" dirty="0">
              <a:solidFill>
                <a:srgbClr val="000000"/>
              </a:solidFill>
              <a:latin typeface="Courier New" panose="02070309020205020404" pitchFamily="49" charset="0"/>
            </a:endParaRPr>
          </a:p>
          <a:p>
            <a:pPr marL="457200" lvl="1" indent="0">
              <a:buNone/>
            </a:pP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2234116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611F-6DC2-4F81-BB8B-6A5257E7207D}"/>
              </a:ext>
            </a:extLst>
          </p:cNvPr>
          <p:cNvSpPr>
            <a:spLocks noGrp="1"/>
          </p:cNvSpPr>
          <p:nvPr>
            <p:ph type="title"/>
          </p:nvPr>
        </p:nvSpPr>
        <p:spPr/>
        <p:txBody>
          <a:bodyPr/>
          <a:lstStyle/>
          <a:p>
            <a:r>
              <a:rPr lang="en-US" b="1" dirty="0"/>
              <a:t>Using </a:t>
            </a:r>
            <a:r>
              <a:rPr lang="en-US" b="1" dirty="0" err="1"/>
              <a:t>rossrv</a:t>
            </a:r>
            <a:endParaRPr lang="en-US" dirty="0"/>
          </a:p>
        </p:txBody>
      </p:sp>
      <p:sp>
        <p:nvSpPr>
          <p:cNvPr id="3" name="Content Placeholder 2">
            <a:extLst>
              <a:ext uri="{FF2B5EF4-FFF2-40B4-BE49-F238E27FC236}">
                <a16:creationId xmlns:a16="http://schemas.microsoft.com/office/drawing/2014/main" id="{CB5A837E-DB52-4BC4-A880-A3B2CE97E9B2}"/>
              </a:ext>
            </a:extLst>
          </p:cNvPr>
          <p:cNvSpPr>
            <a:spLocks noGrp="1"/>
          </p:cNvSpPr>
          <p:nvPr>
            <p:ph idx="1"/>
          </p:nvPr>
        </p:nvSpPr>
        <p:spPr/>
        <p:txBody>
          <a:bodyPr/>
          <a:lstStyle/>
          <a:p>
            <a:r>
              <a:rPr lang="en-US" dirty="0"/>
              <a:t>Making sure ROS can see it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rossrv</a:t>
            </a:r>
            <a:r>
              <a:rPr lang="en-US" dirty="0">
                <a:solidFill>
                  <a:srgbClr val="000000"/>
                </a:solidFill>
                <a:latin typeface="Courier New" panose="02070309020205020404" pitchFamily="49" charset="0"/>
              </a:rPr>
              <a:t> show </a:t>
            </a:r>
            <a:r>
              <a:rPr lang="en-US" b="1" dirty="0">
                <a:solidFill>
                  <a:srgbClr val="804000"/>
                </a:solidFill>
                <a:latin typeface="Courier New" panose="02070309020205020404" pitchFamily="49" charset="0"/>
              </a:rPr>
              <a:t>&lt;</a:t>
            </a:r>
            <a:r>
              <a:rPr lang="en-US" dirty="0">
                <a:solidFill>
                  <a:srgbClr val="000000"/>
                </a:solidFill>
                <a:latin typeface="Courier New" panose="02070309020205020404" pitchFamily="49" charset="0"/>
              </a:rPr>
              <a:t>service type</a:t>
            </a:r>
            <a:r>
              <a:rPr lang="en-US" b="1" dirty="0">
                <a:solidFill>
                  <a:srgbClr val="804000"/>
                </a:solidFill>
                <a:latin typeface="Courier New" panose="02070309020205020404" pitchFamily="49" charset="0"/>
              </a:rPr>
              <a:t>&gt;</a:t>
            </a:r>
          </a:p>
          <a:p>
            <a:pPr lvl="1"/>
            <a:r>
              <a:rPr lang="en-US" dirty="0" err="1">
                <a:solidFill>
                  <a:srgbClr val="000000"/>
                </a:solidFill>
                <a:latin typeface="Courier New" panose="02070309020205020404" pitchFamily="49" charset="0"/>
              </a:rPr>
              <a:t>rossrv</a:t>
            </a:r>
            <a:r>
              <a:rPr lang="en-US" dirty="0">
                <a:solidFill>
                  <a:srgbClr val="000000"/>
                </a:solidFill>
                <a:latin typeface="Courier New" panose="02070309020205020404" pitchFamily="49" charset="0"/>
              </a:rPr>
              <a:t> show </a:t>
            </a:r>
            <a:r>
              <a:rPr lang="en-US" dirty="0" err="1">
                <a:solidFill>
                  <a:srgbClr val="000000"/>
                </a:solidFill>
                <a:latin typeface="Courier New" panose="02070309020205020404" pitchFamily="49" charset="0"/>
              </a:rPr>
              <a:t>beginner_tutorials</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AddTwoInts</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rossrv</a:t>
            </a:r>
            <a:r>
              <a:rPr lang="en-US" dirty="0">
                <a:solidFill>
                  <a:srgbClr val="000000"/>
                </a:solidFill>
                <a:latin typeface="Courier New" panose="02070309020205020404" pitchFamily="49" charset="0"/>
              </a:rPr>
              <a:t> show </a:t>
            </a:r>
            <a:r>
              <a:rPr lang="en-US" dirty="0" err="1">
                <a:solidFill>
                  <a:srgbClr val="000000"/>
                </a:solidFill>
                <a:latin typeface="Courier New" panose="02070309020205020404" pitchFamily="49" charset="0"/>
              </a:rPr>
              <a:t>AddTwoInts</a:t>
            </a: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274BE1C7-070B-49C0-B523-3A5320897AEB}"/>
              </a:ext>
            </a:extLst>
          </p:cNvPr>
          <p:cNvSpPr>
            <a:spLocks noGrp="1"/>
          </p:cNvSpPr>
          <p:nvPr>
            <p:ph type="sldNum" sz="quarter" idx="12"/>
          </p:nvPr>
        </p:nvSpPr>
        <p:spPr/>
        <p:txBody>
          <a:bodyPr/>
          <a:lstStyle/>
          <a:p>
            <a:fld id="{1BCAE425-465F-4BF7-89BB-88DCEBD47105}" type="slidenum">
              <a:rPr lang="en-US" smtClean="0"/>
              <a:t>42</a:t>
            </a:fld>
            <a:endParaRPr lang="en-US"/>
          </a:p>
        </p:txBody>
      </p:sp>
    </p:spTree>
    <p:extLst>
      <p:ext uri="{BB962C8B-B14F-4D97-AF65-F5344CB8AC3E}">
        <p14:creationId xmlns:p14="http://schemas.microsoft.com/office/powerpoint/2010/main" val="3001504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2796-5415-44E4-B51A-D90986A3B41F}"/>
              </a:ext>
            </a:extLst>
          </p:cNvPr>
          <p:cNvSpPr>
            <a:spLocks noGrp="1"/>
          </p:cNvSpPr>
          <p:nvPr>
            <p:ph type="title"/>
          </p:nvPr>
        </p:nvSpPr>
        <p:spPr/>
        <p:txBody>
          <a:bodyPr/>
          <a:lstStyle/>
          <a:p>
            <a:r>
              <a:rPr lang="en-US" b="1" dirty="0"/>
              <a:t>Writing a Simple Publisher and Subscriber </a:t>
            </a:r>
            <a:br>
              <a:rPr lang="en-US" b="1" dirty="0"/>
            </a:br>
            <a:endParaRPr lang="en-US" dirty="0"/>
          </a:p>
        </p:txBody>
      </p:sp>
      <p:sp>
        <p:nvSpPr>
          <p:cNvPr id="3" name="Content Placeholder 2">
            <a:extLst>
              <a:ext uri="{FF2B5EF4-FFF2-40B4-BE49-F238E27FC236}">
                <a16:creationId xmlns:a16="http://schemas.microsoft.com/office/drawing/2014/main" id="{5BD42AFA-7567-424E-8024-BE632A914184}"/>
              </a:ext>
            </a:extLst>
          </p:cNvPr>
          <p:cNvSpPr>
            <a:spLocks noGrp="1"/>
          </p:cNvSpPr>
          <p:nvPr>
            <p:ph idx="1"/>
          </p:nvPr>
        </p:nvSpPr>
        <p:spPr/>
        <p:txBody>
          <a:bodyPr/>
          <a:lstStyle/>
          <a:p>
            <a:pPr lvl="1"/>
            <a:r>
              <a:rPr lang="en-US" dirty="0" err="1">
                <a:solidFill>
                  <a:srgbClr val="000000"/>
                </a:solidFill>
                <a:latin typeface="Courier New" panose="02070309020205020404" pitchFamily="49" charset="0"/>
              </a:rPr>
              <a:t>roscd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endParaRPr lang="en-US" dirty="0">
              <a:solidFill>
                <a:srgbClr val="000000"/>
              </a:solidFill>
              <a:latin typeface="Courier New" panose="02070309020205020404" pitchFamily="49" charset="0"/>
            </a:endParaRPr>
          </a:p>
          <a:p>
            <a:pPr lvl="1"/>
            <a:r>
              <a:rPr lang="en-US" b="1" dirty="0" err="1">
                <a:solidFill>
                  <a:srgbClr val="0000FF"/>
                </a:solidFill>
                <a:latin typeface="Courier New" panose="02070309020205020404" pitchFamily="49" charset="0"/>
              </a:rPr>
              <a:t>mkdir</a:t>
            </a:r>
            <a:r>
              <a:rPr lang="en-US" dirty="0">
                <a:solidFill>
                  <a:srgbClr val="000000"/>
                </a:solidFill>
                <a:latin typeface="Courier New" panose="02070309020205020404" pitchFamily="49" charset="0"/>
              </a:rPr>
              <a:t> scripts</a:t>
            </a:r>
          </a:p>
          <a:p>
            <a:pPr lvl="1"/>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scripts</a:t>
            </a:r>
          </a:p>
          <a:p>
            <a:pPr lvl="1"/>
            <a:endParaRPr lang="en-US" dirty="0">
              <a:solidFill>
                <a:srgbClr val="000000"/>
              </a:solidFill>
              <a:latin typeface="Courier New" panose="02070309020205020404" pitchFamily="49" charset="0"/>
            </a:endParaRPr>
          </a:p>
          <a:p>
            <a:pPr lvl="1"/>
            <a:r>
              <a:rPr lang="en-US" b="1" dirty="0"/>
              <a:t>Publisher Node</a:t>
            </a:r>
            <a:endParaRPr lang="en-US" dirty="0">
              <a:solidFill>
                <a:srgbClr val="000000"/>
              </a:solidFill>
              <a:latin typeface="Courier New" panose="02070309020205020404" pitchFamily="49" charset="0"/>
            </a:endParaRPr>
          </a:p>
          <a:p>
            <a:pPr lvl="1"/>
            <a:r>
              <a:rPr lang="en-US" b="1" dirty="0" err="1">
                <a:solidFill>
                  <a:srgbClr val="0000FF"/>
                </a:solidFill>
                <a:latin typeface="Courier New" panose="02070309020205020404" pitchFamily="49" charset="0"/>
              </a:rPr>
              <a:t>chmod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x talker.py</a:t>
            </a:r>
          </a:p>
          <a:p>
            <a:pPr lvl="1"/>
            <a:endParaRPr lang="en-US" dirty="0">
              <a:solidFill>
                <a:srgbClr val="000000"/>
              </a:solidFill>
              <a:latin typeface="Courier New" panose="02070309020205020404" pitchFamily="49" charset="0"/>
            </a:endParaRPr>
          </a:p>
          <a:p>
            <a:pPr lvl="1"/>
            <a:r>
              <a:rPr lang="en-US" b="1" dirty="0"/>
              <a:t>Subscriber Node</a:t>
            </a:r>
            <a:endParaRPr lang="en-US" dirty="0">
              <a:solidFill>
                <a:srgbClr val="000000"/>
              </a:solidFill>
              <a:latin typeface="Courier New" panose="02070309020205020404" pitchFamily="49" charset="0"/>
            </a:endParaRPr>
          </a:p>
          <a:p>
            <a:pPr lvl="1"/>
            <a:r>
              <a:rPr lang="en-US" b="1" dirty="0" err="1">
                <a:solidFill>
                  <a:srgbClr val="0000FF"/>
                </a:solidFill>
                <a:latin typeface="Courier New" panose="02070309020205020404" pitchFamily="49" charset="0"/>
              </a:rPr>
              <a:t>chmod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x listener.py</a:t>
            </a:r>
            <a:endParaRPr lang="en-US" dirty="0"/>
          </a:p>
          <a:p>
            <a:pPr lvl="1"/>
            <a:endParaRPr lang="en-US" dirty="0"/>
          </a:p>
          <a:p>
            <a:pPr lvl="1"/>
            <a:endParaRPr lang="en-US" dirty="0">
              <a:solidFill>
                <a:srgbClr val="000000"/>
              </a:solidFill>
              <a:latin typeface="Courier New" panose="02070309020205020404" pitchFamily="49" charset="0"/>
            </a:endParaRPr>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82626344-6146-4281-9E84-9485C279B8FB}"/>
              </a:ext>
            </a:extLst>
          </p:cNvPr>
          <p:cNvSpPr>
            <a:spLocks noGrp="1"/>
          </p:cNvSpPr>
          <p:nvPr>
            <p:ph type="sldNum" sz="quarter" idx="12"/>
          </p:nvPr>
        </p:nvSpPr>
        <p:spPr/>
        <p:txBody>
          <a:bodyPr/>
          <a:lstStyle/>
          <a:p>
            <a:fld id="{1BCAE425-465F-4BF7-89BB-88DCEBD47105}" type="slidenum">
              <a:rPr lang="en-US" smtClean="0"/>
              <a:t>43</a:t>
            </a:fld>
            <a:endParaRPr lang="en-US"/>
          </a:p>
        </p:txBody>
      </p:sp>
    </p:spTree>
    <p:extLst>
      <p:ext uri="{BB962C8B-B14F-4D97-AF65-F5344CB8AC3E}">
        <p14:creationId xmlns:p14="http://schemas.microsoft.com/office/powerpoint/2010/main" val="89201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B9E8F0-8DE1-4F4F-B5D5-6A377CDA1306}"/>
              </a:ext>
            </a:extLst>
          </p:cNvPr>
          <p:cNvPicPr>
            <a:picLocks noGrp="1" noChangeAspect="1"/>
          </p:cNvPicPr>
          <p:nvPr>
            <p:ph idx="1"/>
          </p:nvPr>
        </p:nvPicPr>
        <p:blipFill>
          <a:blip r:embed="rId2"/>
          <a:stretch>
            <a:fillRect/>
          </a:stretch>
        </p:blipFill>
        <p:spPr>
          <a:xfrm>
            <a:off x="1693550" y="0"/>
            <a:ext cx="8804900" cy="6858000"/>
          </a:xfrm>
          <a:prstGeom prst="rect">
            <a:avLst/>
          </a:prstGeom>
        </p:spPr>
      </p:pic>
      <p:sp>
        <p:nvSpPr>
          <p:cNvPr id="4" name="Slide Number Placeholder 3">
            <a:extLst>
              <a:ext uri="{FF2B5EF4-FFF2-40B4-BE49-F238E27FC236}">
                <a16:creationId xmlns:a16="http://schemas.microsoft.com/office/drawing/2014/main" id="{04CC6F11-DCE6-4296-8C1B-D7127BB7C93D}"/>
              </a:ext>
            </a:extLst>
          </p:cNvPr>
          <p:cNvSpPr>
            <a:spLocks noGrp="1"/>
          </p:cNvSpPr>
          <p:nvPr>
            <p:ph type="sldNum" sz="quarter" idx="12"/>
          </p:nvPr>
        </p:nvSpPr>
        <p:spPr/>
        <p:txBody>
          <a:bodyPr/>
          <a:lstStyle/>
          <a:p>
            <a:fld id="{1BCAE425-465F-4BF7-89BB-88DCEBD47105}" type="slidenum">
              <a:rPr lang="en-US" smtClean="0"/>
              <a:t>44</a:t>
            </a:fld>
            <a:endParaRPr lang="en-US"/>
          </a:p>
        </p:txBody>
      </p:sp>
    </p:spTree>
    <p:extLst>
      <p:ext uri="{BB962C8B-B14F-4D97-AF65-F5344CB8AC3E}">
        <p14:creationId xmlns:p14="http://schemas.microsoft.com/office/powerpoint/2010/main" val="3026459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1945-CF44-4339-8A8E-8D500A83C83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7E13D69-9393-4566-B0ED-8850FE4BBA2C}"/>
              </a:ext>
            </a:extLst>
          </p:cNvPr>
          <p:cNvPicPr>
            <a:picLocks noGrp="1" noChangeAspect="1"/>
          </p:cNvPicPr>
          <p:nvPr>
            <p:ph idx="1"/>
          </p:nvPr>
        </p:nvPicPr>
        <p:blipFill>
          <a:blip r:embed="rId2"/>
          <a:stretch>
            <a:fillRect/>
          </a:stretch>
        </p:blipFill>
        <p:spPr>
          <a:xfrm>
            <a:off x="1477347" y="0"/>
            <a:ext cx="9237305" cy="6858000"/>
          </a:xfrm>
          <a:prstGeom prst="rect">
            <a:avLst/>
          </a:prstGeom>
        </p:spPr>
      </p:pic>
      <p:sp>
        <p:nvSpPr>
          <p:cNvPr id="4" name="Slide Number Placeholder 3">
            <a:extLst>
              <a:ext uri="{FF2B5EF4-FFF2-40B4-BE49-F238E27FC236}">
                <a16:creationId xmlns:a16="http://schemas.microsoft.com/office/drawing/2014/main" id="{0BA0E140-369A-420F-815D-4D115C982041}"/>
              </a:ext>
            </a:extLst>
          </p:cNvPr>
          <p:cNvSpPr>
            <a:spLocks noGrp="1"/>
          </p:cNvSpPr>
          <p:nvPr>
            <p:ph type="sldNum" sz="quarter" idx="12"/>
          </p:nvPr>
        </p:nvSpPr>
        <p:spPr/>
        <p:txBody>
          <a:bodyPr/>
          <a:lstStyle/>
          <a:p>
            <a:fld id="{1BCAE425-465F-4BF7-89BB-88DCEBD47105}" type="slidenum">
              <a:rPr lang="en-US" smtClean="0"/>
              <a:t>45</a:t>
            </a:fld>
            <a:endParaRPr lang="en-US"/>
          </a:p>
        </p:txBody>
      </p:sp>
    </p:spTree>
    <p:extLst>
      <p:ext uri="{BB962C8B-B14F-4D97-AF65-F5344CB8AC3E}">
        <p14:creationId xmlns:p14="http://schemas.microsoft.com/office/powerpoint/2010/main" val="3331538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9F60-BD35-43C8-888B-C8CA7B95130F}"/>
              </a:ext>
            </a:extLst>
          </p:cNvPr>
          <p:cNvSpPr>
            <a:spLocks noGrp="1"/>
          </p:cNvSpPr>
          <p:nvPr>
            <p:ph type="title"/>
          </p:nvPr>
        </p:nvSpPr>
        <p:spPr/>
        <p:txBody>
          <a:bodyPr/>
          <a:lstStyle/>
          <a:p>
            <a:r>
              <a:rPr lang="en-US" b="1" dirty="0"/>
              <a:t>Building your nodes</a:t>
            </a:r>
            <a:br>
              <a:rPr lang="en-US" b="1" dirty="0"/>
            </a:br>
            <a:endParaRPr lang="en-US" dirty="0"/>
          </a:p>
        </p:txBody>
      </p:sp>
      <p:sp>
        <p:nvSpPr>
          <p:cNvPr id="3" name="Content Placeholder 2">
            <a:extLst>
              <a:ext uri="{FF2B5EF4-FFF2-40B4-BE49-F238E27FC236}">
                <a16:creationId xmlns:a16="http://schemas.microsoft.com/office/drawing/2014/main" id="{01E702F9-9C25-470A-BB3F-C8D2A4D46A22}"/>
              </a:ext>
            </a:extLst>
          </p:cNvPr>
          <p:cNvSpPr>
            <a:spLocks noGrp="1"/>
          </p:cNvSpPr>
          <p:nvPr>
            <p:ph idx="1"/>
          </p:nvPr>
        </p:nvSpPr>
        <p:spPr/>
        <p:txBody>
          <a:bodyPr/>
          <a:lstStyle/>
          <a:p>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catkin_ws</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catkin_make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source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devel</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setup.bash</a:t>
            </a:r>
            <a:endParaRPr lang="en-US" dirty="0">
              <a:solidFill>
                <a:srgbClr val="000000"/>
              </a:solidFill>
              <a:latin typeface="Courier New" panose="020703090202050204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189DE6CF-D14F-43AB-8BA8-0B11BEE0AAD3}"/>
              </a:ext>
            </a:extLst>
          </p:cNvPr>
          <p:cNvSpPr>
            <a:spLocks noGrp="1"/>
          </p:cNvSpPr>
          <p:nvPr>
            <p:ph type="sldNum" sz="quarter" idx="12"/>
          </p:nvPr>
        </p:nvSpPr>
        <p:spPr/>
        <p:txBody>
          <a:bodyPr/>
          <a:lstStyle/>
          <a:p>
            <a:fld id="{1BCAE425-465F-4BF7-89BB-88DCEBD47105}" type="slidenum">
              <a:rPr lang="en-US" smtClean="0"/>
              <a:t>46</a:t>
            </a:fld>
            <a:endParaRPr lang="en-US"/>
          </a:p>
        </p:txBody>
      </p:sp>
    </p:spTree>
    <p:extLst>
      <p:ext uri="{BB962C8B-B14F-4D97-AF65-F5344CB8AC3E}">
        <p14:creationId xmlns:p14="http://schemas.microsoft.com/office/powerpoint/2010/main" val="4054965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B613-2E0F-4ADB-8FA8-85FFA3EA869B}"/>
              </a:ext>
            </a:extLst>
          </p:cNvPr>
          <p:cNvSpPr>
            <a:spLocks noGrp="1"/>
          </p:cNvSpPr>
          <p:nvPr>
            <p:ph type="title"/>
          </p:nvPr>
        </p:nvSpPr>
        <p:spPr/>
        <p:txBody>
          <a:bodyPr/>
          <a:lstStyle/>
          <a:p>
            <a:r>
              <a:rPr lang="en-US" b="1" dirty="0"/>
              <a:t>Examining the Simple Publisher and Subscriber</a:t>
            </a:r>
            <a:br>
              <a:rPr lang="en-US" b="1" dirty="0"/>
            </a:br>
            <a:endParaRPr lang="en-US" dirty="0"/>
          </a:p>
        </p:txBody>
      </p:sp>
      <p:sp>
        <p:nvSpPr>
          <p:cNvPr id="3" name="Content Placeholder 2">
            <a:extLst>
              <a:ext uri="{FF2B5EF4-FFF2-40B4-BE49-F238E27FC236}">
                <a16:creationId xmlns:a16="http://schemas.microsoft.com/office/drawing/2014/main" id="{C1AA63A5-58C9-4707-8A61-88CBB8D7527A}"/>
              </a:ext>
            </a:extLst>
          </p:cNvPr>
          <p:cNvSpPr>
            <a:spLocks noGrp="1"/>
          </p:cNvSpPr>
          <p:nvPr>
            <p:ph idx="1"/>
          </p:nvPr>
        </p:nvSpPr>
        <p:spPr/>
        <p:txBody>
          <a:bodyPr>
            <a:normAutofit/>
          </a:bodyPr>
          <a:lstStyle/>
          <a:p>
            <a:r>
              <a:rPr lang="en-US" b="1" dirty="0"/>
              <a:t>Running the Publisher</a:t>
            </a:r>
          </a:p>
          <a:p>
            <a:r>
              <a:rPr lang="en-US" b="1" dirty="0">
                <a:solidFill>
                  <a:prstClr val="black"/>
                </a:solidFill>
              </a:rPr>
              <a:t>In a new terminal</a:t>
            </a:r>
            <a:r>
              <a:rPr lang="en-US" dirty="0">
                <a:solidFill>
                  <a:prstClr val="black"/>
                </a:solidFill>
              </a:rPr>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roscore</a:t>
            </a:r>
            <a:endParaRPr lang="en-US" dirty="0">
              <a:solidFill>
                <a:srgbClr val="000000"/>
              </a:solidFill>
              <a:latin typeface="Courier New" panose="02070309020205020404" pitchFamily="49" charset="0"/>
            </a:endParaRPr>
          </a:p>
          <a:p>
            <a:pPr lvl="1"/>
            <a:endParaRPr lang="en-US" dirty="0">
              <a:solidFill>
                <a:srgbClr val="000000"/>
              </a:solidFill>
              <a:latin typeface="Courier New" panose="02070309020205020404" pitchFamily="49" charset="0"/>
            </a:endParaRPr>
          </a:p>
          <a:p>
            <a:pPr lvl="0"/>
            <a:r>
              <a:rPr lang="en-US" b="1" dirty="0">
                <a:solidFill>
                  <a:prstClr val="black"/>
                </a:solidFill>
              </a:rPr>
              <a:t>In a new terminal</a:t>
            </a:r>
            <a:r>
              <a:rPr lang="en-US" dirty="0">
                <a:solidFill>
                  <a:prstClr val="black"/>
                </a:solidFill>
              </a:rPr>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r>
              <a:rPr lang="en-US" dirty="0">
                <a:solidFill>
                  <a:srgbClr val="000000"/>
                </a:solidFill>
                <a:latin typeface="Courier New" panose="02070309020205020404" pitchFamily="49" charset="0"/>
              </a:rPr>
              <a:t> talker.py</a:t>
            </a:r>
          </a:p>
          <a:p>
            <a:pPr lvl="1"/>
            <a:endParaRPr lang="en-US" dirty="0">
              <a:solidFill>
                <a:srgbClr val="000000"/>
              </a:solidFill>
              <a:latin typeface="Courier New" panose="02070309020205020404" pitchFamily="49" charset="0"/>
            </a:endParaRPr>
          </a:p>
          <a:p>
            <a:r>
              <a:rPr lang="en-US" b="1" dirty="0">
                <a:solidFill>
                  <a:prstClr val="black"/>
                </a:solidFill>
              </a:rPr>
              <a:t>In a new terminal</a:t>
            </a:r>
            <a:r>
              <a:rPr lang="en-US" dirty="0">
                <a:solidFill>
                  <a:prstClr val="black"/>
                </a:solidFill>
              </a:rPr>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r>
              <a:rPr lang="en-US" dirty="0">
                <a:solidFill>
                  <a:srgbClr val="000000"/>
                </a:solidFill>
                <a:latin typeface="Courier New" panose="02070309020205020404" pitchFamily="49" charset="0"/>
              </a:rPr>
              <a:t> listener.py</a:t>
            </a:r>
            <a:endParaRPr lang="en-US" dirty="0"/>
          </a:p>
          <a:p>
            <a:pPr lvl="1"/>
            <a:endParaRPr lang="en-US" b="1" dirty="0"/>
          </a:p>
          <a:p>
            <a:endParaRPr lang="en-US" dirty="0"/>
          </a:p>
        </p:txBody>
      </p:sp>
      <p:sp>
        <p:nvSpPr>
          <p:cNvPr id="4" name="Slide Number Placeholder 3">
            <a:extLst>
              <a:ext uri="{FF2B5EF4-FFF2-40B4-BE49-F238E27FC236}">
                <a16:creationId xmlns:a16="http://schemas.microsoft.com/office/drawing/2014/main" id="{0B79C553-8479-4731-9B4B-548EFB0E1EAC}"/>
              </a:ext>
            </a:extLst>
          </p:cNvPr>
          <p:cNvSpPr>
            <a:spLocks noGrp="1"/>
          </p:cNvSpPr>
          <p:nvPr>
            <p:ph type="sldNum" sz="quarter" idx="12"/>
          </p:nvPr>
        </p:nvSpPr>
        <p:spPr/>
        <p:txBody>
          <a:bodyPr/>
          <a:lstStyle/>
          <a:p>
            <a:fld id="{1BCAE425-465F-4BF7-89BB-88DCEBD47105}" type="slidenum">
              <a:rPr lang="en-US" smtClean="0"/>
              <a:t>47</a:t>
            </a:fld>
            <a:endParaRPr lang="en-US"/>
          </a:p>
        </p:txBody>
      </p:sp>
    </p:spTree>
    <p:extLst>
      <p:ext uri="{BB962C8B-B14F-4D97-AF65-F5344CB8AC3E}">
        <p14:creationId xmlns:p14="http://schemas.microsoft.com/office/powerpoint/2010/main" val="673946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2796-5415-44E4-B51A-D90986A3B41F}"/>
              </a:ext>
            </a:extLst>
          </p:cNvPr>
          <p:cNvSpPr>
            <a:spLocks noGrp="1"/>
          </p:cNvSpPr>
          <p:nvPr>
            <p:ph type="title"/>
          </p:nvPr>
        </p:nvSpPr>
        <p:spPr/>
        <p:txBody>
          <a:bodyPr>
            <a:normAutofit/>
          </a:bodyPr>
          <a:lstStyle/>
          <a:p>
            <a:r>
              <a:rPr lang="en-US" b="1" dirty="0"/>
              <a:t>Writing a Simple Service and Client</a:t>
            </a:r>
            <a:br>
              <a:rPr lang="en-US" b="1" dirty="0"/>
            </a:br>
            <a:endParaRPr lang="en-US" dirty="0"/>
          </a:p>
        </p:txBody>
      </p:sp>
      <p:sp>
        <p:nvSpPr>
          <p:cNvPr id="3" name="Content Placeholder 2">
            <a:extLst>
              <a:ext uri="{FF2B5EF4-FFF2-40B4-BE49-F238E27FC236}">
                <a16:creationId xmlns:a16="http://schemas.microsoft.com/office/drawing/2014/main" id="{5BD42AFA-7567-424E-8024-BE632A914184}"/>
              </a:ext>
            </a:extLst>
          </p:cNvPr>
          <p:cNvSpPr>
            <a:spLocks noGrp="1"/>
          </p:cNvSpPr>
          <p:nvPr>
            <p:ph idx="1"/>
          </p:nvPr>
        </p:nvSpPr>
        <p:spPr/>
        <p:txBody>
          <a:bodyPr/>
          <a:lstStyle/>
          <a:p>
            <a:pPr lvl="1"/>
            <a:r>
              <a:rPr lang="en-US" dirty="0" err="1">
                <a:solidFill>
                  <a:srgbClr val="000000"/>
                </a:solidFill>
                <a:latin typeface="Courier New" panose="02070309020205020404" pitchFamily="49" charset="0"/>
              </a:rPr>
              <a:t>roscd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endParaRPr lang="en-US" dirty="0">
              <a:solidFill>
                <a:srgbClr val="000000"/>
              </a:solidFill>
              <a:latin typeface="Courier New" panose="02070309020205020404" pitchFamily="49" charset="0"/>
            </a:endParaRPr>
          </a:p>
          <a:p>
            <a:pPr lvl="1"/>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scripts</a:t>
            </a:r>
          </a:p>
          <a:p>
            <a:pPr lvl="1"/>
            <a:endParaRPr lang="en-US" dirty="0">
              <a:solidFill>
                <a:srgbClr val="000000"/>
              </a:solidFill>
              <a:latin typeface="Courier New" panose="02070309020205020404" pitchFamily="49" charset="0"/>
            </a:endParaRPr>
          </a:p>
          <a:p>
            <a:pPr lvl="1"/>
            <a:r>
              <a:rPr lang="en-US" b="1" dirty="0"/>
              <a:t>Service Node</a:t>
            </a:r>
          </a:p>
          <a:p>
            <a:pPr lvl="1"/>
            <a:r>
              <a:rPr lang="en-US" b="1" dirty="0" err="1">
                <a:solidFill>
                  <a:srgbClr val="0000FF"/>
                </a:solidFill>
                <a:latin typeface="Courier New" panose="02070309020205020404" pitchFamily="49" charset="0"/>
              </a:rPr>
              <a:t>chmod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x scripts</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add_two_ints_server.py</a:t>
            </a:r>
            <a:endParaRPr lang="en-US" dirty="0"/>
          </a:p>
          <a:p>
            <a:pPr lvl="1"/>
            <a:endParaRPr lang="en-US" dirty="0">
              <a:solidFill>
                <a:srgbClr val="000000"/>
              </a:solidFill>
              <a:latin typeface="Courier New" panose="02070309020205020404" pitchFamily="49" charset="0"/>
            </a:endParaRPr>
          </a:p>
          <a:p>
            <a:pPr lvl="1"/>
            <a:r>
              <a:rPr lang="en-US" b="1" dirty="0"/>
              <a:t>Client Node</a:t>
            </a:r>
          </a:p>
          <a:p>
            <a:pPr lvl="1"/>
            <a:r>
              <a:rPr lang="en-US" b="1" dirty="0" err="1">
                <a:solidFill>
                  <a:srgbClr val="0000FF"/>
                </a:solidFill>
                <a:latin typeface="Courier New" panose="02070309020205020404" pitchFamily="49" charset="0"/>
              </a:rPr>
              <a:t>chmod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x scripts</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add_two_ints_client.py</a:t>
            </a:r>
            <a:endParaRPr lang="en-US" dirty="0"/>
          </a:p>
          <a:p>
            <a:pPr lvl="1"/>
            <a:endParaRPr lang="en-US" dirty="0"/>
          </a:p>
          <a:p>
            <a:pPr lvl="1"/>
            <a:endParaRPr lang="en-US" dirty="0">
              <a:solidFill>
                <a:srgbClr val="000000"/>
              </a:solidFill>
              <a:latin typeface="Courier New" panose="02070309020205020404" pitchFamily="49" charset="0"/>
            </a:endParaRPr>
          </a:p>
          <a:p>
            <a:pPr marL="4572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82626344-6146-4281-9E84-9485C279B8FB}"/>
              </a:ext>
            </a:extLst>
          </p:cNvPr>
          <p:cNvSpPr>
            <a:spLocks noGrp="1"/>
          </p:cNvSpPr>
          <p:nvPr>
            <p:ph type="sldNum" sz="quarter" idx="12"/>
          </p:nvPr>
        </p:nvSpPr>
        <p:spPr/>
        <p:txBody>
          <a:bodyPr/>
          <a:lstStyle/>
          <a:p>
            <a:fld id="{1BCAE425-465F-4BF7-89BB-88DCEBD47105}" type="slidenum">
              <a:rPr lang="en-US" smtClean="0"/>
              <a:t>48</a:t>
            </a:fld>
            <a:endParaRPr lang="en-US"/>
          </a:p>
        </p:txBody>
      </p:sp>
    </p:spTree>
    <p:extLst>
      <p:ext uri="{BB962C8B-B14F-4D97-AF65-F5344CB8AC3E}">
        <p14:creationId xmlns:p14="http://schemas.microsoft.com/office/powerpoint/2010/main" val="74842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7D23-8F93-4656-8A48-4848C0903D0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369373C-128A-4850-9EF0-C613F652A2EF}"/>
              </a:ext>
            </a:extLst>
          </p:cNvPr>
          <p:cNvPicPr>
            <a:picLocks noGrp="1" noChangeAspect="1"/>
          </p:cNvPicPr>
          <p:nvPr>
            <p:ph idx="1"/>
          </p:nvPr>
        </p:nvPicPr>
        <p:blipFill>
          <a:blip r:embed="rId2"/>
          <a:stretch>
            <a:fillRect/>
          </a:stretch>
        </p:blipFill>
        <p:spPr>
          <a:xfrm>
            <a:off x="1339022" y="706040"/>
            <a:ext cx="9513955" cy="5445919"/>
          </a:xfrm>
          <a:prstGeom prst="rect">
            <a:avLst/>
          </a:prstGeom>
        </p:spPr>
      </p:pic>
      <p:sp>
        <p:nvSpPr>
          <p:cNvPr id="4" name="Slide Number Placeholder 3">
            <a:extLst>
              <a:ext uri="{FF2B5EF4-FFF2-40B4-BE49-F238E27FC236}">
                <a16:creationId xmlns:a16="http://schemas.microsoft.com/office/drawing/2014/main" id="{2048C50D-92ED-4141-B7CC-0472F0FE4FED}"/>
              </a:ext>
            </a:extLst>
          </p:cNvPr>
          <p:cNvSpPr>
            <a:spLocks noGrp="1"/>
          </p:cNvSpPr>
          <p:nvPr>
            <p:ph type="sldNum" sz="quarter" idx="12"/>
          </p:nvPr>
        </p:nvSpPr>
        <p:spPr/>
        <p:txBody>
          <a:bodyPr/>
          <a:lstStyle/>
          <a:p>
            <a:fld id="{1BCAE425-465F-4BF7-89BB-88DCEBD47105}" type="slidenum">
              <a:rPr lang="en-US" smtClean="0"/>
              <a:t>49</a:t>
            </a:fld>
            <a:endParaRPr lang="en-US"/>
          </a:p>
        </p:txBody>
      </p:sp>
    </p:spTree>
    <p:extLst>
      <p:ext uri="{BB962C8B-B14F-4D97-AF65-F5344CB8AC3E}">
        <p14:creationId xmlns:p14="http://schemas.microsoft.com/office/powerpoint/2010/main" val="219152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B920-C3DF-440B-B676-85044C3018C7}"/>
              </a:ext>
            </a:extLst>
          </p:cNvPr>
          <p:cNvSpPr>
            <a:spLocks noGrp="1"/>
          </p:cNvSpPr>
          <p:nvPr>
            <p:ph type="title"/>
          </p:nvPr>
        </p:nvSpPr>
        <p:spPr/>
        <p:txBody>
          <a:bodyPr/>
          <a:lstStyle/>
          <a:p>
            <a:r>
              <a:rPr lang="en-US" dirty="0"/>
              <a:t>The Filesystem level</a:t>
            </a:r>
            <a:br>
              <a:rPr lang="en-US" dirty="0"/>
            </a:br>
            <a:endParaRPr lang="en-US" dirty="0"/>
          </a:p>
        </p:txBody>
      </p:sp>
      <p:sp>
        <p:nvSpPr>
          <p:cNvPr id="3" name="Content Placeholder 2">
            <a:extLst>
              <a:ext uri="{FF2B5EF4-FFF2-40B4-BE49-F238E27FC236}">
                <a16:creationId xmlns:a16="http://schemas.microsoft.com/office/drawing/2014/main" id="{C8FDF7CA-AFCD-455F-9756-8002025D46AB}"/>
              </a:ext>
            </a:extLst>
          </p:cNvPr>
          <p:cNvSpPr>
            <a:spLocks noGrp="1"/>
          </p:cNvSpPr>
          <p:nvPr>
            <p:ph idx="1"/>
          </p:nvPr>
        </p:nvSpPr>
        <p:spPr>
          <a:xfrm>
            <a:off x="838200" y="1825625"/>
            <a:ext cx="5562600" cy="4351338"/>
          </a:xfrm>
        </p:spPr>
        <p:txBody>
          <a:bodyPr/>
          <a:lstStyle/>
          <a:p>
            <a:r>
              <a:rPr lang="en-US" dirty="0"/>
              <a:t>The main goal of the ROS Filesystem is to centralize the build process of a project while at the same time provide enough flexibility and tooling to decentralize its dependencies</a:t>
            </a:r>
          </a:p>
          <a:p>
            <a:endParaRPr lang="en-US" dirty="0"/>
          </a:p>
        </p:txBody>
      </p:sp>
      <p:sp>
        <p:nvSpPr>
          <p:cNvPr id="4" name="Slide Number Placeholder 3">
            <a:extLst>
              <a:ext uri="{FF2B5EF4-FFF2-40B4-BE49-F238E27FC236}">
                <a16:creationId xmlns:a16="http://schemas.microsoft.com/office/drawing/2014/main" id="{38C86AAC-81A5-41B1-BA09-5B74122737CB}"/>
              </a:ext>
            </a:extLst>
          </p:cNvPr>
          <p:cNvSpPr>
            <a:spLocks noGrp="1"/>
          </p:cNvSpPr>
          <p:nvPr>
            <p:ph type="sldNum" sz="quarter" idx="12"/>
          </p:nvPr>
        </p:nvSpPr>
        <p:spPr/>
        <p:txBody>
          <a:bodyPr/>
          <a:lstStyle/>
          <a:p>
            <a:fld id="{1BCAE425-465F-4BF7-89BB-88DCEBD47105}" type="slidenum">
              <a:rPr lang="en-US" smtClean="0"/>
              <a:t>5</a:t>
            </a:fld>
            <a:endParaRPr lang="en-US"/>
          </a:p>
        </p:txBody>
      </p:sp>
      <p:pic>
        <p:nvPicPr>
          <p:cNvPr id="5" name="Picture 4" descr="A close up of a logo&#10;&#10;Description automatically generated">
            <a:extLst>
              <a:ext uri="{FF2B5EF4-FFF2-40B4-BE49-F238E27FC236}">
                <a16:creationId xmlns:a16="http://schemas.microsoft.com/office/drawing/2014/main" id="{6A5980CA-DA7F-44FE-A7A5-F3D5F02D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879" y="1698700"/>
            <a:ext cx="5030732" cy="3460600"/>
          </a:xfrm>
          <a:prstGeom prst="rect">
            <a:avLst/>
          </a:prstGeom>
        </p:spPr>
      </p:pic>
    </p:spTree>
    <p:extLst>
      <p:ext uri="{BB962C8B-B14F-4D97-AF65-F5344CB8AC3E}">
        <p14:creationId xmlns:p14="http://schemas.microsoft.com/office/powerpoint/2010/main" val="1983781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6115-B8C4-4082-AEF4-7AAFDE31F23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56D76D-6229-49A4-8C2F-C69C7741CE00}"/>
              </a:ext>
            </a:extLst>
          </p:cNvPr>
          <p:cNvPicPr>
            <a:picLocks noGrp="1" noChangeAspect="1"/>
          </p:cNvPicPr>
          <p:nvPr>
            <p:ph idx="1"/>
          </p:nvPr>
        </p:nvPicPr>
        <p:blipFill>
          <a:blip r:embed="rId2"/>
          <a:stretch>
            <a:fillRect/>
          </a:stretch>
        </p:blipFill>
        <p:spPr>
          <a:xfrm>
            <a:off x="2207174" y="0"/>
            <a:ext cx="7777652" cy="6853314"/>
          </a:xfrm>
          <a:prstGeom prst="rect">
            <a:avLst/>
          </a:prstGeom>
        </p:spPr>
      </p:pic>
      <p:sp>
        <p:nvSpPr>
          <p:cNvPr id="4" name="Slide Number Placeholder 3">
            <a:extLst>
              <a:ext uri="{FF2B5EF4-FFF2-40B4-BE49-F238E27FC236}">
                <a16:creationId xmlns:a16="http://schemas.microsoft.com/office/drawing/2014/main" id="{2CCC59E4-FC23-4FF7-AD85-683EE5C29383}"/>
              </a:ext>
            </a:extLst>
          </p:cNvPr>
          <p:cNvSpPr>
            <a:spLocks noGrp="1"/>
          </p:cNvSpPr>
          <p:nvPr>
            <p:ph type="sldNum" sz="quarter" idx="12"/>
          </p:nvPr>
        </p:nvSpPr>
        <p:spPr/>
        <p:txBody>
          <a:bodyPr/>
          <a:lstStyle/>
          <a:p>
            <a:fld id="{1BCAE425-465F-4BF7-89BB-88DCEBD47105}" type="slidenum">
              <a:rPr lang="en-US" smtClean="0"/>
              <a:t>50</a:t>
            </a:fld>
            <a:endParaRPr lang="en-US"/>
          </a:p>
        </p:txBody>
      </p:sp>
    </p:spTree>
    <p:extLst>
      <p:ext uri="{BB962C8B-B14F-4D97-AF65-F5344CB8AC3E}">
        <p14:creationId xmlns:p14="http://schemas.microsoft.com/office/powerpoint/2010/main" val="1246651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9F60-BD35-43C8-888B-C8CA7B95130F}"/>
              </a:ext>
            </a:extLst>
          </p:cNvPr>
          <p:cNvSpPr>
            <a:spLocks noGrp="1"/>
          </p:cNvSpPr>
          <p:nvPr>
            <p:ph type="title"/>
          </p:nvPr>
        </p:nvSpPr>
        <p:spPr/>
        <p:txBody>
          <a:bodyPr/>
          <a:lstStyle/>
          <a:p>
            <a:r>
              <a:rPr lang="en-US" b="1" dirty="0"/>
              <a:t>Building your nodes</a:t>
            </a:r>
            <a:br>
              <a:rPr lang="en-US" b="1" dirty="0"/>
            </a:br>
            <a:endParaRPr lang="en-US" dirty="0"/>
          </a:p>
        </p:txBody>
      </p:sp>
      <p:sp>
        <p:nvSpPr>
          <p:cNvPr id="3" name="Content Placeholder 2">
            <a:extLst>
              <a:ext uri="{FF2B5EF4-FFF2-40B4-BE49-F238E27FC236}">
                <a16:creationId xmlns:a16="http://schemas.microsoft.com/office/drawing/2014/main" id="{01E702F9-9C25-470A-BB3F-C8D2A4D46A22}"/>
              </a:ext>
            </a:extLst>
          </p:cNvPr>
          <p:cNvSpPr>
            <a:spLocks noGrp="1"/>
          </p:cNvSpPr>
          <p:nvPr>
            <p:ph idx="1"/>
          </p:nvPr>
        </p:nvSpPr>
        <p:spPr/>
        <p:txBody>
          <a:bodyPr/>
          <a:lstStyle/>
          <a:p>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catkin_ws</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catkin_make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source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devel</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setup.bash</a:t>
            </a:r>
            <a:endParaRPr lang="en-US" dirty="0">
              <a:solidFill>
                <a:srgbClr val="000000"/>
              </a:solidFill>
              <a:latin typeface="Courier New" panose="020703090202050204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189DE6CF-D14F-43AB-8BA8-0B11BEE0AAD3}"/>
              </a:ext>
            </a:extLst>
          </p:cNvPr>
          <p:cNvSpPr>
            <a:spLocks noGrp="1"/>
          </p:cNvSpPr>
          <p:nvPr>
            <p:ph type="sldNum" sz="quarter" idx="12"/>
          </p:nvPr>
        </p:nvSpPr>
        <p:spPr/>
        <p:txBody>
          <a:bodyPr/>
          <a:lstStyle/>
          <a:p>
            <a:fld id="{1BCAE425-465F-4BF7-89BB-88DCEBD47105}" type="slidenum">
              <a:rPr lang="en-US" smtClean="0"/>
              <a:t>51</a:t>
            </a:fld>
            <a:endParaRPr lang="en-US"/>
          </a:p>
        </p:txBody>
      </p:sp>
    </p:spTree>
    <p:extLst>
      <p:ext uri="{BB962C8B-B14F-4D97-AF65-F5344CB8AC3E}">
        <p14:creationId xmlns:p14="http://schemas.microsoft.com/office/powerpoint/2010/main" val="3279427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428C-5486-43BA-950B-5BCFA935E282}"/>
              </a:ext>
            </a:extLst>
          </p:cNvPr>
          <p:cNvSpPr>
            <a:spLocks noGrp="1"/>
          </p:cNvSpPr>
          <p:nvPr>
            <p:ph type="title"/>
          </p:nvPr>
        </p:nvSpPr>
        <p:spPr/>
        <p:txBody>
          <a:bodyPr/>
          <a:lstStyle/>
          <a:p>
            <a:r>
              <a:rPr lang="en-US" b="1" dirty="0"/>
              <a:t>Examining the Simple Service and Client</a:t>
            </a:r>
            <a:br>
              <a:rPr lang="en-US" b="1" dirty="0"/>
            </a:br>
            <a:endParaRPr lang="en-US" dirty="0"/>
          </a:p>
        </p:txBody>
      </p:sp>
      <p:sp>
        <p:nvSpPr>
          <p:cNvPr id="3" name="Content Placeholder 2">
            <a:extLst>
              <a:ext uri="{FF2B5EF4-FFF2-40B4-BE49-F238E27FC236}">
                <a16:creationId xmlns:a16="http://schemas.microsoft.com/office/drawing/2014/main" id="{336A7F0C-9D93-4B4D-8AA9-09548936FA91}"/>
              </a:ext>
            </a:extLst>
          </p:cNvPr>
          <p:cNvSpPr>
            <a:spLocks noGrp="1"/>
          </p:cNvSpPr>
          <p:nvPr>
            <p:ph idx="1"/>
          </p:nvPr>
        </p:nvSpPr>
        <p:spPr/>
        <p:txBody>
          <a:bodyPr>
            <a:normAutofit/>
          </a:bodyPr>
          <a:lstStyle/>
          <a:p>
            <a:r>
              <a:rPr lang="en-US" b="1" dirty="0"/>
              <a:t>Running the Publisher</a:t>
            </a:r>
          </a:p>
          <a:p>
            <a:r>
              <a:rPr lang="en-US" b="1" dirty="0">
                <a:solidFill>
                  <a:prstClr val="black"/>
                </a:solidFill>
              </a:rPr>
              <a:t>In a new terminal</a:t>
            </a:r>
            <a:r>
              <a:rPr lang="en-US" dirty="0">
                <a:solidFill>
                  <a:prstClr val="black"/>
                </a:solidFill>
              </a:rPr>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roscore</a:t>
            </a:r>
            <a:endParaRPr lang="en-US" dirty="0">
              <a:solidFill>
                <a:srgbClr val="000000"/>
              </a:solidFill>
              <a:latin typeface="Courier New" panose="02070309020205020404" pitchFamily="49" charset="0"/>
            </a:endParaRPr>
          </a:p>
          <a:p>
            <a:pPr lvl="1"/>
            <a:endParaRPr lang="en-US" dirty="0">
              <a:solidFill>
                <a:srgbClr val="000000"/>
              </a:solidFill>
              <a:latin typeface="Courier New" panose="02070309020205020404" pitchFamily="49" charset="0"/>
            </a:endParaRPr>
          </a:p>
          <a:p>
            <a:pPr lvl="0"/>
            <a:r>
              <a:rPr lang="en-US" b="1" dirty="0">
                <a:solidFill>
                  <a:prstClr val="black"/>
                </a:solidFill>
              </a:rPr>
              <a:t>In a new terminal</a:t>
            </a:r>
            <a:r>
              <a:rPr lang="en-US" dirty="0">
                <a:solidFill>
                  <a:prstClr val="black"/>
                </a:solidFill>
              </a:rPr>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r>
              <a:rPr lang="en-US" dirty="0">
                <a:solidFill>
                  <a:srgbClr val="000000"/>
                </a:solidFill>
                <a:latin typeface="Courier New" panose="02070309020205020404" pitchFamily="49" charset="0"/>
              </a:rPr>
              <a:t> add_two_ints_server.py</a:t>
            </a:r>
            <a:endParaRPr lang="en-US" dirty="0"/>
          </a:p>
          <a:p>
            <a:pPr lvl="1"/>
            <a:endParaRPr lang="en-US" dirty="0">
              <a:solidFill>
                <a:srgbClr val="000000"/>
              </a:solidFill>
              <a:latin typeface="Courier New" panose="02070309020205020404" pitchFamily="49" charset="0"/>
            </a:endParaRPr>
          </a:p>
          <a:p>
            <a:r>
              <a:rPr lang="en-US" b="1" dirty="0">
                <a:solidFill>
                  <a:prstClr val="black"/>
                </a:solidFill>
              </a:rPr>
              <a:t>In a new terminal</a:t>
            </a:r>
            <a:r>
              <a:rPr lang="en-US" dirty="0">
                <a:solidFill>
                  <a:prstClr val="black"/>
                </a:solidFill>
              </a:rPr>
              <a:t>-</a:t>
            </a:r>
            <a:endParaRPr lang="en-US" dirty="0">
              <a:solidFill>
                <a:srgbClr val="000000"/>
              </a:solidFill>
              <a:latin typeface="Courier New" panose="02070309020205020404" pitchFamily="49" charset="0"/>
            </a:endParaRPr>
          </a:p>
          <a:p>
            <a:pPr lvl="1"/>
            <a:r>
              <a:rPr lang="en-US" dirty="0" err="1">
                <a:solidFill>
                  <a:srgbClr val="000000"/>
                </a:solidFill>
                <a:latin typeface="Courier New" panose="02070309020205020404" pitchFamily="49" charset="0"/>
              </a:rPr>
              <a:t>rosrun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r>
              <a:rPr lang="en-US" dirty="0">
                <a:solidFill>
                  <a:srgbClr val="000000"/>
                </a:solidFill>
                <a:latin typeface="Courier New" panose="02070309020205020404" pitchFamily="49" charset="0"/>
              </a:rPr>
              <a:t> add_two_ints_client.py </a:t>
            </a:r>
            <a:r>
              <a:rPr lang="en-US" dirty="0">
                <a:solidFill>
                  <a:srgbClr val="FF000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3</a:t>
            </a:r>
            <a:r>
              <a:rPr lang="en-US" dirty="0">
                <a:solidFill>
                  <a:srgbClr val="000000"/>
                </a:solidFill>
                <a:latin typeface="Courier New" panose="02070309020205020404" pitchFamily="49" charset="0"/>
              </a:rPr>
              <a:t> </a:t>
            </a:r>
            <a:endParaRPr lang="en-US" dirty="0"/>
          </a:p>
          <a:p>
            <a:endParaRPr lang="en-US" dirty="0"/>
          </a:p>
        </p:txBody>
      </p:sp>
      <p:sp>
        <p:nvSpPr>
          <p:cNvPr id="4" name="Slide Number Placeholder 3">
            <a:extLst>
              <a:ext uri="{FF2B5EF4-FFF2-40B4-BE49-F238E27FC236}">
                <a16:creationId xmlns:a16="http://schemas.microsoft.com/office/drawing/2014/main" id="{9F76A26A-997A-453E-85F6-C29A29153AFE}"/>
              </a:ext>
            </a:extLst>
          </p:cNvPr>
          <p:cNvSpPr>
            <a:spLocks noGrp="1"/>
          </p:cNvSpPr>
          <p:nvPr>
            <p:ph type="sldNum" sz="quarter" idx="12"/>
          </p:nvPr>
        </p:nvSpPr>
        <p:spPr/>
        <p:txBody>
          <a:bodyPr/>
          <a:lstStyle/>
          <a:p>
            <a:fld id="{1BCAE425-465F-4BF7-89BB-88DCEBD47105}" type="slidenum">
              <a:rPr lang="en-US" smtClean="0"/>
              <a:t>52</a:t>
            </a:fld>
            <a:endParaRPr lang="en-US"/>
          </a:p>
        </p:txBody>
      </p:sp>
    </p:spTree>
    <p:extLst>
      <p:ext uri="{BB962C8B-B14F-4D97-AF65-F5344CB8AC3E}">
        <p14:creationId xmlns:p14="http://schemas.microsoft.com/office/powerpoint/2010/main" val="271272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4B52-3468-4A12-87F8-51E66C1CB4D7}"/>
              </a:ext>
            </a:extLst>
          </p:cNvPr>
          <p:cNvSpPr>
            <a:spLocks noGrp="1"/>
          </p:cNvSpPr>
          <p:nvPr>
            <p:ph type="title"/>
          </p:nvPr>
        </p:nvSpPr>
        <p:spPr/>
        <p:txBody>
          <a:bodyPr/>
          <a:lstStyle/>
          <a:p>
            <a:r>
              <a:rPr lang="en-US" b="1" dirty="0"/>
              <a:t>Using </a:t>
            </a:r>
            <a:r>
              <a:rPr lang="en-US" b="1" dirty="0" err="1"/>
              <a:t>roslaunch</a:t>
            </a:r>
            <a:br>
              <a:rPr lang="en-US" b="1" dirty="0"/>
            </a:br>
            <a:endParaRPr lang="en-US" dirty="0"/>
          </a:p>
        </p:txBody>
      </p:sp>
      <p:sp>
        <p:nvSpPr>
          <p:cNvPr id="3" name="Content Placeholder 2">
            <a:extLst>
              <a:ext uri="{FF2B5EF4-FFF2-40B4-BE49-F238E27FC236}">
                <a16:creationId xmlns:a16="http://schemas.microsoft.com/office/drawing/2014/main" id="{0BAAFB46-965F-4510-9F4C-B59637CB8F3B}"/>
              </a:ext>
            </a:extLst>
          </p:cNvPr>
          <p:cNvSpPr>
            <a:spLocks noGrp="1"/>
          </p:cNvSpPr>
          <p:nvPr>
            <p:ph idx="1"/>
          </p:nvPr>
        </p:nvSpPr>
        <p:spPr/>
        <p:txBody>
          <a:bodyPr/>
          <a:lstStyle/>
          <a:p>
            <a:r>
              <a:rPr lang="en-US" dirty="0"/>
              <a:t>starts nodes as defined in a launch file. </a:t>
            </a:r>
          </a:p>
          <a:p>
            <a:endParaRPr lang="en-US" dirty="0"/>
          </a:p>
          <a:p>
            <a:pPr lvl="1"/>
            <a:r>
              <a:rPr lang="en-US" dirty="0" err="1">
                <a:solidFill>
                  <a:srgbClr val="000000"/>
                </a:solidFill>
                <a:latin typeface="Courier New" panose="02070309020205020404" pitchFamily="49" charset="0"/>
              </a:rPr>
              <a:t>roslaunch</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package</a:t>
            </a:r>
            <a:r>
              <a:rPr lang="en-US" b="1" dirty="0">
                <a:solidFill>
                  <a:srgbClr val="804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804000"/>
                </a:solidFill>
                <a:latin typeface="Courier New" panose="02070309020205020404" pitchFamily="49" charset="0"/>
              </a:rPr>
              <a:t>[</a:t>
            </a:r>
            <a:r>
              <a:rPr lang="en-US" dirty="0" err="1">
                <a:solidFill>
                  <a:srgbClr val="000000"/>
                </a:solidFill>
                <a:latin typeface="Courier New" panose="02070309020205020404" pitchFamily="49" charset="0"/>
              </a:rPr>
              <a:t>filename.launch</a:t>
            </a:r>
            <a:r>
              <a:rPr lang="en-US" b="1" dirty="0">
                <a:solidFill>
                  <a:srgbClr val="804000"/>
                </a:solidFill>
                <a:latin typeface="Courier New" panose="02070309020205020404" pitchFamily="49" charset="0"/>
              </a:rPr>
              <a:t>]</a:t>
            </a:r>
          </a:p>
          <a:p>
            <a:pPr lvl="1"/>
            <a:endParaRPr lang="en-US" b="1" dirty="0">
              <a:solidFill>
                <a:srgbClr val="804000"/>
              </a:solidFill>
              <a:latin typeface="Courier New" panose="02070309020205020404" pitchFamily="49" charset="0"/>
            </a:endParaRPr>
          </a:p>
          <a:p>
            <a:pPr lvl="1"/>
            <a:r>
              <a:rPr lang="en-US" dirty="0" err="1">
                <a:solidFill>
                  <a:srgbClr val="000000"/>
                </a:solidFill>
                <a:latin typeface="Courier New" panose="02070309020205020404" pitchFamily="49" charset="0"/>
              </a:rPr>
              <a:t>roscd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endParaRPr lang="en-US" dirty="0">
              <a:solidFill>
                <a:srgbClr val="000000"/>
              </a:solidFill>
              <a:latin typeface="Courier New" panose="02070309020205020404" pitchFamily="49" charset="0"/>
            </a:endParaRPr>
          </a:p>
          <a:p>
            <a:pPr lvl="1"/>
            <a:r>
              <a:rPr lang="en-US" b="1" dirty="0" err="1">
                <a:solidFill>
                  <a:srgbClr val="0000FF"/>
                </a:solidFill>
                <a:latin typeface="Courier New" panose="02070309020205020404" pitchFamily="49" charset="0"/>
              </a:rPr>
              <a:t>mkdir</a:t>
            </a:r>
            <a:r>
              <a:rPr lang="en-US" dirty="0">
                <a:solidFill>
                  <a:srgbClr val="000000"/>
                </a:solidFill>
                <a:latin typeface="Courier New" panose="02070309020205020404" pitchFamily="49" charset="0"/>
              </a:rPr>
              <a:t> launch</a:t>
            </a:r>
          </a:p>
          <a:p>
            <a:pPr lvl="1"/>
            <a:r>
              <a:rPr lang="en-US" b="1" dirty="0">
                <a:solidFill>
                  <a:srgbClr val="0000FF"/>
                </a:solidFill>
                <a:latin typeface="Courier New" panose="02070309020205020404" pitchFamily="49" charset="0"/>
              </a:rPr>
              <a:t>cd</a:t>
            </a:r>
            <a:r>
              <a:rPr lang="en-US" dirty="0">
                <a:solidFill>
                  <a:srgbClr val="000000"/>
                </a:solidFill>
                <a:latin typeface="Courier New" panose="02070309020205020404" pitchFamily="49" charset="0"/>
              </a:rPr>
              <a:t> launch</a:t>
            </a:r>
          </a:p>
          <a:p>
            <a:pPr lvl="1"/>
            <a:endParaRPr lang="en-US" dirty="0">
              <a:solidFill>
                <a:srgbClr val="000000"/>
              </a:solidFill>
              <a:latin typeface="Courier New" panose="02070309020205020404" pitchFamily="49" charset="0"/>
            </a:endParaRPr>
          </a:p>
          <a:p>
            <a:pPr lvl="1"/>
            <a:r>
              <a:rPr lang="en-US" dirty="0"/>
              <a:t>create a launch file called </a:t>
            </a:r>
            <a:r>
              <a:rPr lang="en-US" dirty="0" err="1"/>
              <a:t>publishlisten.launch</a:t>
            </a:r>
            <a:r>
              <a:rPr lang="en-US" dirty="0"/>
              <a:t> and paste the following:</a:t>
            </a:r>
          </a:p>
          <a:p>
            <a:endParaRPr lang="en-US" dirty="0"/>
          </a:p>
        </p:txBody>
      </p:sp>
      <p:sp>
        <p:nvSpPr>
          <p:cNvPr id="4" name="Slide Number Placeholder 3">
            <a:extLst>
              <a:ext uri="{FF2B5EF4-FFF2-40B4-BE49-F238E27FC236}">
                <a16:creationId xmlns:a16="http://schemas.microsoft.com/office/drawing/2014/main" id="{5FBC11C0-7630-48ED-964F-02A14FA47228}"/>
              </a:ext>
            </a:extLst>
          </p:cNvPr>
          <p:cNvSpPr>
            <a:spLocks noGrp="1"/>
          </p:cNvSpPr>
          <p:nvPr>
            <p:ph type="sldNum" sz="quarter" idx="12"/>
          </p:nvPr>
        </p:nvSpPr>
        <p:spPr/>
        <p:txBody>
          <a:bodyPr/>
          <a:lstStyle/>
          <a:p>
            <a:fld id="{1BCAE425-465F-4BF7-89BB-88DCEBD47105}" type="slidenum">
              <a:rPr lang="en-US" smtClean="0"/>
              <a:t>53</a:t>
            </a:fld>
            <a:endParaRPr lang="en-US"/>
          </a:p>
        </p:txBody>
      </p:sp>
    </p:spTree>
    <p:extLst>
      <p:ext uri="{BB962C8B-B14F-4D97-AF65-F5344CB8AC3E}">
        <p14:creationId xmlns:p14="http://schemas.microsoft.com/office/powerpoint/2010/main" val="2173570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C9CF-45D5-484A-9107-94485864B36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C5818ED-7696-477E-8B75-5773DC69972E}"/>
              </a:ext>
            </a:extLst>
          </p:cNvPr>
          <p:cNvPicPr>
            <a:picLocks noGrp="1" noChangeAspect="1"/>
          </p:cNvPicPr>
          <p:nvPr>
            <p:ph idx="1"/>
          </p:nvPr>
        </p:nvPicPr>
        <p:blipFill>
          <a:blip r:embed="rId2"/>
          <a:stretch>
            <a:fillRect/>
          </a:stretch>
        </p:blipFill>
        <p:spPr>
          <a:xfrm>
            <a:off x="438569" y="2091094"/>
            <a:ext cx="11314861" cy="2675812"/>
          </a:xfrm>
          <a:prstGeom prst="rect">
            <a:avLst/>
          </a:prstGeom>
        </p:spPr>
      </p:pic>
      <p:sp>
        <p:nvSpPr>
          <p:cNvPr id="4" name="Slide Number Placeholder 3">
            <a:extLst>
              <a:ext uri="{FF2B5EF4-FFF2-40B4-BE49-F238E27FC236}">
                <a16:creationId xmlns:a16="http://schemas.microsoft.com/office/drawing/2014/main" id="{42FF2E68-4FD6-485C-8D13-7D18A180E2AC}"/>
              </a:ext>
            </a:extLst>
          </p:cNvPr>
          <p:cNvSpPr>
            <a:spLocks noGrp="1"/>
          </p:cNvSpPr>
          <p:nvPr>
            <p:ph type="sldNum" sz="quarter" idx="12"/>
          </p:nvPr>
        </p:nvSpPr>
        <p:spPr/>
        <p:txBody>
          <a:bodyPr/>
          <a:lstStyle/>
          <a:p>
            <a:fld id="{1BCAE425-465F-4BF7-89BB-88DCEBD47105}" type="slidenum">
              <a:rPr lang="en-US" smtClean="0"/>
              <a:t>54</a:t>
            </a:fld>
            <a:endParaRPr lang="en-US"/>
          </a:p>
        </p:txBody>
      </p:sp>
    </p:spTree>
    <p:extLst>
      <p:ext uri="{BB962C8B-B14F-4D97-AF65-F5344CB8AC3E}">
        <p14:creationId xmlns:p14="http://schemas.microsoft.com/office/powerpoint/2010/main" val="3537570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AF05-697C-46AE-8383-97660A5D2F5B}"/>
              </a:ext>
            </a:extLst>
          </p:cNvPr>
          <p:cNvSpPr>
            <a:spLocks noGrp="1"/>
          </p:cNvSpPr>
          <p:nvPr>
            <p:ph type="title"/>
          </p:nvPr>
        </p:nvSpPr>
        <p:spPr/>
        <p:txBody>
          <a:bodyPr/>
          <a:lstStyle/>
          <a:p>
            <a:r>
              <a:rPr lang="en-US" dirty="0"/>
              <a:t>Running </a:t>
            </a:r>
            <a:r>
              <a:rPr lang="en-US" dirty="0" err="1"/>
              <a:t>roslaunch</a:t>
            </a:r>
            <a:br>
              <a:rPr lang="en-US" dirty="0"/>
            </a:br>
            <a:endParaRPr lang="en-US" dirty="0"/>
          </a:p>
        </p:txBody>
      </p:sp>
      <p:sp>
        <p:nvSpPr>
          <p:cNvPr id="3" name="Content Placeholder 2">
            <a:extLst>
              <a:ext uri="{FF2B5EF4-FFF2-40B4-BE49-F238E27FC236}">
                <a16:creationId xmlns:a16="http://schemas.microsoft.com/office/drawing/2014/main" id="{E3EC1B87-EB8F-432C-823A-1EC3C03EB659}"/>
              </a:ext>
            </a:extLst>
          </p:cNvPr>
          <p:cNvSpPr>
            <a:spLocks noGrp="1"/>
          </p:cNvSpPr>
          <p:nvPr>
            <p:ph idx="1"/>
          </p:nvPr>
        </p:nvSpPr>
        <p:spPr/>
        <p:txBody>
          <a:bodyPr/>
          <a:lstStyle/>
          <a:p>
            <a:r>
              <a:rPr lang="en-US" dirty="0"/>
              <a:t>In a </a:t>
            </a:r>
            <a:r>
              <a:rPr lang="en-US" b="1" dirty="0"/>
              <a:t>new terminal-</a:t>
            </a:r>
            <a:r>
              <a:rPr lang="en-US" dirty="0"/>
              <a:t> </a:t>
            </a:r>
          </a:p>
          <a:p>
            <a:pPr lvl="1"/>
            <a:r>
              <a:rPr lang="en-US" dirty="0" err="1">
                <a:solidFill>
                  <a:srgbClr val="000000"/>
                </a:solidFill>
                <a:latin typeface="Courier New" panose="02070309020205020404" pitchFamily="49" charset="0"/>
              </a:rPr>
              <a:t>roslaunch</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beginner_tutorials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publishlisten.launch</a:t>
            </a:r>
            <a:endParaRPr lang="en-US" dirty="0"/>
          </a:p>
          <a:p>
            <a:pPr lvl="1"/>
            <a:endParaRPr lang="en-US" dirty="0"/>
          </a:p>
        </p:txBody>
      </p:sp>
      <p:sp>
        <p:nvSpPr>
          <p:cNvPr id="4" name="Slide Number Placeholder 3">
            <a:extLst>
              <a:ext uri="{FF2B5EF4-FFF2-40B4-BE49-F238E27FC236}">
                <a16:creationId xmlns:a16="http://schemas.microsoft.com/office/drawing/2014/main" id="{E0C18D3B-6688-4A4B-8864-63F33E1FA8FD}"/>
              </a:ext>
            </a:extLst>
          </p:cNvPr>
          <p:cNvSpPr>
            <a:spLocks noGrp="1"/>
          </p:cNvSpPr>
          <p:nvPr>
            <p:ph type="sldNum" sz="quarter" idx="12"/>
          </p:nvPr>
        </p:nvSpPr>
        <p:spPr/>
        <p:txBody>
          <a:bodyPr/>
          <a:lstStyle/>
          <a:p>
            <a:fld id="{1BCAE425-465F-4BF7-89BB-88DCEBD47105}" type="slidenum">
              <a:rPr lang="en-US" smtClean="0"/>
              <a:t>55</a:t>
            </a:fld>
            <a:endParaRPr lang="en-US"/>
          </a:p>
        </p:txBody>
      </p:sp>
    </p:spTree>
    <p:extLst>
      <p:ext uri="{BB962C8B-B14F-4D97-AF65-F5344CB8AC3E}">
        <p14:creationId xmlns:p14="http://schemas.microsoft.com/office/powerpoint/2010/main" val="2316034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D458-9818-43E3-A4F2-FF1755C654A3}"/>
              </a:ext>
            </a:extLst>
          </p:cNvPr>
          <p:cNvSpPr>
            <a:spLocks noGrp="1"/>
          </p:cNvSpPr>
          <p:nvPr>
            <p:ph type="ctrTitle"/>
          </p:nvPr>
        </p:nvSpPr>
        <p:spPr/>
        <p:txBody>
          <a:bodyPr/>
          <a:lstStyle/>
          <a:p>
            <a:r>
              <a:rPr lang="en-US" dirty="0"/>
              <a:t>Demo</a:t>
            </a:r>
          </a:p>
        </p:txBody>
      </p:sp>
      <p:sp>
        <p:nvSpPr>
          <p:cNvPr id="5" name="Subtitle 4">
            <a:extLst>
              <a:ext uri="{FF2B5EF4-FFF2-40B4-BE49-F238E27FC236}">
                <a16:creationId xmlns:a16="http://schemas.microsoft.com/office/drawing/2014/main" id="{161E644C-9E20-4A24-9656-357CD22BE3E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7C82719-807D-4AF5-974D-605EDB7B9D64}"/>
              </a:ext>
            </a:extLst>
          </p:cNvPr>
          <p:cNvSpPr>
            <a:spLocks noGrp="1"/>
          </p:cNvSpPr>
          <p:nvPr>
            <p:ph type="sldNum" sz="quarter" idx="12"/>
          </p:nvPr>
        </p:nvSpPr>
        <p:spPr/>
        <p:txBody>
          <a:bodyPr/>
          <a:lstStyle/>
          <a:p>
            <a:fld id="{1BCAE425-465F-4BF7-89BB-88DCEBD47105}" type="slidenum">
              <a:rPr lang="en-US" smtClean="0"/>
              <a:t>56</a:t>
            </a:fld>
            <a:endParaRPr lang="en-US"/>
          </a:p>
        </p:txBody>
      </p:sp>
    </p:spTree>
    <p:extLst>
      <p:ext uri="{BB962C8B-B14F-4D97-AF65-F5344CB8AC3E}">
        <p14:creationId xmlns:p14="http://schemas.microsoft.com/office/powerpoint/2010/main" val="42531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C5EA-9F33-4CF6-B992-C9D665A6D9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4D0618-FC24-4CBF-BD45-1830A9F857F0}"/>
              </a:ext>
            </a:extLst>
          </p:cNvPr>
          <p:cNvSpPr>
            <a:spLocks noGrp="1"/>
          </p:cNvSpPr>
          <p:nvPr>
            <p:ph idx="1"/>
          </p:nvPr>
        </p:nvSpPr>
        <p:spPr/>
        <p:txBody>
          <a:bodyPr/>
          <a:lstStyle/>
          <a:p>
            <a:r>
              <a:rPr lang="en-US" b="1" dirty="0"/>
              <a:t>Packages</a:t>
            </a:r>
            <a:r>
              <a:rPr lang="en-US" dirty="0"/>
              <a:t>: Packages form the atomic level of ROS. A package has the minimum structure and content to create a program within ROS. </a:t>
            </a:r>
          </a:p>
          <a:p>
            <a:r>
              <a:rPr lang="en-US" b="1" dirty="0"/>
              <a:t>Package manifests</a:t>
            </a:r>
            <a:r>
              <a:rPr lang="en-US" dirty="0"/>
              <a:t>: Package manifests provide information about a package, licenses, dependencies, compilation flags, and so on.</a:t>
            </a:r>
          </a:p>
          <a:p>
            <a:r>
              <a:rPr lang="en-US" b="1" dirty="0"/>
              <a:t>Metapackages</a:t>
            </a:r>
            <a:r>
              <a:rPr lang="en-US" dirty="0"/>
              <a:t>: When you want to aggregate several packages in a group, you will use metapackages.</a:t>
            </a:r>
          </a:p>
        </p:txBody>
      </p:sp>
      <p:sp>
        <p:nvSpPr>
          <p:cNvPr id="4" name="Slide Number Placeholder 3">
            <a:extLst>
              <a:ext uri="{FF2B5EF4-FFF2-40B4-BE49-F238E27FC236}">
                <a16:creationId xmlns:a16="http://schemas.microsoft.com/office/drawing/2014/main" id="{A38D4111-5E58-46CA-88DF-FDB1D12C5A88}"/>
              </a:ext>
            </a:extLst>
          </p:cNvPr>
          <p:cNvSpPr>
            <a:spLocks noGrp="1"/>
          </p:cNvSpPr>
          <p:nvPr>
            <p:ph type="sldNum" sz="quarter" idx="12"/>
          </p:nvPr>
        </p:nvSpPr>
        <p:spPr/>
        <p:txBody>
          <a:bodyPr/>
          <a:lstStyle/>
          <a:p>
            <a:fld id="{1BCAE425-465F-4BF7-89BB-88DCEBD47105}" type="slidenum">
              <a:rPr lang="en-US" smtClean="0"/>
              <a:t>6</a:t>
            </a:fld>
            <a:endParaRPr lang="en-US"/>
          </a:p>
        </p:txBody>
      </p:sp>
    </p:spTree>
    <p:extLst>
      <p:ext uri="{BB962C8B-B14F-4D97-AF65-F5344CB8AC3E}">
        <p14:creationId xmlns:p14="http://schemas.microsoft.com/office/powerpoint/2010/main" val="385647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CFA8-B36E-425A-9060-B277C67DF745}"/>
              </a:ext>
            </a:extLst>
          </p:cNvPr>
          <p:cNvSpPr>
            <a:spLocks noGrp="1"/>
          </p:cNvSpPr>
          <p:nvPr>
            <p:ph type="title"/>
          </p:nvPr>
        </p:nvSpPr>
        <p:spPr/>
        <p:txBody>
          <a:bodyPr/>
          <a:lstStyle/>
          <a:p>
            <a:r>
              <a:rPr lang="en-US" dirty="0"/>
              <a:t>The Computation Graph level</a:t>
            </a:r>
            <a:br>
              <a:rPr lang="en-US" dirty="0"/>
            </a:br>
            <a:endParaRPr lang="en-US" dirty="0"/>
          </a:p>
        </p:txBody>
      </p:sp>
      <p:sp>
        <p:nvSpPr>
          <p:cNvPr id="3" name="Content Placeholder 2">
            <a:extLst>
              <a:ext uri="{FF2B5EF4-FFF2-40B4-BE49-F238E27FC236}">
                <a16:creationId xmlns:a16="http://schemas.microsoft.com/office/drawing/2014/main" id="{DC5CD66B-E34F-4175-8ED2-960DA5C8F3C8}"/>
              </a:ext>
            </a:extLst>
          </p:cNvPr>
          <p:cNvSpPr>
            <a:spLocks noGrp="1"/>
          </p:cNvSpPr>
          <p:nvPr>
            <p:ph idx="1"/>
          </p:nvPr>
        </p:nvSpPr>
        <p:spPr>
          <a:xfrm>
            <a:off x="838200" y="1825625"/>
            <a:ext cx="5257800" cy="4351338"/>
          </a:xfrm>
        </p:spPr>
        <p:txBody>
          <a:bodyPr/>
          <a:lstStyle/>
          <a:p>
            <a:r>
              <a:rPr lang="en-US" dirty="0"/>
              <a:t>ROS creates a network where all the processes are connected. Any node in the system can access this network, interact with other nodes, see the information that they are sending, and transmit data to the network</a:t>
            </a:r>
          </a:p>
        </p:txBody>
      </p:sp>
      <p:sp>
        <p:nvSpPr>
          <p:cNvPr id="4" name="Slide Number Placeholder 3">
            <a:extLst>
              <a:ext uri="{FF2B5EF4-FFF2-40B4-BE49-F238E27FC236}">
                <a16:creationId xmlns:a16="http://schemas.microsoft.com/office/drawing/2014/main" id="{DB781B55-135D-4F80-B7C8-F4D56FBEEE1D}"/>
              </a:ext>
            </a:extLst>
          </p:cNvPr>
          <p:cNvSpPr>
            <a:spLocks noGrp="1"/>
          </p:cNvSpPr>
          <p:nvPr>
            <p:ph type="sldNum" sz="quarter" idx="12"/>
          </p:nvPr>
        </p:nvSpPr>
        <p:spPr/>
        <p:txBody>
          <a:bodyPr/>
          <a:lstStyle/>
          <a:p>
            <a:fld id="{1BCAE425-465F-4BF7-89BB-88DCEBD47105}" type="slidenum">
              <a:rPr lang="en-US" smtClean="0"/>
              <a:t>7</a:t>
            </a:fld>
            <a:endParaRPr lang="en-US"/>
          </a:p>
        </p:txBody>
      </p:sp>
      <p:pic>
        <p:nvPicPr>
          <p:cNvPr id="6" name="Picture 5" descr="A close up of a map&#10;&#10;Description automatically generated">
            <a:extLst>
              <a:ext uri="{FF2B5EF4-FFF2-40B4-BE49-F238E27FC236}">
                <a16:creationId xmlns:a16="http://schemas.microsoft.com/office/drawing/2014/main" id="{40BE3483-84D7-4316-AA4C-2D1062BF5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786488"/>
            <a:ext cx="5257800" cy="3161905"/>
          </a:xfrm>
          <a:prstGeom prst="rect">
            <a:avLst/>
          </a:prstGeom>
        </p:spPr>
      </p:pic>
    </p:spTree>
    <p:extLst>
      <p:ext uri="{BB962C8B-B14F-4D97-AF65-F5344CB8AC3E}">
        <p14:creationId xmlns:p14="http://schemas.microsoft.com/office/powerpoint/2010/main" val="87363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21B0-3E79-4749-B507-C2702507E785}"/>
              </a:ext>
            </a:extLst>
          </p:cNvPr>
          <p:cNvSpPr>
            <a:spLocks noGrp="1"/>
          </p:cNvSpPr>
          <p:nvPr>
            <p:ph type="title"/>
          </p:nvPr>
        </p:nvSpPr>
        <p:spPr/>
        <p:txBody>
          <a:bodyPr/>
          <a:lstStyle/>
          <a:p>
            <a:br>
              <a:rPr lang="en-US" b="1" dirty="0"/>
            </a:br>
            <a:endParaRPr lang="en-US" dirty="0"/>
          </a:p>
        </p:txBody>
      </p:sp>
      <p:sp>
        <p:nvSpPr>
          <p:cNvPr id="4" name="Slide Number Placeholder 3">
            <a:extLst>
              <a:ext uri="{FF2B5EF4-FFF2-40B4-BE49-F238E27FC236}">
                <a16:creationId xmlns:a16="http://schemas.microsoft.com/office/drawing/2014/main" id="{E46056C5-C439-4E49-82A0-41C4641B6B5E}"/>
              </a:ext>
            </a:extLst>
          </p:cNvPr>
          <p:cNvSpPr>
            <a:spLocks noGrp="1"/>
          </p:cNvSpPr>
          <p:nvPr>
            <p:ph type="sldNum" sz="quarter" idx="12"/>
          </p:nvPr>
        </p:nvSpPr>
        <p:spPr/>
        <p:txBody>
          <a:bodyPr/>
          <a:lstStyle/>
          <a:p>
            <a:fld id="{1BCAE425-465F-4BF7-89BB-88DCEBD47105}" type="slidenum">
              <a:rPr lang="en-US" smtClean="0"/>
              <a:t>8</a:t>
            </a:fld>
            <a:endParaRPr lang="en-US"/>
          </a:p>
        </p:txBody>
      </p:sp>
      <p:sp>
        <p:nvSpPr>
          <p:cNvPr id="5" name="Rectangle 1">
            <a:extLst>
              <a:ext uri="{FF2B5EF4-FFF2-40B4-BE49-F238E27FC236}">
                <a16:creationId xmlns:a16="http://schemas.microsoft.com/office/drawing/2014/main" id="{CEE31CA2-9E63-46DC-BDFD-A1D479A1FABE}"/>
              </a:ext>
            </a:extLst>
          </p:cNvPr>
          <p:cNvSpPr>
            <a:spLocks noGrp="1" noChangeArrowheads="1"/>
          </p:cNvSpPr>
          <p:nvPr>
            <p:ph idx="1"/>
          </p:nvPr>
        </p:nvSpPr>
        <p:spPr bwMode="auto">
          <a:xfrm>
            <a:off x="838200" y="1554472"/>
            <a:ext cx="973778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latin typeface="Arial" panose="020B0604020202020204" pitchFamily="34" charset="0"/>
              </a:rPr>
              <a:t>Nodes: A node is an executable that uses ROS to communicate with other nodes. </a:t>
            </a:r>
          </a:p>
          <a:p>
            <a:pPr eaLnBrk="0" fontAlgn="base" hangingPunct="0">
              <a:lnSpc>
                <a:spcPct val="100000"/>
              </a:lnSpc>
              <a:spcBef>
                <a:spcPct val="0"/>
              </a:spcBef>
              <a:spcAft>
                <a:spcPct val="0"/>
              </a:spcAft>
            </a:pPr>
            <a:endParaRPr lang="en-US" altLang="en-US" sz="2400" dirty="0">
              <a:latin typeface="Arial" panose="020B0604020202020204" pitchFamily="34" charset="0"/>
            </a:endParaRPr>
          </a:p>
          <a:p>
            <a:pPr eaLnBrk="0" fontAlgn="base" hangingPunct="0">
              <a:lnSpc>
                <a:spcPct val="100000"/>
              </a:lnSpc>
              <a:spcBef>
                <a:spcPct val="0"/>
              </a:spcBef>
              <a:spcAft>
                <a:spcPct val="0"/>
              </a:spcAft>
            </a:pPr>
            <a:r>
              <a:rPr lang="en-US" altLang="en-US" sz="2400" dirty="0">
                <a:latin typeface="Arial" panose="020B0604020202020204" pitchFamily="34" charset="0"/>
              </a:rPr>
              <a:t>Master: Name service for ROS (i.e. helps nodes find each other) </a:t>
            </a:r>
          </a:p>
          <a:p>
            <a:pPr eaLnBrk="0" fontAlgn="base" hangingPunct="0">
              <a:lnSpc>
                <a:spcPct val="100000"/>
              </a:lnSpc>
              <a:spcBef>
                <a:spcPct val="0"/>
              </a:spcBef>
              <a:spcAft>
                <a:spcPct val="0"/>
              </a:spcAft>
            </a:pPr>
            <a:endParaRPr lang="en-US" altLang="en-US" sz="2400" dirty="0">
              <a:latin typeface="Arial" panose="020B0604020202020204" pitchFamily="34" charset="0"/>
            </a:endParaRPr>
          </a:p>
          <a:p>
            <a:pPr eaLnBrk="0" fontAlgn="base" hangingPunct="0">
              <a:lnSpc>
                <a:spcPct val="100000"/>
              </a:lnSpc>
              <a:spcBef>
                <a:spcPct val="0"/>
              </a:spcBef>
              <a:spcAft>
                <a:spcPct val="0"/>
              </a:spcAft>
            </a:pPr>
            <a:r>
              <a:rPr lang="en-US" altLang="en-US" sz="2400" dirty="0">
                <a:latin typeface="Arial" panose="020B0604020202020204" pitchFamily="34" charset="0"/>
              </a:rPr>
              <a:t>Parameter Server: Parameter Server gives us the possibility of using keys to store data in a central location.</a:t>
            </a:r>
          </a:p>
          <a:p>
            <a:pPr eaLnBrk="0" fontAlgn="base" hangingPunct="0">
              <a:lnSpc>
                <a:spcPct val="100000"/>
              </a:lnSpc>
              <a:spcBef>
                <a:spcPct val="0"/>
              </a:spcBef>
              <a:spcAft>
                <a:spcPct val="0"/>
              </a:spcAft>
            </a:pPr>
            <a:endParaRPr lang="en-US" altLang="en-US" sz="2400" dirty="0">
              <a:latin typeface="Arial" panose="020B0604020202020204" pitchFamily="34" charset="0"/>
            </a:endParaRPr>
          </a:p>
          <a:p>
            <a:pPr eaLnBrk="0" fontAlgn="base" hangingPunct="0">
              <a:lnSpc>
                <a:spcPct val="100000"/>
              </a:lnSpc>
              <a:spcBef>
                <a:spcPct val="0"/>
              </a:spcBef>
              <a:spcAft>
                <a:spcPct val="0"/>
              </a:spcAft>
            </a:pPr>
            <a:r>
              <a:rPr lang="en-US" altLang="en-US" sz="2400" dirty="0">
                <a:latin typeface="Arial" panose="020B0604020202020204" pitchFamily="34" charset="0"/>
              </a:rPr>
              <a:t>Messages: ROS data type used when subscribing or publishing to a topic. </a:t>
            </a:r>
          </a:p>
          <a:p>
            <a:pPr eaLnBrk="0" fontAlgn="base" hangingPunct="0">
              <a:lnSpc>
                <a:spcPct val="100000"/>
              </a:lnSpc>
              <a:spcBef>
                <a:spcPct val="0"/>
              </a:spcBef>
              <a:spcAft>
                <a:spcPct val="0"/>
              </a:spcAf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98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A2A8-FC15-449D-B6E4-94FFACFF7C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C8D087-133F-40A6-AB2A-6A2B104C8E3A}"/>
              </a:ext>
            </a:extLst>
          </p:cNvPr>
          <p:cNvSpPr>
            <a:spLocks noGrp="1"/>
          </p:cNvSpPr>
          <p:nvPr>
            <p:ph idx="1"/>
          </p:nvPr>
        </p:nvSpPr>
        <p:spPr>
          <a:xfrm>
            <a:off x="838200" y="1847850"/>
            <a:ext cx="10515600" cy="4351338"/>
          </a:xfrm>
        </p:spPr>
        <p:txBody>
          <a:bodyPr>
            <a:normAutofit/>
          </a:bodyPr>
          <a:lstStyle/>
          <a:p>
            <a:pPr mar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Topics: Nodes can publish messages to a topic as well as subscribe to a topic to receive messages. </a:t>
            </a:r>
          </a:p>
          <a:p>
            <a:pPr mar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Services: Give us the possibility of interacting with nodes.</a:t>
            </a:r>
          </a:p>
          <a:p>
            <a:pPr mar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sz="2400" dirty="0">
                <a:latin typeface="Arial" panose="020B0604020202020204" pitchFamily="34" charset="0"/>
              </a:rPr>
              <a:t>Bags: Are a format to save and play back the ROS message data</a:t>
            </a:r>
          </a:p>
          <a:p>
            <a:pPr mar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sz="2400" dirty="0" err="1">
                <a:latin typeface="Arial" panose="020B0604020202020204" pitchFamily="34" charset="0"/>
              </a:rPr>
              <a:t>rosout</a:t>
            </a:r>
            <a:r>
              <a:rPr lang="en-US" altLang="en-US" sz="2400" dirty="0">
                <a:latin typeface="Arial" panose="020B0604020202020204" pitchFamily="34" charset="0"/>
              </a:rPr>
              <a:t>: ROS equivalent of </a:t>
            </a:r>
            <a:r>
              <a:rPr lang="en-US" altLang="en-US" sz="2400" dirty="0" err="1">
                <a:latin typeface="Arial" panose="020B0604020202020204" pitchFamily="34" charset="0"/>
              </a:rPr>
              <a:t>stdout</a:t>
            </a:r>
            <a:r>
              <a:rPr lang="en-US" altLang="en-US" sz="2400" dirty="0">
                <a:latin typeface="Arial" panose="020B0604020202020204" pitchFamily="34" charset="0"/>
              </a:rPr>
              <a:t>/stderr </a:t>
            </a:r>
          </a:p>
          <a:p>
            <a:pPr mar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sz="2400" dirty="0" err="1">
                <a:latin typeface="Arial" panose="020B0604020202020204" pitchFamily="34" charset="0"/>
              </a:rPr>
              <a:t>roscore</a:t>
            </a:r>
            <a:r>
              <a:rPr lang="en-US" altLang="en-US" sz="2400" dirty="0">
                <a:latin typeface="Arial" panose="020B0604020202020204" pitchFamily="34" charset="0"/>
              </a:rPr>
              <a:t>: Master + </a:t>
            </a:r>
            <a:r>
              <a:rPr lang="en-US" altLang="en-US" sz="2400" dirty="0" err="1">
                <a:latin typeface="Arial" panose="020B0604020202020204" pitchFamily="34" charset="0"/>
              </a:rPr>
              <a:t>rosout</a:t>
            </a:r>
            <a:r>
              <a:rPr lang="en-US" altLang="en-US" sz="2400" dirty="0">
                <a:latin typeface="Arial" panose="020B0604020202020204" pitchFamily="34" charset="0"/>
              </a:rPr>
              <a:t> + parameter server</a:t>
            </a:r>
          </a:p>
          <a:p>
            <a:pPr marL="0" lv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CA951E5-7B37-46C8-B971-2765CF70411F}"/>
              </a:ext>
            </a:extLst>
          </p:cNvPr>
          <p:cNvSpPr>
            <a:spLocks noGrp="1"/>
          </p:cNvSpPr>
          <p:nvPr>
            <p:ph type="sldNum" sz="quarter" idx="12"/>
          </p:nvPr>
        </p:nvSpPr>
        <p:spPr/>
        <p:txBody>
          <a:bodyPr/>
          <a:lstStyle/>
          <a:p>
            <a:fld id="{1BCAE425-465F-4BF7-89BB-88DCEBD47105}" type="slidenum">
              <a:rPr lang="en-US" smtClean="0"/>
              <a:t>9</a:t>
            </a:fld>
            <a:endParaRPr lang="en-US"/>
          </a:p>
        </p:txBody>
      </p:sp>
    </p:spTree>
    <p:extLst>
      <p:ext uri="{BB962C8B-B14F-4D97-AF65-F5344CB8AC3E}">
        <p14:creationId xmlns:p14="http://schemas.microsoft.com/office/powerpoint/2010/main" val="41836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2195</Words>
  <Application>Microsoft Office PowerPoint</Application>
  <PresentationFormat>Widescreen</PresentationFormat>
  <Paragraphs>425</Paragraphs>
  <Slides>56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Courier New</vt:lpstr>
      <vt:lpstr>Office Theme</vt:lpstr>
      <vt:lpstr>Robot Operating System</vt:lpstr>
      <vt:lpstr>Why ROS?</vt:lpstr>
      <vt:lpstr>Brief of Installation</vt:lpstr>
      <vt:lpstr>ROS architecture</vt:lpstr>
      <vt:lpstr>The Filesystem level </vt:lpstr>
      <vt:lpstr>PowerPoint Presentation</vt:lpstr>
      <vt:lpstr>The Computation Graph level </vt:lpstr>
      <vt:lpstr> </vt:lpstr>
      <vt:lpstr>PowerPoint Presentation</vt:lpstr>
      <vt:lpstr>Understanding ROS Nodes </vt:lpstr>
      <vt:lpstr>The Community level </vt:lpstr>
      <vt:lpstr>ROS Essentials</vt:lpstr>
      <vt:lpstr>roscore </vt:lpstr>
      <vt:lpstr>rosnode </vt:lpstr>
      <vt:lpstr>rosrun </vt:lpstr>
      <vt:lpstr>Understanding ROS Topics </vt:lpstr>
      <vt:lpstr> rostopic </vt:lpstr>
      <vt:lpstr>Other rostopic options</vt:lpstr>
      <vt:lpstr>ROS Messages </vt:lpstr>
      <vt:lpstr>PowerPoint Presentation</vt:lpstr>
      <vt:lpstr>rostopic continued </vt:lpstr>
      <vt:lpstr>Understanding ROS Services and Parameters </vt:lpstr>
      <vt:lpstr>PowerPoint Presentation</vt:lpstr>
      <vt:lpstr>Using rosparam </vt:lpstr>
      <vt:lpstr>Creating a Project</vt:lpstr>
      <vt:lpstr>Create and build a workspace:</vt:lpstr>
      <vt:lpstr>create and build a catkin workspace:</vt:lpstr>
      <vt:lpstr>What are these folders?</vt:lpstr>
      <vt:lpstr>PowerPoint Presentation</vt:lpstr>
      <vt:lpstr>Creating and building a catkin Package </vt:lpstr>
      <vt:lpstr>Making sourcing default</vt:lpstr>
      <vt:lpstr>Exploring package</vt:lpstr>
      <vt:lpstr>Creating a ROS msg and srv </vt:lpstr>
      <vt:lpstr>PowerPoint Presentation</vt:lpstr>
      <vt:lpstr>Using msg </vt:lpstr>
      <vt:lpstr>Package.xml</vt:lpstr>
      <vt:lpstr> CMakeLists.txt</vt:lpstr>
      <vt:lpstr>PowerPoint Presentation</vt:lpstr>
      <vt:lpstr>Using rosmsg </vt:lpstr>
      <vt:lpstr>Using srv </vt:lpstr>
      <vt:lpstr>CMakeLists.txt</vt:lpstr>
      <vt:lpstr>Using rossrv</vt:lpstr>
      <vt:lpstr>Writing a Simple Publisher and Subscriber  </vt:lpstr>
      <vt:lpstr>PowerPoint Presentation</vt:lpstr>
      <vt:lpstr>PowerPoint Presentation</vt:lpstr>
      <vt:lpstr>Building your nodes </vt:lpstr>
      <vt:lpstr>Examining the Simple Publisher and Subscriber </vt:lpstr>
      <vt:lpstr>Writing a Simple Service and Client </vt:lpstr>
      <vt:lpstr>PowerPoint Presentation</vt:lpstr>
      <vt:lpstr>PowerPoint Presentation</vt:lpstr>
      <vt:lpstr>Building your nodes </vt:lpstr>
      <vt:lpstr>Examining the Simple Service and Client </vt:lpstr>
      <vt:lpstr>Using roslaunch </vt:lpstr>
      <vt:lpstr>PowerPoint Presentation</vt:lpstr>
      <vt:lpstr>Running roslaunch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 Kumar Urs - I20936</dc:creator>
  <cp:lastModifiedBy>Adith Kumar Urs - I20936</cp:lastModifiedBy>
  <cp:revision>54</cp:revision>
  <dcterms:created xsi:type="dcterms:W3CDTF">2019-03-13T13:29:36Z</dcterms:created>
  <dcterms:modified xsi:type="dcterms:W3CDTF">2019-03-15T17:06:22Z</dcterms:modified>
</cp:coreProperties>
</file>