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3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7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9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6436-4445-4CE1-B7E9-1309A566DF2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553E-BD35-457F-BB58-3D3FA64C6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0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475" y="250716"/>
            <a:ext cx="341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ASSIGNMENT - 10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25300"/>
            <a:ext cx="9372600" cy="4751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9212" y="728201"/>
            <a:ext cx="661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: Use demo web shop </a:t>
            </a:r>
            <a:r>
              <a:rPr lang="en-US" dirty="0" err="1" smtClean="0"/>
              <a:t>url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STEP 2 : We Use </a:t>
            </a:r>
            <a:r>
              <a:rPr lang="en-US" dirty="0" err="1" smtClean="0"/>
              <a:t>Blazemeter</a:t>
            </a:r>
            <a:r>
              <a:rPr lang="en-US" dirty="0" smtClean="0"/>
              <a:t> To Select The Different </a:t>
            </a:r>
            <a:r>
              <a:rPr lang="en-US" dirty="0" err="1" smtClean="0"/>
              <a:t>Url</a:t>
            </a:r>
            <a:r>
              <a:rPr lang="en-US" dirty="0" smtClean="0"/>
              <a:t> And Uri.</a:t>
            </a:r>
          </a:p>
          <a:p>
            <a:r>
              <a:rPr lang="en-US" dirty="0" smtClean="0"/>
              <a:t>STEP 3 :  After export the .</a:t>
            </a:r>
            <a:r>
              <a:rPr lang="en-US" dirty="0" err="1" smtClean="0"/>
              <a:t>Jmx</a:t>
            </a:r>
            <a:r>
              <a:rPr lang="en-US" dirty="0" smtClean="0"/>
              <a:t>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27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32272"/>
            <a:ext cx="10153650" cy="5711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3475" y="276225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 : IMPORT THE .JXM FILE INTO THE JMETER</a:t>
            </a:r>
          </a:p>
          <a:p>
            <a:r>
              <a:rPr lang="en-US" dirty="0" smtClean="0"/>
              <a:t>STEP 5 : TO CHANGE THE SOME THREADS VALUES AND RAMP-UP PERIOD IN THREAD GROUP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2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929283"/>
            <a:ext cx="10048875" cy="5652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7775" y="323850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 : CHECK THE SEE THE HTTP REQUEST (POST).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 rot="18057824">
            <a:off x="4122843" y="3063024"/>
            <a:ext cx="178055" cy="40837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9" y="933450"/>
            <a:ext cx="9990666" cy="5619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0" y="40005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 : CHECK THE VIEW RESULT IN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6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719732"/>
            <a:ext cx="10506075" cy="5909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3950" y="150375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8 : CHECK THE VIEW RESULTS TREE.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1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62" y="990601"/>
            <a:ext cx="10678663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09575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9 : CHECK THE USER DEFINED VARIABLES TO CHANGE OR SET THE NEW VARIABLE AND VALUE.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4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2024-03-21T07:12:26Z</dcterms:created>
  <dcterms:modified xsi:type="dcterms:W3CDTF">2024-03-21T07:29:47Z</dcterms:modified>
</cp:coreProperties>
</file>