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1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5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0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2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6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5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769D-0C04-47C3-ADBD-741F692EA4F4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1EBE-9B8A-4F5C-AD21-A4F6A42B4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ASSIGNMENT – 8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J METER</a:t>
            </a:r>
            <a:endParaRPr lang="en-IN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22922" y="22908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J METER </a:t>
            </a:r>
            <a:r>
              <a:rPr lang="en-US" dirty="0" smtClean="0"/>
              <a:t>: </a:t>
            </a:r>
            <a:r>
              <a:rPr lang="en-US" sz="1600" b="1" dirty="0" smtClean="0"/>
              <a:t>The Apache </a:t>
            </a:r>
            <a:r>
              <a:rPr lang="en-US" sz="1600" b="1" dirty="0" err="1" smtClean="0"/>
              <a:t>Jmeter</a:t>
            </a:r>
            <a:r>
              <a:rPr lang="en-US" sz="1600" b="1" dirty="0" smtClean="0"/>
              <a:t>™ Application Is Open Source Software, A 100% Pure Java Application Designed To Load Test Functional Behavior And Measure Performance</a:t>
            </a:r>
          </a:p>
          <a:p>
            <a:endParaRPr lang="en-IN" sz="1600" b="1" dirty="0" smtClean="0"/>
          </a:p>
          <a:p>
            <a:r>
              <a:rPr lang="en-US" sz="1800" b="1" dirty="0" smtClean="0"/>
              <a:t>THREAD </a:t>
            </a:r>
            <a:r>
              <a:rPr lang="en-US" sz="1600" b="1" dirty="0" smtClean="0"/>
              <a:t> : In JMETER, Each Thread Is One User.</a:t>
            </a:r>
          </a:p>
          <a:p>
            <a:endParaRPr lang="en-US" sz="1600" b="1" dirty="0" smtClean="0"/>
          </a:p>
          <a:p>
            <a:r>
              <a:rPr lang="en-US" sz="1800" b="1" dirty="0" smtClean="0"/>
              <a:t>THREAD GROUP </a:t>
            </a:r>
            <a:r>
              <a:rPr lang="en-US" sz="1600" b="1" dirty="0" smtClean="0"/>
              <a:t>: A </a:t>
            </a:r>
            <a:r>
              <a:rPr lang="en-US" sz="1600" b="1" dirty="0" err="1" smtClean="0"/>
              <a:t>Tg</a:t>
            </a:r>
            <a:r>
              <a:rPr lang="en-US" sz="1600" b="1" dirty="0" smtClean="0"/>
              <a:t> Is A Collection Of Threads(users).</a:t>
            </a:r>
          </a:p>
          <a:p>
            <a:endParaRPr lang="en-US" sz="1600" b="1" dirty="0"/>
          </a:p>
          <a:p>
            <a:r>
              <a:rPr lang="en-US" sz="1800" b="1" dirty="0" smtClean="0"/>
              <a:t>TESTPLAN</a:t>
            </a:r>
            <a:r>
              <a:rPr lang="en-US" sz="1600" b="1" dirty="0" smtClean="0"/>
              <a:t> : Collections Of All Thread Groups, </a:t>
            </a:r>
            <a:r>
              <a:rPr lang="en-US" sz="1600" b="1" dirty="0" err="1" smtClean="0"/>
              <a:t>Config</a:t>
            </a:r>
            <a:r>
              <a:rPr lang="en-US" sz="1600" b="1" dirty="0" smtClean="0"/>
              <a:t> Elements.</a:t>
            </a:r>
          </a:p>
          <a:p>
            <a:endParaRPr lang="en-US" sz="1600" b="1" dirty="0" smtClean="0"/>
          </a:p>
          <a:p>
            <a:r>
              <a:rPr lang="en-US" sz="1800" b="1" dirty="0" smtClean="0"/>
              <a:t>SAMPLER</a:t>
            </a:r>
            <a:r>
              <a:rPr lang="en-US" sz="1600" b="1" dirty="0" smtClean="0"/>
              <a:t> : A Sampler Is A Request Sends By The Client To The Server In Manual Testing, We Call It As Test Case.</a:t>
            </a:r>
          </a:p>
          <a:p>
            <a:pPr marL="0" indent="0">
              <a:buNone/>
            </a:pPr>
            <a:r>
              <a:rPr lang="en-US" sz="1600" b="1" dirty="0" smtClean="0"/>
              <a:t>                        As A Tester, We Should Verify The Webpages Working On Server By Sending The Request To The Server, That </a:t>
            </a:r>
          </a:p>
          <a:p>
            <a:pPr marL="0" indent="0">
              <a:buNone/>
            </a:pPr>
            <a:r>
              <a:rPr lang="en-US" sz="1600" b="1" dirty="0" smtClean="0"/>
              <a:t>	     Is Why We Should Create The Samples In </a:t>
            </a:r>
            <a:r>
              <a:rPr lang="en-US" sz="1600" b="1" dirty="0" err="1" smtClean="0"/>
              <a:t>Jmeter</a:t>
            </a:r>
            <a:r>
              <a:rPr lang="en-US" sz="1600" b="1" dirty="0" smtClean="0"/>
              <a:t>. 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876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758246"/>
            <a:ext cx="8515350" cy="5032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91467" y="1325109"/>
            <a:ext cx="204714" cy="853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834" y="1048110"/>
            <a:ext cx="1329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Run </a:t>
            </a:r>
            <a:r>
              <a:rPr lang="en-US" sz="1100" dirty="0" err="1" smtClean="0"/>
              <a:t>Iocn</a:t>
            </a:r>
            <a:endParaRPr lang="en-IN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42967" y="942832"/>
            <a:ext cx="348560" cy="1248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2567" y="653269"/>
            <a:ext cx="75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</a:t>
            </a:r>
            <a:endParaRPr lang="en-IN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52085" y="686219"/>
            <a:ext cx="94515" cy="14926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7247" y="416043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Shout down</a:t>
            </a:r>
            <a:endParaRPr lang="en-IN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37947" y="1178915"/>
            <a:ext cx="382786" cy="99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000" y="930268"/>
            <a:ext cx="80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clear</a:t>
            </a:r>
            <a:endParaRPr lang="en-IN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85267" y="1325109"/>
            <a:ext cx="728133" cy="86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4133" y="106876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Clear All </a:t>
            </a:r>
            <a:r>
              <a:rPr lang="en-US" sz="1200" dirty="0" err="1" smtClean="0"/>
              <a:t>listiner</a:t>
            </a:r>
            <a:endParaRPr lang="en-IN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192867" y="1178915"/>
            <a:ext cx="321733" cy="1012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81367" y="930268"/>
            <a:ext cx="108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835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332" y="618067"/>
            <a:ext cx="666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TEST GROUP</a:t>
            </a:r>
          </a:p>
          <a:p>
            <a:endParaRPr lang="en-US" dirty="0" smtClean="0"/>
          </a:p>
          <a:p>
            <a:r>
              <a:rPr lang="en-US" dirty="0" smtClean="0"/>
              <a:t>Step 1 : Right click -&gt; </a:t>
            </a:r>
            <a:r>
              <a:rPr lang="en-US" dirty="0" err="1" smtClean="0"/>
              <a:t>testplan</a:t>
            </a:r>
            <a:r>
              <a:rPr lang="en-US" dirty="0" smtClean="0"/>
              <a:t> -&gt; add-&gt; threads (users) -&gt; thread group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541397"/>
            <a:ext cx="11277601" cy="514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467" y="651934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2 samplers in each group :</a:t>
            </a:r>
          </a:p>
          <a:p>
            <a:endParaRPr lang="en-US" dirty="0"/>
          </a:p>
          <a:p>
            <a:r>
              <a:rPr lang="en-US" dirty="0" smtClean="0"/>
              <a:t>Step 1 : Right  click -&gt; Test Group -&gt; Add -&gt; sampler -&gt; http request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667933"/>
            <a:ext cx="11192933" cy="49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131" y="174090"/>
            <a:ext cx="1040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4 LISTENERS IN EACH TEST GROUP :</a:t>
            </a:r>
          </a:p>
          <a:p>
            <a:endParaRPr lang="en-US" dirty="0"/>
          </a:p>
          <a:p>
            <a:r>
              <a:rPr lang="en-US" dirty="0" smtClean="0"/>
              <a:t>Step 1 : Right Click -&gt; Add -&gt; Listeners -&gt; (View Results In Table ,View Results Tree , Assertion Result , </a:t>
            </a:r>
          </a:p>
          <a:p>
            <a:r>
              <a:rPr lang="en-US" dirty="0" smtClean="0"/>
              <a:t>	Summary Report, Aggregate Report 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1374419"/>
            <a:ext cx="10556312" cy="52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7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982" y="275536"/>
            <a:ext cx="532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&amp; RUN ALL LISTENERS 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2" y="719191"/>
            <a:ext cx="11363218" cy="59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– 8  J METER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8  J METER</dc:title>
  <dc:creator>Microsoft account</dc:creator>
  <cp:lastModifiedBy>Microsoft account</cp:lastModifiedBy>
  <cp:revision>7</cp:revision>
  <dcterms:created xsi:type="dcterms:W3CDTF">2024-03-19T03:43:51Z</dcterms:created>
  <dcterms:modified xsi:type="dcterms:W3CDTF">2024-03-19T04:27:03Z</dcterms:modified>
</cp:coreProperties>
</file>