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1440-04B8-4C38-A25E-17AD3E18F42C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AF33-A2D5-495C-8C3D-AD4734A63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84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1440-04B8-4C38-A25E-17AD3E18F42C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AF33-A2D5-495C-8C3D-AD4734A63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11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1440-04B8-4C38-A25E-17AD3E18F42C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AF33-A2D5-495C-8C3D-AD4734A63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1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1440-04B8-4C38-A25E-17AD3E18F42C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AF33-A2D5-495C-8C3D-AD4734A63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43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1440-04B8-4C38-A25E-17AD3E18F42C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AF33-A2D5-495C-8C3D-AD4734A63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35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1440-04B8-4C38-A25E-17AD3E18F42C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AF33-A2D5-495C-8C3D-AD4734A63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71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1440-04B8-4C38-A25E-17AD3E18F42C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AF33-A2D5-495C-8C3D-AD4734A63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24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1440-04B8-4C38-A25E-17AD3E18F42C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AF33-A2D5-495C-8C3D-AD4734A63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4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1440-04B8-4C38-A25E-17AD3E18F42C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AF33-A2D5-495C-8C3D-AD4734A63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76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1440-04B8-4C38-A25E-17AD3E18F42C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AF33-A2D5-495C-8C3D-AD4734A63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68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1440-04B8-4C38-A25E-17AD3E18F42C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AF33-A2D5-495C-8C3D-AD4734A63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13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A1440-04B8-4C38-A25E-17AD3E18F42C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9AF33-A2D5-495C-8C3D-AD4734A63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40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1524000"/>
            <a:ext cx="9569450" cy="5168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87800" y="279400"/>
            <a:ext cx="447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ASSIGNMENT 13</a:t>
            </a:r>
            <a:endParaRPr lang="en-I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92250" y="901700"/>
            <a:ext cx="591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Flipkart : https://www.flipkart.com/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353145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3900" y="292100"/>
            <a:ext cx="492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TEST PLANS :</a:t>
            </a:r>
            <a:endParaRPr lang="en-I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23900" y="946289"/>
            <a:ext cx="102743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OBJECTIVES:</a:t>
            </a:r>
          </a:p>
          <a:p>
            <a:endParaRPr lang="en-US" sz="2000" dirty="0" smtClean="0"/>
          </a:p>
          <a:p>
            <a:pPr marL="857250" lvl="1" indent="-400050">
              <a:buFont typeface="+mj-lt"/>
              <a:buAutoNum type="romanUcPeriod"/>
            </a:pPr>
            <a:r>
              <a:rPr lang="en-US" sz="2000" dirty="0" smtClean="0"/>
              <a:t>Ensure </a:t>
            </a:r>
            <a:r>
              <a:rPr lang="en-US" sz="2000" dirty="0"/>
              <a:t>that all key functionalities of the Flipkart website work as intended.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2000" dirty="0"/>
              <a:t>Identify and mitigate any potential issues or bugs in the system.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2000" dirty="0"/>
              <a:t>Validate the performance and reliability of the website under various conditions.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2000" dirty="0"/>
              <a:t>Verify that the website is user-friendly and provides a seamless shopping experience</a:t>
            </a:r>
            <a:r>
              <a:rPr lang="en-US" sz="2000" dirty="0" smtClean="0"/>
              <a:t>.</a:t>
            </a:r>
          </a:p>
          <a:p>
            <a:pPr lvl="1"/>
            <a:endParaRPr lang="en-US" dirty="0"/>
          </a:p>
          <a:p>
            <a:r>
              <a:rPr lang="en-US" sz="2000" b="1" dirty="0" smtClean="0"/>
              <a:t>SCOPE:</a:t>
            </a:r>
          </a:p>
          <a:p>
            <a:endParaRPr lang="en-US" sz="2000" dirty="0" smtClean="0"/>
          </a:p>
          <a:p>
            <a:pPr marL="857250" lvl="1" indent="-400050">
              <a:buFont typeface="+mj-lt"/>
              <a:buAutoNum type="romanUcPeriod"/>
            </a:pPr>
            <a:r>
              <a:rPr lang="en-US" sz="2000" dirty="0" smtClean="0"/>
              <a:t>The </a:t>
            </a:r>
            <a:r>
              <a:rPr lang="en-US" sz="2000" dirty="0"/>
              <a:t>test scope covers the main functionalities of the Flipkart website, including user authentication, product search and navigation, shopping cart and checkout, payment processing, order management, and overall performance and compatibility.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2000" dirty="0"/>
              <a:t>It includes both frontend and backend testing to ensure end-to-end functionality</a:t>
            </a:r>
            <a:r>
              <a:rPr lang="en-US" sz="2000" dirty="0" smtClean="0"/>
              <a:t>.</a:t>
            </a:r>
          </a:p>
          <a:p>
            <a:pPr lvl="1"/>
            <a:endParaRPr lang="en-US" dirty="0"/>
          </a:p>
          <a:p>
            <a:r>
              <a:rPr lang="en-US" sz="2000" b="1" dirty="0" smtClean="0"/>
              <a:t>METHODOLOGIES:</a:t>
            </a:r>
          </a:p>
          <a:p>
            <a:endParaRPr lang="en-US" sz="2000" dirty="0" smtClean="0"/>
          </a:p>
          <a:p>
            <a:pPr marL="971550" lvl="1" indent="-514350">
              <a:buFont typeface="+mj-lt"/>
              <a:buAutoNum type="romanUcPeriod"/>
            </a:pPr>
            <a:r>
              <a:rPr lang="en-US" sz="2000" dirty="0" smtClean="0"/>
              <a:t>Black </a:t>
            </a:r>
            <a:r>
              <a:rPr lang="en-US" sz="2000" dirty="0"/>
              <a:t>box testing: Focuses on testing the functionalities of the system without considering its internal structure or code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596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1900" y="139700"/>
            <a:ext cx="1009650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Font typeface="+mj-lt"/>
              <a:buAutoNum type="romanUcPeriod"/>
            </a:pPr>
            <a:r>
              <a:rPr lang="en-US" sz="2000" dirty="0" smtClean="0"/>
              <a:t>Regression testing: Ensures that new changes or updates do not adversely affect existing functionalities.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000" dirty="0" smtClean="0"/>
              <a:t>User acceptance testing (UAT): Involves real users testing the system to validate whether it meets their requirements and expectations.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000" dirty="0" smtClean="0"/>
              <a:t>Performance testing: Evaluates the website's speed, responsiveness, and scalability under various load conditions.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000" dirty="0" smtClean="0"/>
              <a:t>Compatibility testing: Ensures that the website functions correctly across different browsers, devices, and operating systems.</a:t>
            </a:r>
          </a:p>
          <a:p>
            <a:pPr lvl="1"/>
            <a:endParaRPr lang="en-US" sz="2000" dirty="0" smtClean="0"/>
          </a:p>
          <a:p>
            <a:r>
              <a:rPr lang="en-US" sz="2000" b="1" dirty="0" smtClean="0"/>
              <a:t>TECHNIQUES:</a:t>
            </a:r>
          </a:p>
          <a:p>
            <a:pPr marL="514350" indent="-514350">
              <a:buFont typeface="+mj-lt"/>
              <a:buAutoNum type="romanUcPeriod"/>
            </a:pPr>
            <a:endParaRPr lang="en-US" sz="2000" dirty="0" smtClean="0"/>
          </a:p>
          <a:p>
            <a:pPr marL="971550" lvl="1" indent="-514350">
              <a:buFont typeface="+mj-lt"/>
              <a:buAutoNum type="romanUcPeriod"/>
            </a:pPr>
            <a:r>
              <a:rPr lang="en-US" sz="2000" dirty="0" smtClean="0"/>
              <a:t>Functional testing: Tests each function of the website to ensure it behaves according to specifications.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000" dirty="0" smtClean="0"/>
              <a:t>Boundary testing: Tests inputs at the boundary conditions to identify any unexpected behaviors.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000" dirty="0" smtClean="0"/>
              <a:t>Exploratory testing: Allows testers to explore the system freely to uncover defects that may not be covered by scripted tests.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000" dirty="0" smtClean="0"/>
              <a:t>Security testing: Identifies vulnerabilities in the system that could be exploited by malicious users.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000" dirty="0" smtClean="0"/>
              <a:t>Cross-browser testing: Ensures consistent behavior and appearance of the website across different web browsers.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615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3900" y="685800"/>
            <a:ext cx="112776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ASSUMPTIONS:</a:t>
            </a:r>
          </a:p>
          <a:p>
            <a:pPr marL="400050" indent="-400050">
              <a:buFont typeface="+mj-lt"/>
              <a:buAutoNum type="romanUcPeriod"/>
            </a:pPr>
            <a:endParaRPr lang="en-US" sz="2000" dirty="0" smtClean="0"/>
          </a:p>
          <a:p>
            <a:pPr marL="857250" lvl="1" indent="-400050">
              <a:buFont typeface="+mj-lt"/>
              <a:buAutoNum type="romanUcPeriod"/>
            </a:pPr>
            <a:r>
              <a:rPr lang="en-US" sz="2000" dirty="0" smtClean="0"/>
              <a:t>The test environment simulates real-world conditions accurately.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2000" dirty="0" smtClean="0"/>
              <a:t>Test data is representative of actual usage scenarios.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2000" dirty="0" smtClean="0"/>
              <a:t>The website operates within its specified hardware and software requirements.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2000" dirty="0" smtClean="0"/>
              <a:t>Third-party integrations such as payment gateways function correctly.</a:t>
            </a:r>
          </a:p>
          <a:p>
            <a:pPr lvl="1"/>
            <a:endParaRPr lang="en-US" sz="2000" dirty="0" smtClean="0"/>
          </a:p>
          <a:p>
            <a:r>
              <a:rPr lang="en-US" b="1" dirty="0" smtClean="0"/>
              <a:t>RISKS:</a:t>
            </a:r>
          </a:p>
          <a:p>
            <a:endParaRPr lang="en-US" dirty="0" smtClean="0"/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Potential risk of data breaches or security vulnerabilities, especially regarding user information and payment details.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Risk of performance degradation or downtime during high traffic periods, such as sales events or promotions.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Risk of compatibility issues across different devices, browsers, or operating systems.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Risk of user dissatisfaction due to poor usability or functionality issues.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73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401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2024-04-03T23:52:27Z</dcterms:created>
  <dcterms:modified xsi:type="dcterms:W3CDTF">2024-04-03T23:57:27Z</dcterms:modified>
</cp:coreProperties>
</file>