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0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09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2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3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2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5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9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9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6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B4E9-AC39-49DC-B39B-62D6F248B5C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B9ACE-61CC-4C57-9759-EFD32DB2D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4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549400"/>
            <a:ext cx="11137900" cy="50126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0400" y="269270"/>
            <a:ext cx="271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ASSIGNMENT - 9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3900" y="7874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STEP 1 </a:t>
            </a:r>
            <a:r>
              <a:rPr lang="en-US" dirty="0" smtClean="0"/>
              <a:t>: USE FLIPKART.COM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8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917700"/>
            <a:ext cx="10007600" cy="4765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8400" y="533400"/>
            <a:ext cx="668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 </a:t>
            </a:r>
            <a:r>
              <a:rPr lang="en-US" dirty="0" smtClean="0"/>
              <a:t>: CREATE A JMX FILE USING BLAZEMETE.</a:t>
            </a:r>
          </a:p>
          <a:p>
            <a:endParaRPr lang="en-US" dirty="0" smtClean="0"/>
          </a:p>
          <a:p>
            <a:r>
              <a:rPr lang="en-US" b="1" dirty="0" smtClean="0"/>
              <a:t>STEP 3 </a:t>
            </a:r>
            <a:r>
              <a:rPr lang="en-US" dirty="0" smtClean="0"/>
              <a:t>: EXPORT THE FILE.</a:t>
            </a:r>
          </a:p>
        </p:txBody>
      </p:sp>
    </p:spTree>
    <p:extLst>
      <p:ext uri="{BB962C8B-B14F-4D97-AF65-F5344CB8AC3E}">
        <p14:creationId xmlns:p14="http://schemas.microsoft.com/office/powerpoint/2010/main" val="322842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110456"/>
            <a:ext cx="10972800" cy="5607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0900" y="419100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4 </a:t>
            </a:r>
            <a:r>
              <a:rPr lang="en-US" dirty="0" smtClean="0"/>
              <a:t>: IMPORT THAT INTO JMETER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08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052512"/>
            <a:ext cx="11163300" cy="55006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7700" y="431800"/>
            <a:ext cx="580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5 </a:t>
            </a:r>
            <a:r>
              <a:rPr lang="en-US" dirty="0" smtClean="0"/>
              <a:t>: CHECK LISTENERS TABLE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04080"/>
            <a:ext cx="11468100" cy="55602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2800" y="381000"/>
            <a:ext cx="671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6 </a:t>
            </a:r>
            <a:r>
              <a:rPr lang="en-US" dirty="0" smtClean="0"/>
              <a:t>: CHECK VIEW RESULTS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5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358900"/>
            <a:ext cx="11582400" cy="521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7700" y="330200"/>
            <a:ext cx="574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7 </a:t>
            </a:r>
            <a:r>
              <a:rPr lang="en-US" dirty="0" smtClean="0"/>
              <a:t>: ADD ASSERTION RESPONSE TIME, DURATION </a:t>
            </a:r>
          </a:p>
          <a:p>
            <a:endParaRPr lang="en-US" dirty="0" smtClean="0"/>
          </a:p>
          <a:p>
            <a:r>
              <a:rPr lang="en-US" b="1" dirty="0" smtClean="0"/>
              <a:t>STEP 8 </a:t>
            </a:r>
            <a:r>
              <a:rPr lang="en-US" dirty="0" smtClean="0"/>
              <a:t>: SAVE THE JMETER FILE AND EXECUTE THE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73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2024-03-20T06:02:41Z</dcterms:created>
  <dcterms:modified xsi:type="dcterms:W3CDTF">2024-03-20T06:19:39Z</dcterms:modified>
</cp:coreProperties>
</file>