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0" r:id="rId5"/>
    <p:sldId id="262" r:id="rId6"/>
    <p:sldId id="264" r:id="rId7"/>
    <p:sldId id="261" r:id="rId8"/>
    <p:sldId id="263" r:id="rId9"/>
    <p:sldId id="259"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50012-CE51-44C8-9E7C-DD5FD150D685}" v="1082" dt="2024-06-30T10:24:07.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8336EB-3A12-43A9-9AE0-E9F67455A9F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A22E64D-3F6B-4339-91D1-ADFD0B4409B1}">
      <dgm:prSet/>
      <dgm:spPr/>
      <dgm:t>
        <a:bodyPr/>
        <a:lstStyle/>
        <a:p>
          <a:r>
            <a:rPr lang="en-US" b="1"/>
            <a:t>This section will show how we can configure Selenium with Eclipse.</a:t>
          </a:r>
          <a:endParaRPr lang="en-US"/>
        </a:p>
      </dgm:t>
    </dgm:pt>
    <dgm:pt modelId="{C738D5B8-70CD-4D3E-AFDD-528BA3E84E6E}" type="parTrans" cxnId="{D14A3BBC-29ED-461E-9758-99195CF1A33C}">
      <dgm:prSet/>
      <dgm:spPr/>
      <dgm:t>
        <a:bodyPr/>
        <a:lstStyle/>
        <a:p>
          <a:endParaRPr lang="en-US"/>
        </a:p>
      </dgm:t>
    </dgm:pt>
    <dgm:pt modelId="{DFFA5BD8-50ED-4668-B2B1-E9FF61D8B535}" type="sibTrans" cxnId="{D14A3BBC-29ED-461E-9758-99195CF1A33C}">
      <dgm:prSet/>
      <dgm:spPr/>
      <dgm:t>
        <a:bodyPr/>
        <a:lstStyle/>
        <a:p>
          <a:endParaRPr lang="en-US"/>
        </a:p>
      </dgm:t>
    </dgm:pt>
    <dgm:pt modelId="{6744B5E3-6A5D-49E2-8E5E-33B65F89D68E}">
      <dgm:prSet/>
      <dgm:spPr/>
      <dgm:t>
        <a:bodyPr/>
        <a:lstStyle/>
        <a:p>
          <a:r>
            <a:rPr lang="en-US" b="1"/>
            <a:t>Pre-requisites:</a:t>
          </a:r>
          <a:endParaRPr lang="en-US"/>
        </a:p>
      </dgm:t>
    </dgm:pt>
    <dgm:pt modelId="{A32FC6CB-B05D-4218-A2E1-47525627FF98}" type="parTrans" cxnId="{7A18725A-80FD-48CC-A3EA-FC85C7D301E8}">
      <dgm:prSet/>
      <dgm:spPr/>
      <dgm:t>
        <a:bodyPr/>
        <a:lstStyle/>
        <a:p>
          <a:endParaRPr lang="en-US"/>
        </a:p>
      </dgm:t>
    </dgm:pt>
    <dgm:pt modelId="{1C7EAFED-4865-464B-8F23-7B38C13A1BBA}" type="sibTrans" cxnId="{7A18725A-80FD-48CC-A3EA-FC85C7D301E8}">
      <dgm:prSet/>
      <dgm:spPr/>
      <dgm:t>
        <a:bodyPr/>
        <a:lstStyle/>
        <a:p>
          <a:endParaRPr lang="en-US"/>
        </a:p>
      </dgm:t>
    </dgm:pt>
    <dgm:pt modelId="{3A1B4A7E-8F69-465C-811E-C38F622CFA84}">
      <dgm:prSet/>
      <dgm:spPr/>
      <dgm:t>
        <a:bodyPr/>
        <a:lstStyle/>
        <a:p>
          <a:r>
            <a:rPr lang="en-US" b="1"/>
            <a:t>Download and Install Java</a:t>
          </a:r>
          <a:endParaRPr lang="en-US"/>
        </a:p>
      </dgm:t>
    </dgm:pt>
    <dgm:pt modelId="{84499CB7-0C9C-41B5-8955-D1BF96460645}" type="parTrans" cxnId="{08D1863B-724A-4E49-AD0D-BB4984B3B5FA}">
      <dgm:prSet/>
      <dgm:spPr/>
      <dgm:t>
        <a:bodyPr/>
        <a:lstStyle/>
        <a:p>
          <a:endParaRPr lang="en-US"/>
        </a:p>
      </dgm:t>
    </dgm:pt>
    <dgm:pt modelId="{0EE859B1-52BA-4C9E-A579-6E54DCCA8C36}" type="sibTrans" cxnId="{08D1863B-724A-4E49-AD0D-BB4984B3B5FA}">
      <dgm:prSet/>
      <dgm:spPr/>
      <dgm:t>
        <a:bodyPr/>
        <a:lstStyle/>
        <a:p>
          <a:endParaRPr lang="en-US"/>
        </a:p>
      </dgm:t>
    </dgm:pt>
    <dgm:pt modelId="{7CDBB5CE-FE38-474E-AB81-FFFE4C04D541}">
      <dgm:prSet/>
      <dgm:spPr/>
      <dgm:t>
        <a:bodyPr/>
        <a:lstStyle/>
        <a:p>
          <a:r>
            <a:rPr lang="en-US" b="1"/>
            <a:t>Set up the Environment Variables</a:t>
          </a:r>
          <a:endParaRPr lang="en-US"/>
        </a:p>
      </dgm:t>
    </dgm:pt>
    <dgm:pt modelId="{3FD240A2-6945-4A4A-ACF0-843500E31255}" type="parTrans" cxnId="{F66A33A2-2505-4C7C-9365-4E5EAE375847}">
      <dgm:prSet/>
      <dgm:spPr/>
      <dgm:t>
        <a:bodyPr/>
        <a:lstStyle/>
        <a:p>
          <a:endParaRPr lang="en-US"/>
        </a:p>
      </dgm:t>
    </dgm:pt>
    <dgm:pt modelId="{3C8AB93C-F47A-4C39-8A98-65619E66CC59}" type="sibTrans" cxnId="{F66A33A2-2505-4C7C-9365-4E5EAE375847}">
      <dgm:prSet/>
      <dgm:spPr/>
      <dgm:t>
        <a:bodyPr/>
        <a:lstStyle/>
        <a:p>
          <a:endParaRPr lang="en-US"/>
        </a:p>
      </dgm:t>
    </dgm:pt>
    <dgm:pt modelId="{B31C3015-7658-4891-8F86-F091D7E63E56}">
      <dgm:prSet/>
      <dgm:spPr/>
      <dgm:t>
        <a:bodyPr/>
        <a:lstStyle/>
        <a:p>
          <a:r>
            <a:rPr lang="en-US" b="1"/>
            <a:t>Install WebDrivers</a:t>
          </a:r>
          <a:endParaRPr lang="en-US"/>
        </a:p>
      </dgm:t>
    </dgm:pt>
    <dgm:pt modelId="{0D91B506-E63C-4A4A-91BD-8EFF97F87B63}" type="parTrans" cxnId="{4DDE1FE2-4D26-4BD1-A42C-B9432F0CEA73}">
      <dgm:prSet/>
      <dgm:spPr/>
      <dgm:t>
        <a:bodyPr/>
        <a:lstStyle/>
        <a:p>
          <a:endParaRPr lang="en-US"/>
        </a:p>
      </dgm:t>
    </dgm:pt>
    <dgm:pt modelId="{9BD46353-74B9-4008-86D3-894CF5635CD0}" type="sibTrans" cxnId="{4DDE1FE2-4D26-4BD1-A42C-B9432F0CEA73}">
      <dgm:prSet/>
      <dgm:spPr/>
      <dgm:t>
        <a:bodyPr/>
        <a:lstStyle/>
        <a:p>
          <a:endParaRPr lang="en-US"/>
        </a:p>
      </dgm:t>
    </dgm:pt>
    <dgm:pt modelId="{4ED70F7D-3CFA-409C-9332-DE7D11F78330}">
      <dgm:prSet/>
      <dgm:spPr/>
      <dgm:t>
        <a:bodyPr/>
        <a:lstStyle/>
        <a:p>
          <a:r>
            <a:rPr lang="en-US" b="1"/>
            <a:t>Download and Install Eclipse </a:t>
          </a:r>
          <a:endParaRPr lang="en-US"/>
        </a:p>
      </dgm:t>
    </dgm:pt>
    <dgm:pt modelId="{8E78AD90-05C4-486A-8AE8-26EAB87A2AF6}" type="parTrans" cxnId="{C8E05CA4-0C09-4EB3-8C96-706E5DA63ACB}">
      <dgm:prSet/>
      <dgm:spPr/>
      <dgm:t>
        <a:bodyPr/>
        <a:lstStyle/>
        <a:p>
          <a:endParaRPr lang="en-US"/>
        </a:p>
      </dgm:t>
    </dgm:pt>
    <dgm:pt modelId="{A4E59DBC-5C33-4683-A186-FBDDCE30B9A2}" type="sibTrans" cxnId="{C8E05CA4-0C09-4EB3-8C96-706E5DA63ACB}">
      <dgm:prSet/>
      <dgm:spPr/>
      <dgm:t>
        <a:bodyPr/>
        <a:lstStyle/>
        <a:p>
          <a:endParaRPr lang="en-US"/>
        </a:p>
      </dgm:t>
    </dgm:pt>
    <dgm:pt modelId="{29BB5AD4-AEB6-4DDF-A26C-B1C0F1279220}" type="pres">
      <dgm:prSet presAssocID="{588336EB-3A12-43A9-9AE0-E9F67455A9F7}" presName="vert0" presStyleCnt="0">
        <dgm:presLayoutVars>
          <dgm:dir/>
          <dgm:animOne val="branch"/>
          <dgm:animLvl val="lvl"/>
        </dgm:presLayoutVars>
      </dgm:prSet>
      <dgm:spPr/>
    </dgm:pt>
    <dgm:pt modelId="{70D359CA-E862-4B33-AAFB-B212626F4F20}" type="pres">
      <dgm:prSet presAssocID="{BA22E64D-3F6B-4339-91D1-ADFD0B4409B1}" presName="thickLine" presStyleLbl="alignNode1" presStyleIdx="0" presStyleCnt="6"/>
      <dgm:spPr/>
    </dgm:pt>
    <dgm:pt modelId="{9CAD860F-36A1-42FB-B4F6-C107A49AA66D}" type="pres">
      <dgm:prSet presAssocID="{BA22E64D-3F6B-4339-91D1-ADFD0B4409B1}" presName="horz1" presStyleCnt="0"/>
      <dgm:spPr/>
    </dgm:pt>
    <dgm:pt modelId="{17EFC960-F166-4C7A-AA75-EFB56A5716C5}" type="pres">
      <dgm:prSet presAssocID="{BA22E64D-3F6B-4339-91D1-ADFD0B4409B1}" presName="tx1" presStyleLbl="revTx" presStyleIdx="0" presStyleCnt="6"/>
      <dgm:spPr/>
    </dgm:pt>
    <dgm:pt modelId="{E6D97692-D5F3-4391-9462-E0FF8EDA0F82}" type="pres">
      <dgm:prSet presAssocID="{BA22E64D-3F6B-4339-91D1-ADFD0B4409B1}" presName="vert1" presStyleCnt="0"/>
      <dgm:spPr/>
    </dgm:pt>
    <dgm:pt modelId="{632FA883-0EF1-4EB7-9534-B6A641F347A5}" type="pres">
      <dgm:prSet presAssocID="{6744B5E3-6A5D-49E2-8E5E-33B65F89D68E}" presName="thickLine" presStyleLbl="alignNode1" presStyleIdx="1" presStyleCnt="6"/>
      <dgm:spPr/>
    </dgm:pt>
    <dgm:pt modelId="{62380048-B861-4FA0-AAB9-CE4140802E9E}" type="pres">
      <dgm:prSet presAssocID="{6744B5E3-6A5D-49E2-8E5E-33B65F89D68E}" presName="horz1" presStyleCnt="0"/>
      <dgm:spPr/>
    </dgm:pt>
    <dgm:pt modelId="{90BB4303-5C1A-4BBD-8F6D-D190C619AF44}" type="pres">
      <dgm:prSet presAssocID="{6744B5E3-6A5D-49E2-8E5E-33B65F89D68E}" presName="tx1" presStyleLbl="revTx" presStyleIdx="1" presStyleCnt="6"/>
      <dgm:spPr/>
    </dgm:pt>
    <dgm:pt modelId="{46524C3F-E5EF-4C96-AAA4-1F447C7912DD}" type="pres">
      <dgm:prSet presAssocID="{6744B5E3-6A5D-49E2-8E5E-33B65F89D68E}" presName="vert1" presStyleCnt="0"/>
      <dgm:spPr/>
    </dgm:pt>
    <dgm:pt modelId="{C7A1F37C-483D-4F03-B351-05569E81D4BA}" type="pres">
      <dgm:prSet presAssocID="{3A1B4A7E-8F69-465C-811E-C38F622CFA84}" presName="thickLine" presStyleLbl="alignNode1" presStyleIdx="2" presStyleCnt="6"/>
      <dgm:spPr/>
    </dgm:pt>
    <dgm:pt modelId="{203C7971-3F39-4165-A0C7-D3D6AA4CCC81}" type="pres">
      <dgm:prSet presAssocID="{3A1B4A7E-8F69-465C-811E-C38F622CFA84}" presName="horz1" presStyleCnt="0"/>
      <dgm:spPr/>
    </dgm:pt>
    <dgm:pt modelId="{C0EB3B76-B3D2-4204-9FF5-95A848C7E418}" type="pres">
      <dgm:prSet presAssocID="{3A1B4A7E-8F69-465C-811E-C38F622CFA84}" presName="tx1" presStyleLbl="revTx" presStyleIdx="2" presStyleCnt="6"/>
      <dgm:spPr/>
    </dgm:pt>
    <dgm:pt modelId="{3238ED48-B2DF-48D5-A6CB-4905388C50AA}" type="pres">
      <dgm:prSet presAssocID="{3A1B4A7E-8F69-465C-811E-C38F622CFA84}" presName="vert1" presStyleCnt="0"/>
      <dgm:spPr/>
    </dgm:pt>
    <dgm:pt modelId="{353FD69A-7FBD-415C-831C-6B0E01786655}" type="pres">
      <dgm:prSet presAssocID="{7CDBB5CE-FE38-474E-AB81-FFFE4C04D541}" presName="thickLine" presStyleLbl="alignNode1" presStyleIdx="3" presStyleCnt="6"/>
      <dgm:spPr/>
    </dgm:pt>
    <dgm:pt modelId="{1A17A4BE-FB94-44B9-8995-72FE77E26637}" type="pres">
      <dgm:prSet presAssocID="{7CDBB5CE-FE38-474E-AB81-FFFE4C04D541}" presName="horz1" presStyleCnt="0"/>
      <dgm:spPr/>
    </dgm:pt>
    <dgm:pt modelId="{6A7F2A94-2770-4A3D-823A-8D8D3E0705AA}" type="pres">
      <dgm:prSet presAssocID="{7CDBB5CE-FE38-474E-AB81-FFFE4C04D541}" presName="tx1" presStyleLbl="revTx" presStyleIdx="3" presStyleCnt="6"/>
      <dgm:spPr/>
    </dgm:pt>
    <dgm:pt modelId="{7613E1F0-DF96-49C1-8235-6AB3F65F4E03}" type="pres">
      <dgm:prSet presAssocID="{7CDBB5CE-FE38-474E-AB81-FFFE4C04D541}" presName="vert1" presStyleCnt="0"/>
      <dgm:spPr/>
    </dgm:pt>
    <dgm:pt modelId="{259C9EAB-7B3D-4561-8CA2-A81779705726}" type="pres">
      <dgm:prSet presAssocID="{B31C3015-7658-4891-8F86-F091D7E63E56}" presName="thickLine" presStyleLbl="alignNode1" presStyleIdx="4" presStyleCnt="6"/>
      <dgm:spPr/>
    </dgm:pt>
    <dgm:pt modelId="{4FDCE478-8B83-47C7-B1BD-1BF4216CF6E9}" type="pres">
      <dgm:prSet presAssocID="{B31C3015-7658-4891-8F86-F091D7E63E56}" presName="horz1" presStyleCnt="0"/>
      <dgm:spPr/>
    </dgm:pt>
    <dgm:pt modelId="{67CB0CC5-79F6-4D2C-86A3-305047D5161D}" type="pres">
      <dgm:prSet presAssocID="{B31C3015-7658-4891-8F86-F091D7E63E56}" presName="tx1" presStyleLbl="revTx" presStyleIdx="4" presStyleCnt="6"/>
      <dgm:spPr/>
    </dgm:pt>
    <dgm:pt modelId="{2DDA2FE9-2D96-4DEF-ACF5-16CA8455DB02}" type="pres">
      <dgm:prSet presAssocID="{B31C3015-7658-4891-8F86-F091D7E63E56}" presName="vert1" presStyleCnt="0"/>
      <dgm:spPr/>
    </dgm:pt>
    <dgm:pt modelId="{0C6AF734-8DD3-4267-A8AB-497309653FF3}" type="pres">
      <dgm:prSet presAssocID="{4ED70F7D-3CFA-409C-9332-DE7D11F78330}" presName="thickLine" presStyleLbl="alignNode1" presStyleIdx="5" presStyleCnt="6"/>
      <dgm:spPr/>
    </dgm:pt>
    <dgm:pt modelId="{236759FE-7903-43C7-BF30-BA9048316220}" type="pres">
      <dgm:prSet presAssocID="{4ED70F7D-3CFA-409C-9332-DE7D11F78330}" presName="horz1" presStyleCnt="0"/>
      <dgm:spPr/>
    </dgm:pt>
    <dgm:pt modelId="{451C342F-6F1C-4E19-A59D-185BD7A64433}" type="pres">
      <dgm:prSet presAssocID="{4ED70F7D-3CFA-409C-9332-DE7D11F78330}" presName="tx1" presStyleLbl="revTx" presStyleIdx="5" presStyleCnt="6"/>
      <dgm:spPr/>
    </dgm:pt>
    <dgm:pt modelId="{4580162B-DA89-4672-9A88-E8BA92A37E57}" type="pres">
      <dgm:prSet presAssocID="{4ED70F7D-3CFA-409C-9332-DE7D11F78330}" presName="vert1" presStyleCnt="0"/>
      <dgm:spPr/>
    </dgm:pt>
  </dgm:ptLst>
  <dgm:cxnLst>
    <dgm:cxn modelId="{47D26B21-0DAB-4BE3-A86F-5B6A075785E0}" type="presOf" srcId="{BA22E64D-3F6B-4339-91D1-ADFD0B4409B1}" destId="{17EFC960-F166-4C7A-AA75-EFB56A5716C5}" srcOrd="0" destOrd="0" presId="urn:microsoft.com/office/officeart/2008/layout/LinedList"/>
    <dgm:cxn modelId="{08D1863B-724A-4E49-AD0D-BB4984B3B5FA}" srcId="{588336EB-3A12-43A9-9AE0-E9F67455A9F7}" destId="{3A1B4A7E-8F69-465C-811E-C38F622CFA84}" srcOrd="2" destOrd="0" parTransId="{84499CB7-0C9C-41B5-8955-D1BF96460645}" sibTransId="{0EE859B1-52BA-4C9E-A579-6E54DCCA8C36}"/>
    <dgm:cxn modelId="{7D842758-BBBC-4269-83B2-99DFBDA29AD5}" type="presOf" srcId="{4ED70F7D-3CFA-409C-9332-DE7D11F78330}" destId="{451C342F-6F1C-4E19-A59D-185BD7A64433}" srcOrd="0" destOrd="0" presId="urn:microsoft.com/office/officeart/2008/layout/LinedList"/>
    <dgm:cxn modelId="{7A18725A-80FD-48CC-A3EA-FC85C7D301E8}" srcId="{588336EB-3A12-43A9-9AE0-E9F67455A9F7}" destId="{6744B5E3-6A5D-49E2-8E5E-33B65F89D68E}" srcOrd="1" destOrd="0" parTransId="{A32FC6CB-B05D-4218-A2E1-47525627FF98}" sibTransId="{1C7EAFED-4865-464B-8F23-7B38C13A1BBA}"/>
    <dgm:cxn modelId="{2DA7DE9C-88F4-4ACD-AE49-57173E1B84B1}" type="presOf" srcId="{B31C3015-7658-4891-8F86-F091D7E63E56}" destId="{67CB0CC5-79F6-4D2C-86A3-305047D5161D}" srcOrd="0" destOrd="0" presId="urn:microsoft.com/office/officeart/2008/layout/LinedList"/>
    <dgm:cxn modelId="{F66A33A2-2505-4C7C-9365-4E5EAE375847}" srcId="{588336EB-3A12-43A9-9AE0-E9F67455A9F7}" destId="{7CDBB5CE-FE38-474E-AB81-FFFE4C04D541}" srcOrd="3" destOrd="0" parTransId="{3FD240A2-6945-4A4A-ACF0-843500E31255}" sibTransId="{3C8AB93C-F47A-4C39-8A98-65619E66CC59}"/>
    <dgm:cxn modelId="{C8E05CA4-0C09-4EB3-8C96-706E5DA63ACB}" srcId="{588336EB-3A12-43A9-9AE0-E9F67455A9F7}" destId="{4ED70F7D-3CFA-409C-9332-DE7D11F78330}" srcOrd="5" destOrd="0" parTransId="{8E78AD90-05C4-486A-8AE8-26EAB87A2AF6}" sibTransId="{A4E59DBC-5C33-4683-A186-FBDDCE30B9A2}"/>
    <dgm:cxn modelId="{D14A3BBC-29ED-461E-9758-99195CF1A33C}" srcId="{588336EB-3A12-43A9-9AE0-E9F67455A9F7}" destId="{BA22E64D-3F6B-4339-91D1-ADFD0B4409B1}" srcOrd="0" destOrd="0" parTransId="{C738D5B8-70CD-4D3E-AFDD-528BA3E84E6E}" sibTransId="{DFFA5BD8-50ED-4668-B2B1-E9FF61D8B535}"/>
    <dgm:cxn modelId="{445428C7-CC84-4831-ADC5-4AB9C052249F}" type="presOf" srcId="{6744B5E3-6A5D-49E2-8E5E-33B65F89D68E}" destId="{90BB4303-5C1A-4BBD-8F6D-D190C619AF44}" srcOrd="0" destOrd="0" presId="urn:microsoft.com/office/officeart/2008/layout/LinedList"/>
    <dgm:cxn modelId="{A7854ED1-2993-467F-B670-6A8028DBE7B8}" type="presOf" srcId="{7CDBB5CE-FE38-474E-AB81-FFFE4C04D541}" destId="{6A7F2A94-2770-4A3D-823A-8D8D3E0705AA}" srcOrd="0" destOrd="0" presId="urn:microsoft.com/office/officeart/2008/layout/LinedList"/>
    <dgm:cxn modelId="{645253D9-EC00-4B14-A565-DD6AD15C57FA}" type="presOf" srcId="{588336EB-3A12-43A9-9AE0-E9F67455A9F7}" destId="{29BB5AD4-AEB6-4DDF-A26C-B1C0F1279220}" srcOrd="0" destOrd="0" presId="urn:microsoft.com/office/officeart/2008/layout/LinedList"/>
    <dgm:cxn modelId="{4DDE1FE2-4D26-4BD1-A42C-B9432F0CEA73}" srcId="{588336EB-3A12-43A9-9AE0-E9F67455A9F7}" destId="{B31C3015-7658-4891-8F86-F091D7E63E56}" srcOrd="4" destOrd="0" parTransId="{0D91B506-E63C-4A4A-91BD-8EFF97F87B63}" sibTransId="{9BD46353-74B9-4008-86D3-894CF5635CD0}"/>
    <dgm:cxn modelId="{055BAEE7-C915-4971-8730-8BC74022D732}" type="presOf" srcId="{3A1B4A7E-8F69-465C-811E-C38F622CFA84}" destId="{C0EB3B76-B3D2-4204-9FF5-95A848C7E418}" srcOrd="0" destOrd="0" presId="urn:microsoft.com/office/officeart/2008/layout/LinedList"/>
    <dgm:cxn modelId="{F3750597-0E0F-48B2-B4A4-0638B5B13EEE}" type="presParOf" srcId="{29BB5AD4-AEB6-4DDF-A26C-B1C0F1279220}" destId="{70D359CA-E862-4B33-AAFB-B212626F4F20}" srcOrd="0" destOrd="0" presId="urn:microsoft.com/office/officeart/2008/layout/LinedList"/>
    <dgm:cxn modelId="{EAC88EDF-49B0-4A21-82F5-37536C0ECFDE}" type="presParOf" srcId="{29BB5AD4-AEB6-4DDF-A26C-B1C0F1279220}" destId="{9CAD860F-36A1-42FB-B4F6-C107A49AA66D}" srcOrd="1" destOrd="0" presId="urn:microsoft.com/office/officeart/2008/layout/LinedList"/>
    <dgm:cxn modelId="{DB113AFA-20DB-48F7-9095-079FFA19398E}" type="presParOf" srcId="{9CAD860F-36A1-42FB-B4F6-C107A49AA66D}" destId="{17EFC960-F166-4C7A-AA75-EFB56A5716C5}" srcOrd="0" destOrd="0" presId="urn:microsoft.com/office/officeart/2008/layout/LinedList"/>
    <dgm:cxn modelId="{CB2EF3A5-3AFD-4F27-8C79-ACCFF588CC2D}" type="presParOf" srcId="{9CAD860F-36A1-42FB-B4F6-C107A49AA66D}" destId="{E6D97692-D5F3-4391-9462-E0FF8EDA0F82}" srcOrd="1" destOrd="0" presId="urn:microsoft.com/office/officeart/2008/layout/LinedList"/>
    <dgm:cxn modelId="{E0CA1CF2-5138-47FB-B280-A6CD38E508C4}" type="presParOf" srcId="{29BB5AD4-AEB6-4DDF-A26C-B1C0F1279220}" destId="{632FA883-0EF1-4EB7-9534-B6A641F347A5}" srcOrd="2" destOrd="0" presId="urn:microsoft.com/office/officeart/2008/layout/LinedList"/>
    <dgm:cxn modelId="{4ACEA17D-8B1E-46CE-BE12-90521F0C0D98}" type="presParOf" srcId="{29BB5AD4-AEB6-4DDF-A26C-B1C0F1279220}" destId="{62380048-B861-4FA0-AAB9-CE4140802E9E}" srcOrd="3" destOrd="0" presId="urn:microsoft.com/office/officeart/2008/layout/LinedList"/>
    <dgm:cxn modelId="{7BE65AEA-AADE-4515-BD8E-5B558A76D000}" type="presParOf" srcId="{62380048-B861-4FA0-AAB9-CE4140802E9E}" destId="{90BB4303-5C1A-4BBD-8F6D-D190C619AF44}" srcOrd="0" destOrd="0" presId="urn:microsoft.com/office/officeart/2008/layout/LinedList"/>
    <dgm:cxn modelId="{7D2A4A2B-300E-4D96-B107-8196D5B8316C}" type="presParOf" srcId="{62380048-B861-4FA0-AAB9-CE4140802E9E}" destId="{46524C3F-E5EF-4C96-AAA4-1F447C7912DD}" srcOrd="1" destOrd="0" presId="urn:microsoft.com/office/officeart/2008/layout/LinedList"/>
    <dgm:cxn modelId="{2DD2A2D7-C0F7-43D7-8273-7484399D465A}" type="presParOf" srcId="{29BB5AD4-AEB6-4DDF-A26C-B1C0F1279220}" destId="{C7A1F37C-483D-4F03-B351-05569E81D4BA}" srcOrd="4" destOrd="0" presId="urn:microsoft.com/office/officeart/2008/layout/LinedList"/>
    <dgm:cxn modelId="{682315F5-4189-46EC-911F-6CA572322878}" type="presParOf" srcId="{29BB5AD4-AEB6-4DDF-A26C-B1C0F1279220}" destId="{203C7971-3F39-4165-A0C7-D3D6AA4CCC81}" srcOrd="5" destOrd="0" presId="urn:microsoft.com/office/officeart/2008/layout/LinedList"/>
    <dgm:cxn modelId="{C6940E6A-DB01-4045-8702-EFC65AADA82C}" type="presParOf" srcId="{203C7971-3F39-4165-A0C7-D3D6AA4CCC81}" destId="{C0EB3B76-B3D2-4204-9FF5-95A848C7E418}" srcOrd="0" destOrd="0" presId="urn:microsoft.com/office/officeart/2008/layout/LinedList"/>
    <dgm:cxn modelId="{89C31A0D-69EA-4760-8EE3-FF842F489F80}" type="presParOf" srcId="{203C7971-3F39-4165-A0C7-D3D6AA4CCC81}" destId="{3238ED48-B2DF-48D5-A6CB-4905388C50AA}" srcOrd="1" destOrd="0" presId="urn:microsoft.com/office/officeart/2008/layout/LinedList"/>
    <dgm:cxn modelId="{C5648AE8-0EDA-4148-940B-6BC5AD31576A}" type="presParOf" srcId="{29BB5AD4-AEB6-4DDF-A26C-B1C0F1279220}" destId="{353FD69A-7FBD-415C-831C-6B0E01786655}" srcOrd="6" destOrd="0" presId="urn:microsoft.com/office/officeart/2008/layout/LinedList"/>
    <dgm:cxn modelId="{62A3A51B-4D09-4EFA-90CF-0BB7BCBE4A5F}" type="presParOf" srcId="{29BB5AD4-AEB6-4DDF-A26C-B1C0F1279220}" destId="{1A17A4BE-FB94-44B9-8995-72FE77E26637}" srcOrd="7" destOrd="0" presId="urn:microsoft.com/office/officeart/2008/layout/LinedList"/>
    <dgm:cxn modelId="{9A7C601C-8533-4A2E-A9C8-17929A7DA384}" type="presParOf" srcId="{1A17A4BE-FB94-44B9-8995-72FE77E26637}" destId="{6A7F2A94-2770-4A3D-823A-8D8D3E0705AA}" srcOrd="0" destOrd="0" presId="urn:microsoft.com/office/officeart/2008/layout/LinedList"/>
    <dgm:cxn modelId="{5CDC9EE4-9AF0-4D07-828B-5A117428D688}" type="presParOf" srcId="{1A17A4BE-FB94-44B9-8995-72FE77E26637}" destId="{7613E1F0-DF96-49C1-8235-6AB3F65F4E03}" srcOrd="1" destOrd="0" presId="urn:microsoft.com/office/officeart/2008/layout/LinedList"/>
    <dgm:cxn modelId="{1B7F67BE-3006-46F6-8BBA-63627760866F}" type="presParOf" srcId="{29BB5AD4-AEB6-4DDF-A26C-B1C0F1279220}" destId="{259C9EAB-7B3D-4561-8CA2-A81779705726}" srcOrd="8" destOrd="0" presId="urn:microsoft.com/office/officeart/2008/layout/LinedList"/>
    <dgm:cxn modelId="{4079151A-8F70-4054-AA1A-0C81EE94394C}" type="presParOf" srcId="{29BB5AD4-AEB6-4DDF-A26C-B1C0F1279220}" destId="{4FDCE478-8B83-47C7-B1BD-1BF4216CF6E9}" srcOrd="9" destOrd="0" presId="urn:microsoft.com/office/officeart/2008/layout/LinedList"/>
    <dgm:cxn modelId="{EDD4EE38-2EC7-4CA6-ABCD-44FE05842A9B}" type="presParOf" srcId="{4FDCE478-8B83-47C7-B1BD-1BF4216CF6E9}" destId="{67CB0CC5-79F6-4D2C-86A3-305047D5161D}" srcOrd="0" destOrd="0" presId="urn:microsoft.com/office/officeart/2008/layout/LinedList"/>
    <dgm:cxn modelId="{A50A7E64-2349-4118-ACCC-B29600EC806E}" type="presParOf" srcId="{4FDCE478-8B83-47C7-B1BD-1BF4216CF6E9}" destId="{2DDA2FE9-2D96-4DEF-ACF5-16CA8455DB02}" srcOrd="1" destOrd="0" presId="urn:microsoft.com/office/officeart/2008/layout/LinedList"/>
    <dgm:cxn modelId="{6345E597-EC52-452F-9A82-7F9BC79BE162}" type="presParOf" srcId="{29BB5AD4-AEB6-4DDF-A26C-B1C0F1279220}" destId="{0C6AF734-8DD3-4267-A8AB-497309653FF3}" srcOrd="10" destOrd="0" presId="urn:microsoft.com/office/officeart/2008/layout/LinedList"/>
    <dgm:cxn modelId="{4B665D24-6C3D-4092-B010-D9B34FD9562A}" type="presParOf" srcId="{29BB5AD4-AEB6-4DDF-A26C-B1C0F1279220}" destId="{236759FE-7903-43C7-BF30-BA9048316220}" srcOrd="11" destOrd="0" presId="urn:microsoft.com/office/officeart/2008/layout/LinedList"/>
    <dgm:cxn modelId="{1F65FF4D-2BD3-49F4-B8E0-D8D4B32273FA}" type="presParOf" srcId="{236759FE-7903-43C7-BF30-BA9048316220}" destId="{451C342F-6F1C-4E19-A59D-185BD7A64433}" srcOrd="0" destOrd="0" presId="urn:microsoft.com/office/officeart/2008/layout/LinedList"/>
    <dgm:cxn modelId="{AD1C1F30-FCC5-490D-BFF0-951A3727CB92}" type="presParOf" srcId="{236759FE-7903-43C7-BF30-BA9048316220}" destId="{4580162B-DA89-4672-9A88-E8BA92A37E5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1C153F-642A-44B7-9E23-4853A7052AB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89B8073-AD30-46FD-91B7-1C808B5A75C1}">
      <dgm:prSet/>
      <dgm:spPr/>
      <dgm:t>
        <a:bodyPr/>
        <a:lstStyle/>
        <a:p>
          <a:r>
            <a:rPr lang="en-US" b="1"/>
            <a:t>Cross-Browser Compatibility:</a:t>
          </a:r>
          <a:r>
            <a:rPr lang="en-US"/>
            <a:t> Selenium supports multiple browsers like Chrome, Firefox, Safari, and Internet Explorer, making it easier to test web applications on different platforms.</a:t>
          </a:r>
        </a:p>
      </dgm:t>
    </dgm:pt>
    <dgm:pt modelId="{6F0EDD40-C440-4931-AA0F-3829E210711F}" type="parTrans" cxnId="{6339D284-6F65-4044-9F2E-5BE39CFCBD84}">
      <dgm:prSet/>
      <dgm:spPr/>
      <dgm:t>
        <a:bodyPr/>
        <a:lstStyle/>
        <a:p>
          <a:endParaRPr lang="en-US"/>
        </a:p>
      </dgm:t>
    </dgm:pt>
    <dgm:pt modelId="{3596FDDF-B626-4B13-9B65-662229E595AB}" type="sibTrans" cxnId="{6339D284-6F65-4044-9F2E-5BE39CFCBD84}">
      <dgm:prSet/>
      <dgm:spPr/>
      <dgm:t>
        <a:bodyPr/>
        <a:lstStyle/>
        <a:p>
          <a:endParaRPr lang="en-US"/>
        </a:p>
      </dgm:t>
    </dgm:pt>
    <dgm:pt modelId="{6CF25EED-3F44-4EE3-88E8-8D489891B480}">
      <dgm:prSet/>
      <dgm:spPr/>
      <dgm:t>
        <a:bodyPr/>
        <a:lstStyle/>
        <a:p>
          <a:r>
            <a:rPr lang="en-US" b="1"/>
            <a:t>Platform Independence:</a:t>
          </a:r>
          <a:r>
            <a:rPr lang="en-US"/>
            <a:t> Selenium is a cross-platform tool, which means it can be used on different operating systems like Windows, Linux, and macOS.</a:t>
          </a:r>
        </a:p>
      </dgm:t>
    </dgm:pt>
    <dgm:pt modelId="{C866124C-FC2C-40A3-A9CE-4A709185FEAF}" type="parTrans" cxnId="{9CE52C87-E264-4E1E-A040-B37E566F5446}">
      <dgm:prSet/>
      <dgm:spPr/>
      <dgm:t>
        <a:bodyPr/>
        <a:lstStyle/>
        <a:p>
          <a:endParaRPr lang="en-US"/>
        </a:p>
      </dgm:t>
    </dgm:pt>
    <dgm:pt modelId="{74369E97-865B-40A6-B730-B2CC784E954F}" type="sibTrans" cxnId="{9CE52C87-E264-4E1E-A040-B37E566F5446}">
      <dgm:prSet/>
      <dgm:spPr/>
      <dgm:t>
        <a:bodyPr/>
        <a:lstStyle/>
        <a:p>
          <a:endParaRPr lang="en-US"/>
        </a:p>
      </dgm:t>
    </dgm:pt>
    <dgm:pt modelId="{06B466C0-1781-4B0B-9B29-6274C03201B5}">
      <dgm:prSet/>
      <dgm:spPr/>
      <dgm:t>
        <a:bodyPr/>
        <a:lstStyle/>
        <a:p>
          <a:r>
            <a:rPr lang="en-US" b="1"/>
            <a:t>Support for Multiple Programming Languages:</a:t>
          </a:r>
          <a:r>
            <a:rPr lang="en-US"/>
            <a:t> Selenium supports multiple programming languages, including Java, C#, Python, Ruby, and others. This allows developers and testers to choose the language they are most comfortable with.</a:t>
          </a:r>
        </a:p>
      </dgm:t>
    </dgm:pt>
    <dgm:pt modelId="{AC25F781-3B9F-4E4B-AF45-95EC33E00F0F}" type="parTrans" cxnId="{D8D93D9B-C57F-4CF6-8C10-05DB0CC59AD6}">
      <dgm:prSet/>
      <dgm:spPr/>
      <dgm:t>
        <a:bodyPr/>
        <a:lstStyle/>
        <a:p>
          <a:endParaRPr lang="en-US"/>
        </a:p>
      </dgm:t>
    </dgm:pt>
    <dgm:pt modelId="{12C6B74C-6065-4B4F-92E8-B46B643895B8}" type="sibTrans" cxnId="{D8D93D9B-C57F-4CF6-8C10-05DB0CC59AD6}">
      <dgm:prSet/>
      <dgm:spPr/>
      <dgm:t>
        <a:bodyPr/>
        <a:lstStyle/>
        <a:p>
          <a:endParaRPr lang="en-US"/>
        </a:p>
      </dgm:t>
    </dgm:pt>
    <dgm:pt modelId="{7744B390-97A4-4426-B03E-B967EE9B6D6C}">
      <dgm:prSet/>
      <dgm:spPr/>
      <dgm:t>
        <a:bodyPr/>
        <a:lstStyle/>
        <a:p>
          <a:r>
            <a:rPr lang="en-US" b="1"/>
            <a:t>Large Community and Resources:</a:t>
          </a:r>
          <a:r>
            <a:rPr lang="en-US"/>
            <a:t> Selenium has a large and active community. This means there is a wealth of documentation, tutorials, and forums available, making it easier for users to find help and solutions to common problems.</a:t>
          </a:r>
        </a:p>
      </dgm:t>
    </dgm:pt>
    <dgm:pt modelId="{53DC7632-5855-469C-8489-D37683AEDA93}" type="parTrans" cxnId="{88C73408-2D68-4641-8745-9B359CB7BB8E}">
      <dgm:prSet/>
      <dgm:spPr/>
      <dgm:t>
        <a:bodyPr/>
        <a:lstStyle/>
        <a:p>
          <a:endParaRPr lang="en-US"/>
        </a:p>
      </dgm:t>
    </dgm:pt>
    <dgm:pt modelId="{A4B77819-1A6D-48E6-AB97-EA404C13F6D5}" type="sibTrans" cxnId="{88C73408-2D68-4641-8745-9B359CB7BB8E}">
      <dgm:prSet/>
      <dgm:spPr/>
      <dgm:t>
        <a:bodyPr/>
        <a:lstStyle/>
        <a:p>
          <a:endParaRPr lang="en-US"/>
        </a:p>
      </dgm:t>
    </dgm:pt>
    <dgm:pt modelId="{0913AA6E-64B8-40D6-BBB6-7E7CDEEA59BA}">
      <dgm:prSet/>
      <dgm:spPr/>
      <dgm:t>
        <a:bodyPr/>
        <a:lstStyle/>
        <a:p>
          <a:r>
            <a:rPr lang="en-US" b="1"/>
            <a:t>Integration with Other Tools:</a:t>
          </a:r>
          <a:r>
            <a:rPr lang="en-US"/>
            <a:t> Selenium can be easily integrated with other tools and frameworks, such as TestNG, JUnit, Maven, and Jenkins, enhancing its capabilities and making it suitable for various testing needs.</a:t>
          </a:r>
        </a:p>
      </dgm:t>
    </dgm:pt>
    <dgm:pt modelId="{BD36CCF2-C50A-4A1C-8772-3E56DC04F30D}" type="parTrans" cxnId="{CBA345ED-FEE1-43CB-BFB2-869510FE701E}">
      <dgm:prSet/>
      <dgm:spPr/>
      <dgm:t>
        <a:bodyPr/>
        <a:lstStyle/>
        <a:p>
          <a:endParaRPr lang="en-US"/>
        </a:p>
      </dgm:t>
    </dgm:pt>
    <dgm:pt modelId="{9E460FE6-4E1C-4132-8347-8AEA14F27588}" type="sibTrans" cxnId="{CBA345ED-FEE1-43CB-BFB2-869510FE701E}">
      <dgm:prSet/>
      <dgm:spPr/>
      <dgm:t>
        <a:bodyPr/>
        <a:lstStyle/>
        <a:p>
          <a:endParaRPr lang="en-US"/>
        </a:p>
      </dgm:t>
    </dgm:pt>
    <dgm:pt modelId="{B5335962-818D-408E-950C-E19E754FE17C}">
      <dgm:prSet/>
      <dgm:spPr/>
      <dgm:t>
        <a:bodyPr/>
        <a:lstStyle/>
        <a:p>
          <a:r>
            <a:rPr lang="en-US" b="1"/>
            <a:t>Flexibility and Extensibility:</a:t>
          </a:r>
          <a:r>
            <a:rPr lang="en-US"/>
            <a:t> Selenium can be extended for various functionalities through its APIs, making it adaptable to different testing scenarios.</a:t>
          </a:r>
        </a:p>
      </dgm:t>
    </dgm:pt>
    <dgm:pt modelId="{A4D6B60C-CF58-4D08-B51D-18E114414CF9}" type="parTrans" cxnId="{5FEE3346-4539-4BEE-9028-16F375255FFF}">
      <dgm:prSet/>
      <dgm:spPr/>
      <dgm:t>
        <a:bodyPr/>
        <a:lstStyle/>
        <a:p>
          <a:endParaRPr lang="en-US"/>
        </a:p>
      </dgm:t>
    </dgm:pt>
    <dgm:pt modelId="{3E15572F-5F9A-45F4-B7F4-93790C20B76A}" type="sibTrans" cxnId="{5FEE3346-4539-4BEE-9028-16F375255FFF}">
      <dgm:prSet/>
      <dgm:spPr/>
      <dgm:t>
        <a:bodyPr/>
        <a:lstStyle/>
        <a:p>
          <a:endParaRPr lang="en-US"/>
        </a:p>
      </dgm:t>
    </dgm:pt>
    <dgm:pt modelId="{C28666C7-B742-4F3E-906D-0CF3B2CA71A8}">
      <dgm:prSet/>
      <dgm:spPr/>
      <dgm:t>
        <a:bodyPr/>
        <a:lstStyle/>
        <a:p>
          <a:r>
            <a:rPr lang="en-US" b="1"/>
            <a:t>Support for Parallel Execution:</a:t>
          </a:r>
          <a:r>
            <a:rPr lang="en-US"/>
            <a:t> Selenium allows for the parallel execution of test scripts, which can significantly reduce the overall test execution time.</a:t>
          </a:r>
        </a:p>
      </dgm:t>
    </dgm:pt>
    <dgm:pt modelId="{4B1159F8-CCBB-408B-BA3E-7699F892CD5C}" type="parTrans" cxnId="{F25009F6-4F86-4527-929B-E1EF70C0E0CC}">
      <dgm:prSet/>
      <dgm:spPr/>
      <dgm:t>
        <a:bodyPr/>
        <a:lstStyle/>
        <a:p>
          <a:endParaRPr lang="en-US"/>
        </a:p>
      </dgm:t>
    </dgm:pt>
    <dgm:pt modelId="{2C284BE0-78D4-4C40-AADF-748589491867}" type="sibTrans" cxnId="{F25009F6-4F86-4527-929B-E1EF70C0E0CC}">
      <dgm:prSet/>
      <dgm:spPr/>
      <dgm:t>
        <a:bodyPr/>
        <a:lstStyle/>
        <a:p>
          <a:endParaRPr lang="en-US"/>
        </a:p>
      </dgm:t>
    </dgm:pt>
    <dgm:pt modelId="{80AA071E-6ACC-4685-A500-DC3216B80888}" type="pres">
      <dgm:prSet presAssocID="{951C153F-642A-44B7-9E23-4853A7052AB2}" presName="diagram" presStyleCnt="0">
        <dgm:presLayoutVars>
          <dgm:dir/>
          <dgm:resizeHandles val="exact"/>
        </dgm:presLayoutVars>
      </dgm:prSet>
      <dgm:spPr/>
    </dgm:pt>
    <dgm:pt modelId="{91808F15-D718-4892-80AF-E54A5661B8EC}" type="pres">
      <dgm:prSet presAssocID="{389B8073-AD30-46FD-91B7-1C808B5A75C1}" presName="node" presStyleLbl="node1" presStyleIdx="0" presStyleCnt="7">
        <dgm:presLayoutVars>
          <dgm:bulletEnabled val="1"/>
        </dgm:presLayoutVars>
      </dgm:prSet>
      <dgm:spPr/>
    </dgm:pt>
    <dgm:pt modelId="{CA58211A-EAC0-4800-A596-3D4A69EA68F8}" type="pres">
      <dgm:prSet presAssocID="{3596FDDF-B626-4B13-9B65-662229E595AB}" presName="sibTrans" presStyleCnt="0"/>
      <dgm:spPr/>
    </dgm:pt>
    <dgm:pt modelId="{55DBCC1F-1A14-4929-8EBB-09656E4418FB}" type="pres">
      <dgm:prSet presAssocID="{6CF25EED-3F44-4EE3-88E8-8D489891B480}" presName="node" presStyleLbl="node1" presStyleIdx="1" presStyleCnt="7">
        <dgm:presLayoutVars>
          <dgm:bulletEnabled val="1"/>
        </dgm:presLayoutVars>
      </dgm:prSet>
      <dgm:spPr/>
    </dgm:pt>
    <dgm:pt modelId="{BA1A9100-13B0-4D3C-94CF-0DBF82160C2B}" type="pres">
      <dgm:prSet presAssocID="{74369E97-865B-40A6-B730-B2CC784E954F}" presName="sibTrans" presStyleCnt="0"/>
      <dgm:spPr/>
    </dgm:pt>
    <dgm:pt modelId="{8163029E-ED4B-44C9-9D30-EA5A70C921E8}" type="pres">
      <dgm:prSet presAssocID="{06B466C0-1781-4B0B-9B29-6274C03201B5}" presName="node" presStyleLbl="node1" presStyleIdx="2" presStyleCnt="7">
        <dgm:presLayoutVars>
          <dgm:bulletEnabled val="1"/>
        </dgm:presLayoutVars>
      </dgm:prSet>
      <dgm:spPr/>
    </dgm:pt>
    <dgm:pt modelId="{042C9627-D85F-4A7C-8F5A-CE7B20A45FCE}" type="pres">
      <dgm:prSet presAssocID="{12C6B74C-6065-4B4F-92E8-B46B643895B8}" presName="sibTrans" presStyleCnt="0"/>
      <dgm:spPr/>
    </dgm:pt>
    <dgm:pt modelId="{87EE4914-0604-4BFA-94BF-00D87B9AC4C4}" type="pres">
      <dgm:prSet presAssocID="{7744B390-97A4-4426-B03E-B967EE9B6D6C}" presName="node" presStyleLbl="node1" presStyleIdx="3" presStyleCnt="7">
        <dgm:presLayoutVars>
          <dgm:bulletEnabled val="1"/>
        </dgm:presLayoutVars>
      </dgm:prSet>
      <dgm:spPr/>
    </dgm:pt>
    <dgm:pt modelId="{25AD0E35-030D-4239-B65B-B36D4EB7DD16}" type="pres">
      <dgm:prSet presAssocID="{A4B77819-1A6D-48E6-AB97-EA404C13F6D5}" presName="sibTrans" presStyleCnt="0"/>
      <dgm:spPr/>
    </dgm:pt>
    <dgm:pt modelId="{BFA5A454-8284-45E0-A106-53C483B942FE}" type="pres">
      <dgm:prSet presAssocID="{0913AA6E-64B8-40D6-BBB6-7E7CDEEA59BA}" presName="node" presStyleLbl="node1" presStyleIdx="4" presStyleCnt="7">
        <dgm:presLayoutVars>
          <dgm:bulletEnabled val="1"/>
        </dgm:presLayoutVars>
      </dgm:prSet>
      <dgm:spPr/>
    </dgm:pt>
    <dgm:pt modelId="{B3ACD810-5860-46AA-830A-0742A6CB6408}" type="pres">
      <dgm:prSet presAssocID="{9E460FE6-4E1C-4132-8347-8AEA14F27588}" presName="sibTrans" presStyleCnt="0"/>
      <dgm:spPr/>
    </dgm:pt>
    <dgm:pt modelId="{C63007CE-C8D1-4CE6-9BFC-67876DCF27A9}" type="pres">
      <dgm:prSet presAssocID="{B5335962-818D-408E-950C-E19E754FE17C}" presName="node" presStyleLbl="node1" presStyleIdx="5" presStyleCnt="7">
        <dgm:presLayoutVars>
          <dgm:bulletEnabled val="1"/>
        </dgm:presLayoutVars>
      </dgm:prSet>
      <dgm:spPr/>
    </dgm:pt>
    <dgm:pt modelId="{531185B3-41A2-4172-B091-6E8AAA577EE4}" type="pres">
      <dgm:prSet presAssocID="{3E15572F-5F9A-45F4-B7F4-93790C20B76A}" presName="sibTrans" presStyleCnt="0"/>
      <dgm:spPr/>
    </dgm:pt>
    <dgm:pt modelId="{2719B29D-7922-4A11-8DDD-32EA0EB112F1}" type="pres">
      <dgm:prSet presAssocID="{C28666C7-B742-4F3E-906D-0CF3B2CA71A8}" presName="node" presStyleLbl="node1" presStyleIdx="6" presStyleCnt="7">
        <dgm:presLayoutVars>
          <dgm:bulletEnabled val="1"/>
        </dgm:presLayoutVars>
      </dgm:prSet>
      <dgm:spPr/>
    </dgm:pt>
  </dgm:ptLst>
  <dgm:cxnLst>
    <dgm:cxn modelId="{06A6F506-20FC-4446-98C9-8A222EFFB4E5}" type="presOf" srcId="{951C153F-642A-44B7-9E23-4853A7052AB2}" destId="{80AA071E-6ACC-4685-A500-DC3216B80888}" srcOrd="0" destOrd="0" presId="urn:microsoft.com/office/officeart/2005/8/layout/default"/>
    <dgm:cxn modelId="{88C73408-2D68-4641-8745-9B359CB7BB8E}" srcId="{951C153F-642A-44B7-9E23-4853A7052AB2}" destId="{7744B390-97A4-4426-B03E-B967EE9B6D6C}" srcOrd="3" destOrd="0" parTransId="{53DC7632-5855-469C-8489-D37683AEDA93}" sibTransId="{A4B77819-1A6D-48E6-AB97-EA404C13F6D5}"/>
    <dgm:cxn modelId="{88D2D50F-2458-49B0-9DA9-69D3BFD28B35}" type="presOf" srcId="{B5335962-818D-408E-950C-E19E754FE17C}" destId="{C63007CE-C8D1-4CE6-9BFC-67876DCF27A9}" srcOrd="0" destOrd="0" presId="urn:microsoft.com/office/officeart/2005/8/layout/default"/>
    <dgm:cxn modelId="{522FE724-93FC-49CB-83A2-ADE9AAF09604}" type="presOf" srcId="{7744B390-97A4-4426-B03E-B967EE9B6D6C}" destId="{87EE4914-0604-4BFA-94BF-00D87B9AC4C4}" srcOrd="0" destOrd="0" presId="urn:microsoft.com/office/officeart/2005/8/layout/default"/>
    <dgm:cxn modelId="{A1C2322A-8148-498B-9EE9-8D6EE104654D}" type="presOf" srcId="{6CF25EED-3F44-4EE3-88E8-8D489891B480}" destId="{55DBCC1F-1A14-4929-8EBB-09656E4418FB}" srcOrd="0" destOrd="0" presId="urn:microsoft.com/office/officeart/2005/8/layout/default"/>
    <dgm:cxn modelId="{5FEE3346-4539-4BEE-9028-16F375255FFF}" srcId="{951C153F-642A-44B7-9E23-4853A7052AB2}" destId="{B5335962-818D-408E-950C-E19E754FE17C}" srcOrd="5" destOrd="0" parTransId="{A4D6B60C-CF58-4D08-B51D-18E114414CF9}" sibTransId="{3E15572F-5F9A-45F4-B7F4-93790C20B76A}"/>
    <dgm:cxn modelId="{FA112372-6A34-43B6-B200-0D6BE9A765DA}" type="presOf" srcId="{06B466C0-1781-4B0B-9B29-6274C03201B5}" destId="{8163029E-ED4B-44C9-9D30-EA5A70C921E8}" srcOrd="0" destOrd="0" presId="urn:microsoft.com/office/officeart/2005/8/layout/default"/>
    <dgm:cxn modelId="{FBBADD79-E754-41C2-A53E-BBF0729F9862}" type="presOf" srcId="{389B8073-AD30-46FD-91B7-1C808B5A75C1}" destId="{91808F15-D718-4892-80AF-E54A5661B8EC}" srcOrd="0" destOrd="0" presId="urn:microsoft.com/office/officeart/2005/8/layout/default"/>
    <dgm:cxn modelId="{6339D284-6F65-4044-9F2E-5BE39CFCBD84}" srcId="{951C153F-642A-44B7-9E23-4853A7052AB2}" destId="{389B8073-AD30-46FD-91B7-1C808B5A75C1}" srcOrd="0" destOrd="0" parTransId="{6F0EDD40-C440-4931-AA0F-3829E210711F}" sibTransId="{3596FDDF-B626-4B13-9B65-662229E595AB}"/>
    <dgm:cxn modelId="{9CE52C87-E264-4E1E-A040-B37E566F5446}" srcId="{951C153F-642A-44B7-9E23-4853A7052AB2}" destId="{6CF25EED-3F44-4EE3-88E8-8D489891B480}" srcOrd="1" destOrd="0" parTransId="{C866124C-FC2C-40A3-A9CE-4A709185FEAF}" sibTransId="{74369E97-865B-40A6-B730-B2CC784E954F}"/>
    <dgm:cxn modelId="{D8D93D9B-C57F-4CF6-8C10-05DB0CC59AD6}" srcId="{951C153F-642A-44B7-9E23-4853A7052AB2}" destId="{06B466C0-1781-4B0B-9B29-6274C03201B5}" srcOrd="2" destOrd="0" parTransId="{AC25F781-3B9F-4E4B-AF45-95EC33E00F0F}" sibTransId="{12C6B74C-6065-4B4F-92E8-B46B643895B8}"/>
    <dgm:cxn modelId="{7C7ABEAD-0DFA-4CA9-B456-77046B7CADFB}" type="presOf" srcId="{0913AA6E-64B8-40D6-BBB6-7E7CDEEA59BA}" destId="{BFA5A454-8284-45E0-A106-53C483B942FE}" srcOrd="0" destOrd="0" presId="urn:microsoft.com/office/officeart/2005/8/layout/default"/>
    <dgm:cxn modelId="{CBA345ED-FEE1-43CB-BFB2-869510FE701E}" srcId="{951C153F-642A-44B7-9E23-4853A7052AB2}" destId="{0913AA6E-64B8-40D6-BBB6-7E7CDEEA59BA}" srcOrd="4" destOrd="0" parTransId="{BD36CCF2-C50A-4A1C-8772-3E56DC04F30D}" sibTransId="{9E460FE6-4E1C-4132-8347-8AEA14F27588}"/>
    <dgm:cxn modelId="{F25009F6-4F86-4527-929B-E1EF70C0E0CC}" srcId="{951C153F-642A-44B7-9E23-4853A7052AB2}" destId="{C28666C7-B742-4F3E-906D-0CF3B2CA71A8}" srcOrd="6" destOrd="0" parTransId="{4B1159F8-CCBB-408B-BA3E-7699F892CD5C}" sibTransId="{2C284BE0-78D4-4C40-AADF-748589491867}"/>
    <dgm:cxn modelId="{E458F9FF-5610-431C-9EEE-B58C48C40EA1}" type="presOf" srcId="{C28666C7-B742-4F3E-906D-0CF3B2CA71A8}" destId="{2719B29D-7922-4A11-8DDD-32EA0EB112F1}" srcOrd="0" destOrd="0" presId="urn:microsoft.com/office/officeart/2005/8/layout/default"/>
    <dgm:cxn modelId="{1301519B-4F8E-46A7-B4AE-EEBDC8399104}" type="presParOf" srcId="{80AA071E-6ACC-4685-A500-DC3216B80888}" destId="{91808F15-D718-4892-80AF-E54A5661B8EC}" srcOrd="0" destOrd="0" presId="urn:microsoft.com/office/officeart/2005/8/layout/default"/>
    <dgm:cxn modelId="{DF5084A3-2372-406D-9E9E-EC0CDAD0474B}" type="presParOf" srcId="{80AA071E-6ACC-4685-A500-DC3216B80888}" destId="{CA58211A-EAC0-4800-A596-3D4A69EA68F8}" srcOrd="1" destOrd="0" presId="urn:microsoft.com/office/officeart/2005/8/layout/default"/>
    <dgm:cxn modelId="{CC17A279-54E8-40A0-B3ED-C931067AE4B2}" type="presParOf" srcId="{80AA071E-6ACC-4685-A500-DC3216B80888}" destId="{55DBCC1F-1A14-4929-8EBB-09656E4418FB}" srcOrd="2" destOrd="0" presId="urn:microsoft.com/office/officeart/2005/8/layout/default"/>
    <dgm:cxn modelId="{1E3AAEF6-FEC0-4AA4-868F-9A712011B020}" type="presParOf" srcId="{80AA071E-6ACC-4685-A500-DC3216B80888}" destId="{BA1A9100-13B0-4D3C-94CF-0DBF82160C2B}" srcOrd="3" destOrd="0" presId="urn:microsoft.com/office/officeart/2005/8/layout/default"/>
    <dgm:cxn modelId="{B70330F8-4420-4401-8DDF-A05E2E255C7B}" type="presParOf" srcId="{80AA071E-6ACC-4685-A500-DC3216B80888}" destId="{8163029E-ED4B-44C9-9D30-EA5A70C921E8}" srcOrd="4" destOrd="0" presId="urn:microsoft.com/office/officeart/2005/8/layout/default"/>
    <dgm:cxn modelId="{1BFF10E5-76F7-4E46-AB2B-0D32F1B2CED9}" type="presParOf" srcId="{80AA071E-6ACC-4685-A500-DC3216B80888}" destId="{042C9627-D85F-4A7C-8F5A-CE7B20A45FCE}" srcOrd="5" destOrd="0" presId="urn:microsoft.com/office/officeart/2005/8/layout/default"/>
    <dgm:cxn modelId="{57BE0116-AECC-40A6-8699-12A554F8CD0F}" type="presParOf" srcId="{80AA071E-6ACC-4685-A500-DC3216B80888}" destId="{87EE4914-0604-4BFA-94BF-00D87B9AC4C4}" srcOrd="6" destOrd="0" presId="urn:microsoft.com/office/officeart/2005/8/layout/default"/>
    <dgm:cxn modelId="{4DDBC2E7-F2E7-4351-89F1-3BB1C505C018}" type="presParOf" srcId="{80AA071E-6ACC-4685-A500-DC3216B80888}" destId="{25AD0E35-030D-4239-B65B-B36D4EB7DD16}" srcOrd="7" destOrd="0" presId="urn:microsoft.com/office/officeart/2005/8/layout/default"/>
    <dgm:cxn modelId="{73460154-274E-48AB-B2F0-A0E9138EE304}" type="presParOf" srcId="{80AA071E-6ACC-4685-A500-DC3216B80888}" destId="{BFA5A454-8284-45E0-A106-53C483B942FE}" srcOrd="8" destOrd="0" presId="urn:microsoft.com/office/officeart/2005/8/layout/default"/>
    <dgm:cxn modelId="{8C6FB813-767A-4400-8886-705EC016DAC5}" type="presParOf" srcId="{80AA071E-6ACC-4685-A500-DC3216B80888}" destId="{B3ACD810-5860-46AA-830A-0742A6CB6408}" srcOrd="9" destOrd="0" presId="urn:microsoft.com/office/officeart/2005/8/layout/default"/>
    <dgm:cxn modelId="{9422A683-DB2A-4BAC-9C34-F34515BEAC8E}" type="presParOf" srcId="{80AA071E-6ACC-4685-A500-DC3216B80888}" destId="{C63007CE-C8D1-4CE6-9BFC-67876DCF27A9}" srcOrd="10" destOrd="0" presId="urn:microsoft.com/office/officeart/2005/8/layout/default"/>
    <dgm:cxn modelId="{27EE98D4-91E5-40DE-83D8-B60086EFA8C5}" type="presParOf" srcId="{80AA071E-6ACC-4685-A500-DC3216B80888}" destId="{531185B3-41A2-4172-B091-6E8AAA577EE4}" srcOrd="11" destOrd="0" presId="urn:microsoft.com/office/officeart/2005/8/layout/default"/>
    <dgm:cxn modelId="{62D53178-52C1-4759-AA25-9C14A8D88259}" type="presParOf" srcId="{80AA071E-6ACC-4685-A500-DC3216B80888}" destId="{2719B29D-7922-4A11-8DDD-32EA0EB112F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19C803-41EA-4CB3-AC03-3627AE43FC9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6BB17FF-692B-4B57-8729-D92C7FCBEC10}">
      <dgm:prSet/>
      <dgm:spPr/>
      <dgm:t>
        <a:bodyPr/>
        <a:lstStyle/>
        <a:p>
          <a:r>
            <a:rPr lang="en-US" b="1"/>
            <a:t>Limited Support for Desktop Applications:</a:t>
          </a:r>
          <a:r>
            <a:rPr lang="en-US"/>
            <a:t> Selenium is primarily designed for web application testing and has limited support for testing desktop applications.</a:t>
          </a:r>
        </a:p>
      </dgm:t>
    </dgm:pt>
    <dgm:pt modelId="{012ECAB7-62E0-40E7-A89F-83E6070376F4}" type="parTrans" cxnId="{120FB1C0-ED9C-4EE1-9395-9E571A7A6EA6}">
      <dgm:prSet/>
      <dgm:spPr/>
      <dgm:t>
        <a:bodyPr/>
        <a:lstStyle/>
        <a:p>
          <a:endParaRPr lang="en-US"/>
        </a:p>
      </dgm:t>
    </dgm:pt>
    <dgm:pt modelId="{F6357BBA-45EA-4B40-A4BD-62CF639CCFD0}" type="sibTrans" cxnId="{120FB1C0-ED9C-4EE1-9395-9E571A7A6EA6}">
      <dgm:prSet/>
      <dgm:spPr/>
      <dgm:t>
        <a:bodyPr/>
        <a:lstStyle/>
        <a:p>
          <a:endParaRPr lang="en-US"/>
        </a:p>
      </dgm:t>
    </dgm:pt>
    <dgm:pt modelId="{9172F398-23EA-48B0-B959-30B90DC8E16B}">
      <dgm:prSet/>
      <dgm:spPr/>
      <dgm:t>
        <a:bodyPr/>
        <a:lstStyle/>
        <a:p>
          <a:r>
            <a:rPr lang="en-US" b="1"/>
            <a:t>No Built-in Reporting:</a:t>
          </a:r>
          <a:r>
            <a:rPr lang="en-US"/>
            <a:t> Selenium lacks built-in reporting capabilities. Test results need to be managed using external tools or by integrating it with other reporting frameworks.</a:t>
          </a:r>
        </a:p>
      </dgm:t>
    </dgm:pt>
    <dgm:pt modelId="{F1E38BAC-82A9-477D-98E9-065E8F83FF84}" type="parTrans" cxnId="{A3870F5C-04D8-46D7-B937-21B4C8C6BBFD}">
      <dgm:prSet/>
      <dgm:spPr/>
      <dgm:t>
        <a:bodyPr/>
        <a:lstStyle/>
        <a:p>
          <a:endParaRPr lang="en-US"/>
        </a:p>
      </dgm:t>
    </dgm:pt>
    <dgm:pt modelId="{B11F91AF-E3EC-4EDA-888C-66CE247984F1}" type="sibTrans" cxnId="{A3870F5C-04D8-46D7-B937-21B4C8C6BBFD}">
      <dgm:prSet/>
      <dgm:spPr/>
      <dgm:t>
        <a:bodyPr/>
        <a:lstStyle/>
        <a:p>
          <a:endParaRPr lang="en-US"/>
        </a:p>
      </dgm:t>
    </dgm:pt>
    <dgm:pt modelId="{D229EFB5-ACC3-4C43-97BF-03103E463773}">
      <dgm:prSet/>
      <dgm:spPr/>
      <dgm:t>
        <a:bodyPr/>
        <a:lstStyle/>
        <a:p>
          <a:r>
            <a:rPr lang="en-US" b="1"/>
            <a:t>Learning Curve:</a:t>
          </a:r>
          <a:r>
            <a:rPr lang="en-US"/>
            <a:t> For beginners, there may be a learning curve associated with Selenium, especially if they are not familiar with the programming languages it supports.</a:t>
          </a:r>
        </a:p>
      </dgm:t>
    </dgm:pt>
    <dgm:pt modelId="{DC9A0D84-9349-42AD-8AFF-3985CB1CBF5F}" type="parTrans" cxnId="{526D03FC-8563-4283-BFD0-BE5D64EE7B00}">
      <dgm:prSet/>
      <dgm:spPr/>
      <dgm:t>
        <a:bodyPr/>
        <a:lstStyle/>
        <a:p>
          <a:endParaRPr lang="en-US"/>
        </a:p>
      </dgm:t>
    </dgm:pt>
    <dgm:pt modelId="{E6403390-4154-4116-BD4C-1102E208061E}" type="sibTrans" cxnId="{526D03FC-8563-4283-BFD0-BE5D64EE7B00}">
      <dgm:prSet/>
      <dgm:spPr/>
      <dgm:t>
        <a:bodyPr/>
        <a:lstStyle/>
        <a:p>
          <a:endParaRPr lang="en-US"/>
        </a:p>
      </dgm:t>
    </dgm:pt>
    <dgm:pt modelId="{B5F73FCA-BCE4-4EAA-BB3D-DE01286303F8}">
      <dgm:prSet/>
      <dgm:spPr/>
      <dgm:t>
        <a:bodyPr/>
        <a:lstStyle/>
        <a:p>
          <a:r>
            <a:rPr lang="en-US" b="1"/>
            <a:t>Handling Dynamic Elements:</a:t>
          </a:r>
          <a:r>
            <a:rPr lang="en-US"/>
            <a:t> Selenium can sometimes face challenges when dealing with dynamic web elements that change frequently, requiring additional efforts in script maintenance.</a:t>
          </a:r>
        </a:p>
      </dgm:t>
    </dgm:pt>
    <dgm:pt modelId="{AD6B32D4-7196-46C4-917F-52F6BE384BFC}" type="parTrans" cxnId="{9BBFF3BA-DCFD-4665-BB17-CEB512D801D2}">
      <dgm:prSet/>
      <dgm:spPr/>
      <dgm:t>
        <a:bodyPr/>
        <a:lstStyle/>
        <a:p>
          <a:endParaRPr lang="en-US"/>
        </a:p>
      </dgm:t>
    </dgm:pt>
    <dgm:pt modelId="{E24B9D86-515B-410B-AD95-238D41BB3EEC}" type="sibTrans" cxnId="{9BBFF3BA-DCFD-4665-BB17-CEB512D801D2}">
      <dgm:prSet/>
      <dgm:spPr/>
      <dgm:t>
        <a:bodyPr/>
        <a:lstStyle/>
        <a:p>
          <a:endParaRPr lang="en-US"/>
        </a:p>
      </dgm:t>
    </dgm:pt>
    <dgm:pt modelId="{36778E01-997D-4675-8FE3-C3ACC9A0084E}">
      <dgm:prSet/>
      <dgm:spPr/>
      <dgm:t>
        <a:bodyPr/>
        <a:lstStyle/>
        <a:p>
          <a:r>
            <a:rPr lang="en-US" b="1"/>
            <a:t>No Image Testing:</a:t>
          </a:r>
          <a:r>
            <a:rPr lang="en-US"/>
            <a:t> Selenium cannot directly test images, making it challenging to verify certain visual aspects of a web application.</a:t>
          </a:r>
        </a:p>
      </dgm:t>
    </dgm:pt>
    <dgm:pt modelId="{43CA9294-E992-40A7-A0FA-1F82396D1434}" type="parTrans" cxnId="{BE95EE31-7591-49E3-A999-FE0AAB5E28E1}">
      <dgm:prSet/>
      <dgm:spPr/>
      <dgm:t>
        <a:bodyPr/>
        <a:lstStyle/>
        <a:p>
          <a:endParaRPr lang="en-US"/>
        </a:p>
      </dgm:t>
    </dgm:pt>
    <dgm:pt modelId="{EA9BA048-3F79-48C9-B5D8-2D5B9D868260}" type="sibTrans" cxnId="{BE95EE31-7591-49E3-A999-FE0AAB5E28E1}">
      <dgm:prSet/>
      <dgm:spPr/>
      <dgm:t>
        <a:bodyPr/>
        <a:lstStyle/>
        <a:p>
          <a:endParaRPr lang="en-US"/>
        </a:p>
      </dgm:t>
    </dgm:pt>
    <dgm:pt modelId="{8C9B51B0-7A26-4920-AC13-CC44E62B6755}">
      <dgm:prSet/>
      <dgm:spPr/>
      <dgm:t>
        <a:bodyPr/>
        <a:lstStyle/>
        <a:p>
          <a:r>
            <a:rPr lang="en-US" b="1"/>
            <a:t>No Support for CAPTCHA and Barcode Readers:</a:t>
          </a:r>
          <a:r>
            <a:rPr lang="en-US"/>
            <a:t> Selenium cannot automate tests that involve CAPTCHA or barcode readers directly, as these features are designed to prevent automated interactions.</a:t>
          </a:r>
        </a:p>
      </dgm:t>
    </dgm:pt>
    <dgm:pt modelId="{F92F0BE1-E308-46D8-81DB-6B96A61D3BE1}" type="parTrans" cxnId="{79FC1E42-FC4D-4E31-A870-CBC919ED89E7}">
      <dgm:prSet/>
      <dgm:spPr/>
      <dgm:t>
        <a:bodyPr/>
        <a:lstStyle/>
        <a:p>
          <a:endParaRPr lang="en-US"/>
        </a:p>
      </dgm:t>
    </dgm:pt>
    <dgm:pt modelId="{2C20DF2D-4900-4DEE-BADC-BE9066A70B34}" type="sibTrans" cxnId="{79FC1E42-FC4D-4E31-A870-CBC919ED89E7}">
      <dgm:prSet/>
      <dgm:spPr/>
      <dgm:t>
        <a:bodyPr/>
        <a:lstStyle/>
        <a:p>
          <a:endParaRPr lang="en-US"/>
        </a:p>
      </dgm:t>
    </dgm:pt>
    <dgm:pt modelId="{D5F70B87-1029-436F-A374-F655091F4564}" type="pres">
      <dgm:prSet presAssocID="{2619C803-41EA-4CB3-AC03-3627AE43FC9E}" presName="diagram" presStyleCnt="0">
        <dgm:presLayoutVars>
          <dgm:dir/>
          <dgm:resizeHandles val="exact"/>
        </dgm:presLayoutVars>
      </dgm:prSet>
      <dgm:spPr/>
    </dgm:pt>
    <dgm:pt modelId="{4C5C8856-8381-49FC-BB1B-43D17F226BD6}" type="pres">
      <dgm:prSet presAssocID="{76BB17FF-692B-4B57-8729-D92C7FCBEC10}" presName="node" presStyleLbl="node1" presStyleIdx="0" presStyleCnt="6">
        <dgm:presLayoutVars>
          <dgm:bulletEnabled val="1"/>
        </dgm:presLayoutVars>
      </dgm:prSet>
      <dgm:spPr/>
    </dgm:pt>
    <dgm:pt modelId="{3BEE638C-0887-4C29-A0BD-15E727DA933D}" type="pres">
      <dgm:prSet presAssocID="{F6357BBA-45EA-4B40-A4BD-62CF639CCFD0}" presName="sibTrans" presStyleCnt="0"/>
      <dgm:spPr/>
    </dgm:pt>
    <dgm:pt modelId="{6FDD81F0-0F49-4284-B392-248E6D92750A}" type="pres">
      <dgm:prSet presAssocID="{9172F398-23EA-48B0-B959-30B90DC8E16B}" presName="node" presStyleLbl="node1" presStyleIdx="1" presStyleCnt="6">
        <dgm:presLayoutVars>
          <dgm:bulletEnabled val="1"/>
        </dgm:presLayoutVars>
      </dgm:prSet>
      <dgm:spPr/>
    </dgm:pt>
    <dgm:pt modelId="{8863C53F-296E-4430-A630-F50DC2A47278}" type="pres">
      <dgm:prSet presAssocID="{B11F91AF-E3EC-4EDA-888C-66CE247984F1}" presName="sibTrans" presStyleCnt="0"/>
      <dgm:spPr/>
    </dgm:pt>
    <dgm:pt modelId="{414A9174-13E3-4E00-97A6-3043804DD9FD}" type="pres">
      <dgm:prSet presAssocID="{D229EFB5-ACC3-4C43-97BF-03103E463773}" presName="node" presStyleLbl="node1" presStyleIdx="2" presStyleCnt="6">
        <dgm:presLayoutVars>
          <dgm:bulletEnabled val="1"/>
        </dgm:presLayoutVars>
      </dgm:prSet>
      <dgm:spPr/>
    </dgm:pt>
    <dgm:pt modelId="{9BD2998D-8143-4750-B39C-A4849F10CAF6}" type="pres">
      <dgm:prSet presAssocID="{E6403390-4154-4116-BD4C-1102E208061E}" presName="sibTrans" presStyleCnt="0"/>
      <dgm:spPr/>
    </dgm:pt>
    <dgm:pt modelId="{FF61572E-84D6-4AD3-B0AF-5330AFD92B82}" type="pres">
      <dgm:prSet presAssocID="{B5F73FCA-BCE4-4EAA-BB3D-DE01286303F8}" presName="node" presStyleLbl="node1" presStyleIdx="3" presStyleCnt="6">
        <dgm:presLayoutVars>
          <dgm:bulletEnabled val="1"/>
        </dgm:presLayoutVars>
      </dgm:prSet>
      <dgm:spPr/>
    </dgm:pt>
    <dgm:pt modelId="{C35374A7-4BD5-46C3-A70A-1F36ABA3A6CE}" type="pres">
      <dgm:prSet presAssocID="{E24B9D86-515B-410B-AD95-238D41BB3EEC}" presName="sibTrans" presStyleCnt="0"/>
      <dgm:spPr/>
    </dgm:pt>
    <dgm:pt modelId="{4423C1A5-DC62-4F58-94F9-4C7A1D88F1F8}" type="pres">
      <dgm:prSet presAssocID="{36778E01-997D-4675-8FE3-C3ACC9A0084E}" presName="node" presStyleLbl="node1" presStyleIdx="4" presStyleCnt="6">
        <dgm:presLayoutVars>
          <dgm:bulletEnabled val="1"/>
        </dgm:presLayoutVars>
      </dgm:prSet>
      <dgm:spPr/>
    </dgm:pt>
    <dgm:pt modelId="{6C596537-F45E-4C98-85AC-FF38F0C87BCF}" type="pres">
      <dgm:prSet presAssocID="{EA9BA048-3F79-48C9-B5D8-2D5B9D868260}" presName="sibTrans" presStyleCnt="0"/>
      <dgm:spPr/>
    </dgm:pt>
    <dgm:pt modelId="{89AEC7D1-75C7-4336-99E3-A57EEF0CB2A7}" type="pres">
      <dgm:prSet presAssocID="{8C9B51B0-7A26-4920-AC13-CC44E62B6755}" presName="node" presStyleLbl="node1" presStyleIdx="5" presStyleCnt="6">
        <dgm:presLayoutVars>
          <dgm:bulletEnabled val="1"/>
        </dgm:presLayoutVars>
      </dgm:prSet>
      <dgm:spPr/>
    </dgm:pt>
  </dgm:ptLst>
  <dgm:cxnLst>
    <dgm:cxn modelId="{BD655802-9360-4C5C-B975-DE5B4B53E6E7}" type="presOf" srcId="{76BB17FF-692B-4B57-8729-D92C7FCBEC10}" destId="{4C5C8856-8381-49FC-BB1B-43D17F226BD6}" srcOrd="0" destOrd="0" presId="urn:microsoft.com/office/officeart/2005/8/layout/default"/>
    <dgm:cxn modelId="{6421FA04-4781-471A-BD30-993A8260087F}" type="presOf" srcId="{9172F398-23EA-48B0-B959-30B90DC8E16B}" destId="{6FDD81F0-0F49-4284-B392-248E6D92750A}" srcOrd="0" destOrd="0" presId="urn:microsoft.com/office/officeart/2005/8/layout/default"/>
    <dgm:cxn modelId="{BE95EE31-7591-49E3-A999-FE0AAB5E28E1}" srcId="{2619C803-41EA-4CB3-AC03-3627AE43FC9E}" destId="{36778E01-997D-4675-8FE3-C3ACC9A0084E}" srcOrd="4" destOrd="0" parTransId="{43CA9294-E992-40A7-A0FA-1F82396D1434}" sibTransId="{EA9BA048-3F79-48C9-B5D8-2D5B9D868260}"/>
    <dgm:cxn modelId="{AF2BD73C-4954-49F6-8BF1-A3503F82E92E}" type="presOf" srcId="{2619C803-41EA-4CB3-AC03-3627AE43FC9E}" destId="{D5F70B87-1029-436F-A374-F655091F4564}" srcOrd="0" destOrd="0" presId="urn:microsoft.com/office/officeart/2005/8/layout/default"/>
    <dgm:cxn modelId="{A3870F5C-04D8-46D7-B937-21B4C8C6BBFD}" srcId="{2619C803-41EA-4CB3-AC03-3627AE43FC9E}" destId="{9172F398-23EA-48B0-B959-30B90DC8E16B}" srcOrd="1" destOrd="0" parTransId="{F1E38BAC-82A9-477D-98E9-065E8F83FF84}" sibTransId="{B11F91AF-E3EC-4EDA-888C-66CE247984F1}"/>
    <dgm:cxn modelId="{79FC1E42-FC4D-4E31-A870-CBC919ED89E7}" srcId="{2619C803-41EA-4CB3-AC03-3627AE43FC9E}" destId="{8C9B51B0-7A26-4920-AC13-CC44E62B6755}" srcOrd="5" destOrd="0" parTransId="{F92F0BE1-E308-46D8-81DB-6B96A61D3BE1}" sibTransId="{2C20DF2D-4900-4DEE-BADC-BE9066A70B34}"/>
    <dgm:cxn modelId="{08319764-C975-4895-B27E-D3684E4E201D}" type="presOf" srcId="{36778E01-997D-4675-8FE3-C3ACC9A0084E}" destId="{4423C1A5-DC62-4F58-94F9-4C7A1D88F1F8}" srcOrd="0" destOrd="0" presId="urn:microsoft.com/office/officeart/2005/8/layout/default"/>
    <dgm:cxn modelId="{0CD5F252-5237-45F6-BB38-E53532DFAA0E}" type="presOf" srcId="{8C9B51B0-7A26-4920-AC13-CC44E62B6755}" destId="{89AEC7D1-75C7-4336-99E3-A57EEF0CB2A7}" srcOrd="0" destOrd="0" presId="urn:microsoft.com/office/officeart/2005/8/layout/default"/>
    <dgm:cxn modelId="{837DB97C-1F45-405A-847F-6A457C92989E}" type="presOf" srcId="{D229EFB5-ACC3-4C43-97BF-03103E463773}" destId="{414A9174-13E3-4E00-97A6-3043804DD9FD}" srcOrd="0" destOrd="0" presId="urn:microsoft.com/office/officeart/2005/8/layout/default"/>
    <dgm:cxn modelId="{9BBFF3BA-DCFD-4665-BB17-CEB512D801D2}" srcId="{2619C803-41EA-4CB3-AC03-3627AE43FC9E}" destId="{B5F73FCA-BCE4-4EAA-BB3D-DE01286303F8}" srcOrd="3" destOrd="0" parTransId="{AD6B32D4-7196-46C4-917F-52F6BE384BFC}" sibTransId="{E24B9D86-515B-410B-AD95-238D41BB3EEC}"/>
    <dgm:cxn modelId="{120FB1C0-ED9C-4EE1-9395-9E571A7A6EA6}" srcId="{2619C803-41EA-4CB3-AC03-3627AE43FC9E}" destId="{76BB17FF-692B-4B57-8729-D92C7FCBEC10}" srcOrd="0" destOrd="0" parTransId="{012ECAB7-62E0-40E7-A89F-83E6070376F4}" sibTransId="{F6357BBA-45EA-4B40-A4BD-62CF639CCFD0}"/>
    <dgm:cxn modelId="{66197EF9-C762-4F00-99D6-0D59FECE752F}" type="presOf" srcId="{B5F73FCA-BCE4-4EAA-BB3D-DE01286303F8}" destId="{FF61572E-84D6-4AD3-B0AF-5330AFD92B82}" srcOrd="0" destOrd="0" presId="urn:microsoft.com/office/officeart/2005/8/layout/default"/>
    <dgm:cxn modelId="{526D03FC-8563-4283-BFD0-BE5D64EE7B00}" srcId="{2619C803-41EA-4CB3-AC03-3627AE43FC9E}" destId="{D229EFB5-ACC3-4C43-97BF-03103E463773}" srcOrd="2" destOrd="0" parTransId="{DC9A0D84-9349-42AD-8AFF-3985CB1CBF5F}" sibTransId="{E6403390-4154-4116-BD4C-1102E208061E}"/>
    <dgm:cxn modelId="{7EE11062-A7B1-4C88-B394-8B3051CB9BE7}" type="presParOf" srcId="{D5F70B87-1029-436F-A374-F655091F4564}" destId="{4C5C8856-8381-49FC-BB1B-43D17F226BD6}" srcOrd="0" destOrd="0" presId="urn:microsoft.com/office/officeart/2005/8/layout/default"/>
    <dgm:cxn modelId="{3C7D2B0E-4DCC-41C0-8785-B2F2E31F719B}" type="presParOf" srcId="{D5F70B87-1029-436F-A374-F655091F4564}" destId="{3BEE638C-0887-4C29-A0BD-15E727DA933D}" srcOrd="1" destOrd="0" presId="urn:microsoft.com/office/officeart/2005/8/layout/default"/>
    <dgm:cxn modelId="{703E9439-73C3-4680-8305-B91147F82301}" type="presParOf" srcId="{D5F70B87-1029-436F-A374-F655091F4564}" destId="{6FDD81F0-0F49-4284-B392-248E6D92750A}" srcOrd="2" destOrd="0" presId="urn:microsoft.com/office/officeart/2005/8/layout/default"/>
    <dgm:cxn modelId="{C93A3C34-006F-4CF5-BBE8-CC4741B3BAAF}" type="presParOf" srcId="{D5F70B87-1029-436F-A374-F655091F4564}" destId="{8863C53F-296E-4430-A630-F50DC2A47278}" srcOrd="3" destOrd="0" presId="urn:microsoft.com/office/officeart/2005/8/layout/default"/>
    <dgm:cxn modelId="{FBB363DC-1C4D-451F-96E0-1636E70D3B8C}" type="presParOf" srcId="{D5F70B87-1029-436F-A374-F655091F4564}" destId="{414A9174-13E3-4E00-97A6-3043804DD9FD}" srcOrd="4" destOrd="0" presId="urn:microsoft.com/office/officeart/2005/8/layout/default"/>
    <dgm:cxn modelId="{6AD1D5FC-AD5B-427B-8300-C1BA31C83399}" type="presParOf" srcId="{D5F70B87-1029-436F-A374-F655091F4564}" destId="{9BD2998D-8143-4750-B39C-A4849F10CAF6}" srcOrd="5" destOrd="0" presId="urn:microsoft.com/office/officeart/2005/8/layout/default"/>
    <dgm:cxn modelId="{9D828915-4C66-446A-BF6F-11A775926B81}" type="presParOf" srcId="{D5F70B87-1029-436F-A374-F655091F4564}" destId="{FF61572E-84D6-4AD3-B0AF-5330AFD92B82}" srcOrd="6" destOrd="0" presId="urn:microsoft.com/office/officeart/2005/8/layout/default"/>
    <dgm:cxn modelId="{38414A03-9056-4DAC-B5F1-AC2CEA1755E3}" type="presParOf" srcId="{D5F70B87-1029-436F-A374-F655091F4564}" destId="{C35374A7-4BD5-46C3-A70A-1F36ABA3A6CE}" srcOrd="7" destOrd="0" presId="urn:microsoft.com/office/officeart/2005/8/layout/default"/>
    <dgm:cxn modelId="{8FEECE46-5BFC-4942-82DA-C6EC544DB4D0}" type="presParOf" srcId="{D5F70B87-1029-436F-A374-F655091F4564}" destId="{4423C1A5-DC62-4F58-94F9-4C7A1D88F1F8}" srcOrd="8" destOrd="0" presId="urn:microsoft.com/office/officeart/2005/8/layout/default"/>
    <dgm:cxn modelId="{687F8472-B67E-4EC1-AE20-1EDE4CC266CA}" type="presParOf" srcId="{D5F70B87-1029-436F-A374-F655091F4564}" destId="{6C596537-F45E-4C98-85AC-FF38F0C87BCF}" srcOrd="9" destOrd="0" presId="urn:microsoft.com/office/officeart/2005/8/layout/default"/>
    <dgm:cxn modelId="{4A7DF258-B2CA-4BA4-95E9-7E810AB789E2}" type="presParOf" srcId="{D5F70B87-1029-436F-A374-F655091F4564}" destId="{89AEC7D1-75C7-4336-99E3-A57EEF0CB2A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359CA-E862-4B33-AAFB-B212626F4F20}">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FC960-F166-4C7A-AA75-EFB56A5716C5}">
      <dsp:nvSpPr>
        <dsp:cNvPr id="0" name=""/>
        <dsp:cNvSpPr/>
      </dsp:nvSpPr>
      <dsp:spPr>
        <a:xfrm>
          <a:off x="0" y="2812"/>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This section will show how we can configure Selenium with Eclipse.</a:t>
          </a:r>
          <a:endParaRPr lang="en-US" sz="2700" kern="1200"/>
        </a:p>
      </dsp:txBody>
      <dsp:txXfrm>
        <a:off x="0" y="2812"/>
        <a:ext cx="6373813" cy="958970"/>
      </dsp:txXfrm>
    </dsp:sp>
    <dsp:sp modelId="{632FA883-0EF1-4EB7-9534-B6A641F347A5}">
      <dsp:nvSpPr>
        <dsp:cNvPr id="0" name=""/>
        <dsp:cNvSpPr/>
      </dsp:nvSpPr>
      <dsp:spPr>
        <a:xfrm>
          <a:off x="0" y="961783"/>
          <a:ext cx="6373813" cy="0"/>
        </a:xfrm>
        <a:prstGeom prst="line">
          <a:avLst/>
        </a:prstGeom>
        <a:solidFill>
          <a:schemeClr val="accent2">
            <a:hueOff val="1538576"/>
            <a:satOff val="1641"/>
            <a:lumOff val="510"/>
            <a:alphaOff val="0"/>
          </a:schemeClr>
        </a:solidFill>
        <a:ln w="12700" cap="flat" cmpd="sng" algn="ctr">
          <a:solidFill>
            <a:schemeClr val="accent2">
              <a:hueOff val="1538576"/>
              <a:satOff val="1641"/>
              <a:lumOff val="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B4303-5C1A-4BBD-8F6D-D190C619AF44}">
      <dsp:nvSpPr>
        <dsp:cNvPr id="0" name=""/>
        <dsp:cNvSpPr/>
      </dsp:nvSpPr>
      <dsp:spPr>
        <a:xfrm>
          <a:off x="0" y="961783"/>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Pre-requisites:</a:t>
          </a:r>
          <a:endParaRPr lang="en-US" sz="2700" kern="1200"/>
        </a:p>
      </dsp:txBody>
      <dsp:txXfrm>
        <a:off x="0" y="961783"/>
        <a:ext cx="6373813" cy="958970"/>
      </dsp:txXfrm>
    </dsp:sp>
    <dsp:sp modelId="{C7A1F37C-483D-4F03-B351-05569E81D4BA}">
      <dsp:nvSpPr>
        <dsp:cNvPr id="0" name=""/>
        <dsp:cNvSpPr/>
      </dsp:nvSpPr>
      <dsp:spPr>
        <a:xfrm>
          <a:off x="0" y="1920754"/>
          <a:ext cx="6373813" cy="0"/>
        </a:xfrm>
        <a:prstGeom prst="line">
          <a:avLst/>
        </a:prstGeom>
        <a:solidFill>
          <a:schemeClr val="accent2">
            <a:hueOff val="3077152"/>
            <a:satOff val="3282"/>
            <a:lumOff val="1020"/>
            <a:alphaOff val="0"/>
          </a:schemeClr>
        </a:solidFill>
        <a:ln w="12700" cap="flat" cmpd="sng" algn="ctr">
          <a:solidFill>
            <a:schemeClr val="accent2">
              <a:hueOff val="3077152"/>
              <a:satOff val="3282"/>
              <a:lumOff val="1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EB3B76-B3D2-4204-9FF5-95A848C7E418}">
      <dsp:nvSpPr>
        <dsp:cNvPr id="0" name=""/>
        <dsp:cNvSpPr/>
      </dsp:nvSpPr>
      <dsp:spPr>
        <a:xfrm>
          <a:off x="0" y="1920754"/>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Download and Install Java</a:t>
          </a:r>
          <a:endParaRPr lang="en-US" sz="2700" kern="1200"/>
        </a:p>
      </dsp:txBody>
      <dsp:txXfrm>
        <a:off x="0" y="1920754"/>
        <a:ext cx="6373813" cy="958970"/>
      </dsp:txXfrm>
    </dsp:sp>
    <dsp:sp modelId="{353FD69A-7FBD-415C-831C-6B0E01786655}">
      <dsp:nvSpPr>
        <dsp:cNvPr id="0" name=""/>
        <dsp:cNvSpPr/>
      </dsp:nvSpPr>
      <dsp:spPr>
        <a:xfrm>
          <a:off x="0" y="2879725"/>
          <a:ext cx="6373813" cy="0"/>
        </a:xfrm>
        <a:prstGeom prst="line">
          <a:avLst/>
        </a:prstGeom>
        <a:solidFill>
          <a:schemeClr val="accent2">
            <a:hueOff val="4615728"/>
            <a:satOff val="4923"/>
            <a:lumOff val="1531"/>
            <a:alphaOff val="0"/>
          </a:schemeClr>
        </a:solidFill>
        <a:ln w="12700" cap="flat" cmpd="sng" algn="ctr">
          <a:solidFill>
            <a:schemeClr val="accent2">
              <a:hueOff val="4615728"/>
              <a:satOff val="4923"/>
              <a:lumOff val="1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F2A94-2770-4A3D-823A-8D8D3E0705AA}">
      <dsp:nvSpPr>
        <dsp:cNvPr id="0" name=""/>
        <dsp:cNvSpPr/>
      </dsp:nvSpPr>
      <dsp:spPr>
        <a:xfrm>
          <a:off x="0" y="287972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Set up the Environment Variables</a:t>
          </a:r>
          <a:endParaRPr lang="en-US" sz="2700" kern="1200"/>
        </a:p>
      </dsp:txBody>
      <dsp:txXfrm>
        <a:off x="0" y="2879725"/>
        <a:ext cx="6373813" cy="958970"/>
      </dsp:txXfrm>
    </dsp:sp>
    <dsp:sp modelId="{259C9EAB-7B3D-4561-8CA2-A81779705726}">
      <dsp:nvSpPr>
        <dsp:cNvPr id="0" name=""/>
        <dsp:cNvSpPr/>
      </dsp:nvSpPr>
      <dsp:spPr>
        <a:xfrm>
          <a:off x="0" y="3838695"/>
          <a:ext cx="6373813" cy="0"/>
        </a:xfrm>
        <a:prstGeom prst="line">
          <a:avLst/>
        </a:prstGeom>
        <a:solidFill>
          <a:schemeClr val="accent2">
            <a:hueOff val="6154304"/>
            <a:satOff val="6564"/>
            <a:lumOff val="2041"/>
            <a:alphaOff val="0"/>
          </a:schemeClr>
        </a:solidFill>
        <a:ln w="12700" cap="flat" cmpd="sng" algn="ctr">
          <a:solidFill>
            <a:schemeClr val="accent2">
              <a:hueOff val="6154304"/>
              <a:satOff val="6564"/>
              <a:lumOff val="2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B0CC5-79F6-4D2C-86A3-305047D5161D}">
      <dsp:nvSpPr>
        <dsp:cNvPr id="0" name=""/>
        <dsp:cNvSpPr/>
      </dsp:nvSpPr>
      <dsp:spPr>
        <a:xfrm>
          <a:off x="0" y="383869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Install WebDrivers</a:t>
          </a:r>
          <a:endParaRPr lang="en-US" sz="2700" kern="1200"/>
        </a:p>
      </dsp:txBody>
      <dsp:txXfrm>
        <a:off x="0" y="3838695"/>
        <a:ext cx="6373813" cy="958970"/>
      </dsp:txXfrm>
    </dsp:sp>
    <dsp:sp modelId="{0C6AF734-8DD3-4267-A8AB-497309653FF3}">
      <dsp:nvSpPr>
        <dsp:cNvPr id="0" name=""/>
        <dsp:cNvSpPr/>
      </dsp:nvSpPr>
      <dsp:spPr>
        <a:xfrm>
          <a:off x="0" y="4797666"/>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C342F-6F1C-4E19-A59D-185BD7A64433}">
      <dsp:nvSpPr>
        <dsp:cNvPr id="0" name=""/>
        <dsp:cNvSpPr/>
      </dsp:nvSpPr>
      <dsp:spPr>
        <a:xfrm>
          <a:off x="0" y="4797666"/>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Download and Install Eclipse </a:t>
          </a:r>
          <a:endParaRPr lang="en-US" sz="2700" kern="1200"/>
        </a:p>
      </dsp:txBody>
      <dsp:txXfrm>
        <a:off x="0" y="4797666"/>
        <a:ext cx="6373813" cy="958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08F15-D718-4892-80AF-E54A5661B8EC}">
      <dsp:nvSpPr>
        <dsp:cNvPr id="0" name=""/>
        <dsp:cNvSpPr/>
      </dsp:nvSpPr>
      <dsp:spPr>
        <a:xfrm>
          <a:off x="3249" y="314358"/>
          <a:ext cx="2577622" cy="1546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Cross-Browser Compatibility:</a:t>
          </a:r>
          <a:r>
            <a:rPr lang="en-US" sz="1200" kern="1200"/>
            <a:t> Selenium supports multiple browsers like Chrome, Firefox, Safari, and Internet Explorer, making it easier to test web applications on different platforms.</a:t>
          </a:r>
        </a:p>
      </dsp:txBody>
      <dsp:txXfrm>
        <a:off x="3249" y="314358"/>
        <a:ext cx="2577622" cy="1546573"/>
      </dsp:txXfrm>
    </dsp:sp>
    <dsp:sp modelId="{55DBCC1F-1A14-4929-8EBB-09656E4418FB}">
      <dsp:nvSpPr>
        <dsp:cNvPr id="0" name=""/>
        <dsp:cNvSpPr/>
      </dsp:nvSpPr>
      <dsp:spPr>
        <a:xfrm>
          <a:off x="2838633" y="314358"/>
          <a:ext cx="2577622" cy="1546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Platform Independence:</a:t>
          </a:r>
          <a:r>
            <a:rPr lang="en-US" sz="1200" kern="1200"/>
            <a:t> Selenium is a cross-platform tool, which means it can be used on different operating systems like Windows, Linux, and macOS.</a:t>
          </a:r>
        </a:p>
      </dsp:txBody>
      <dsp:txXfrm>
        <a:off x="2838633" y="314358"/>
        <a:ext cx="2577622" cy="1546573"/>
      </dsp:txXfrm>
    </dsp:sp>
    <dsp:sp modelId="{8163029E-ED4B-44C9-9D30-EA5A70C921E8}">
      <dsp:nvSpPr>
        <dsp:cNvPr id="0" name=""/>
        <dsp:cNvSpPr/>
      </dsp:nvSpPr>
      <dsp:spPr>
        <a:xfrm>
          <a:off x="5674018" y="314358"/>
          <a:ext cx="2577622" cy="1546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Support for Multiple Programming Languages:</a:t>
          </a:r>
          <a:r>
            <a:rPr lang="en-US" sz="1200" kern="1200"/>
            <a:t> Selenium supports multiple programming languages, including Java, C#, Python, Ruby, and others. This allows developers and testers to choose the language they are most comfortable with.</a:t>
          </a:r>
        </a:p>
      </dsp:txBody>
      <dsp:txXfrm>
        <a:off x="5674018" y="314358"/>
        <a:ext cx="2577622" cy="1546573"/>
      </dsp:txXfrm>
    </dsp:sp>
    <dsp:sp modelId="{87EE4914-0604-4BFA-94BF-00D87B9AC4C4}">
      <dsp:nvSpPr>
        <dsp:cNvPr id="0" name=""/>
        <dsp:cNvSpPr/>
      </dsp:nvSpPr>
      <dsp:spPr>
        <a:xfrm>
          <a:off x="8509402" y="314358"/>
          <a:ext cx="2577622" cy="1546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Large Community and Resources:</a:t>
          </a:r>
          <a:r>
            <a:rPr lang="en-US" sz="1200" kern="1200"/>
            <a:t> Selenium has a large and active community. This means there is a wealth of documentation, tutorials, and forums available, making it easier for users to find help and solutions to common problems.</a:t>
          </a:r>
        </a:p>
      </dsp:txBody>
      <dsp:txXfrm>
        <a:off x="8509402" y="314358"/>
        <a:ext cx="2577622" cy="1546573"/>
      </dsp:txXfrm>
    </dsp:sp>
    <dsp:sp modelId="{BFA5A454-8284-45E0-A106-53C483B942FE}">
      <dsp:nvSpPr>
        <dsp:cNvPr id="0" name=""/>
        <dsp:cNvSpPr/>
      </dsp:nvSpPr>
      <dsp:spPr>
        <a:xfrm>
          <a:off x="1420941" y="2118693"/>
          <a:ext cx="2577622" cy="1546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Integration with Other Tools:</a:t>
          </a:r>
          <a:r>
            <a:rPr lang="en-US" sz="1200" kern="1200"/>
            <a:t> Selenium can be easily integrated with other tools and frameworks, such as TestNG, JUnit, Maven, and Jenkins, enhancing its capabilities and making it suitable for various testing needs.</a:t>
          </a:r>
        </a:p>
      </dsp:txBody>
      <dsp:txXfrm>
        <a:off x="1420941" y="2118693"/>
        <a:ext cx="2577622" cy="1546573"/>
      </dsp:txXfrm>
    </dsp:sp>
    <dsp:sp modelId="{C63007CE-C8D1-4CE6-9BFC-67876DCF27A9}">
      <dsp:nvSpPr>
        <dsp:cNvPr id="0" name=""/>
        <dsp:cNvSpPr/>
      </dsp:nvSpPr>
      <dsp:spPr>
        <a:xfrm>
          <a:off x="4256325" y="2118693"/>
          <a:ext cx="2577622" cy="1546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Flexibility and Extensibility:</a:t>
          </a:r>
          <a:r>
            <a:rPr lang="en-US" sz="1200" kern="1200"/>
            <a:t> Selenium can be extended for various functionalities through its APIs, making it adaptable to different testing scenarios.</a:t>
          </a:r>
        </a:p>
      </dsp:txBody>
      <dsp:txXfrm>
        <a:off x="4256325" y="2118693"/>
        <a:ext cx="2577622" cy="1546573"/>
      </dsp:txXfrm>
    </dsp:sp>
    <dsp:sp modelId="{2719B29D-7922-4A11-8DDD-32EA0EB112F1}">
      <dsp:nvSpPr>
        <dsp:cNvPr id="0" name=""/>
        <dsp:cNvSpPr/>
      </dsp:nvSpPr>
      <dsp:spPr>
        <a:xfrm>
          <a:off x="7091710" y="2118693"/>
          <a:ext cx="2577622" cy="1546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Support for Parallel Execution:</a:t>
          </a:r>
          <a:r>
            <a:rPr lang="en-US" sz="1200" kern="1200"/>
            <a:t> Selenium allows for the parallel execution of test scripts, which can significantly reduce the overall test execution time.</a:t>
          </a:r>
        </a:p>
      </dsp:txBody>
      <dsp:txXfrm>
        <a:off x="7091710" y="2118693"/>
        <a:ext cx="2577622" cy="1546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C8856-8381-49FC-BB1B-43D17F226BD6}">
      <dsp:nvSpPr>
        <dsp:cNvPr id="0" name=""/>
        <dsp:cNvSpPr/>
      </dsp:nvSpPr>
      <dsp:spPr>
        <a:xfrm>
          <a:off x="164169" y="927"/>
          <a:ext cx="2878797" cy="17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Limited Support for Desktop Applications:</a:t>
          </a:r>
          <a:r>
            <a:rPr lang="en-US" sz="1400" kern="1200"/>
            <a:t> Selenium is primarily designed for web application testing and has limited support for testing desktop applications.</a:t>
          </a:r>
        </a:p>
      </dsp:txBody>
      <dsp:txXfrm>
        <a:off x="164169" y="927"/>
        <a:ext cx="2878797" cy="1727278"/>
      </dsp:txXfrm>
    </dsp:sp>
    <dsp:sp modelId="{6FDD81F0-0F49-4284-B392-248E6D92750A}">
      <dsp:nvSpPr>
        <dsp:cNvPr id="0" name=""/>
        <dsp:cNvSpPr/>
      </dsp:nvSpPr>
      <dsp:spPr>
        <a:xfrm>
          <a:off x="3330846" y="927"/>
          <a:ext cx="2878797" cy="17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No Built-in Reporting:</a:t>
          </a:r>
          <a:r>
            <a:rPr lang="en-US" sz="1400" kern="1200"/>
            <a:t> Selenium lacks built-in reporting capabilities. Test results need to be managed using external tools or by integrating it with other reporting frameworks.</a:t>
          </a:r>
        </a:p>
      </dsp:txBody>
      <dsp:txXfrm>
        <a:off x="3330846" y="927"/>
        <a:ext cx="2878797" cy="1727278"/>
      </dsp:txXfrm>
    </dsp:sp>
    <dsp:sp modelId="{414A9174-13E3-4E00-97A6-3043804DD9FD}">
      <dsp:nvSpPr>
        <dsp:cNvPr id="0" name=""/>
        <dsp:cNvSpPr/>
      </dsp:nvSpPr>
      <dsp:spPr>
        <a:xfrm>
          <a:off x="164169" y="2016085"/>
          <a:ext cx="2878797" cy="17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Learning Curve:</a:t>
          </a:r>
          <a:r>
            <a:rPr lang="en-US" sz="1400" kern="1200"/>
            <a:t> For beginners, there may be a learning curve associated with Selenium, especially if they are not familiar with the programming languages it supports.</a:t>
          </a:r>
        </a:p>
      </dsp:txBody>
      <dsp:txXfrm>
        <a:off x="164169" y="2016085"/>
        <a:ext cx="2878797" cy="1727278"/>
      </dsp:txXfrm>
    </dsp:sp>
    <dsp:sp modelId="{FF61572E-84D6-4AD3-B0AF-5330AFD92B82}">
      <dsp:nvSpPr>
        <dsp:cNvPr id="0" name=""/>
        <dsp:cNvSpPr/>
      </dsp:nvSpPr>
      <dsp:spPr>
        <a:xfrm>
          <a:off x="3330846" y="2016085"/>
          <a:ext cx="2878797" cy="17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Handling Dynamic Elements:</a:t>
          </a:r>
          <a:r>
            <a:rPr lang="en-US" sz="1400" kern="1200"/>
            <a:t> Selenium can sometimes face challenges when dealing with dynamic web elements that change frequently, requiring additional efforts in script maintenance.</a:t>
          </a:r>
        </a:p>
      </dsp:txBody>
      <dsp:txXfrm>
        <a:off x="3330846" y="2016085"/>
        <a:ext cx="2878797" cy="1727278"/>
      </dsp:txXfrm>
    </dsp:sp>
    <dsp:sp modelId="{4423C1A5-DC62-4F58-94F9-4C7A1D88F1F8}">
      <dsp:nvSpPr>
        <dsp:cNvPr id="0" name=""/>
        <dsp:cNvSpPr/>
      </dsp:nvSpPr>
      <dsp:spPr>
        <a:xfrm>
          <a:off x="164169" y="4031244"/>
          <a:ext cx="2878797" cy="17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No Image Testing:</a:t>
          </a:r>
          <a:r>
            <a:rPr lang="en-US" sz="1400" kern="1200"/>
            <a:t> Selenium cannot directly test images, making it challenging to verify certain visual aspects of a web application.</a:t>
          </a:r>
        </a:p>
      </dsp:txBody>
      <dsp:txXfrm>
        <a:off x="164169" y="4031244"/>
        <a:ext cx="2878797" cy="1727278"/>
      </dsp:txXfrm>
    </dsp:sp>
    <dsp:sp modelId="{89AEC7D1-75C7-4336-99E3-A57EEF0CB2A7}">
      <dsp:nvSpPr>
        <dsp:cNvPr id="0" name=""/>
        <dsp:cNvSpPr/>
      </dsp:nvSpPr>
      <dsp:spPr>
        <a:xfrm>
          <a:off x="3330846" y="4031244"/>
          <a:ext cx="2878797" cy="17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No Support for CAPTCHA and Barcode Readers:</a:t>
          </a:r>
          <a:r>
            <a:rPr lang="en-US" sz="1400" kern="1200"/>
            <a:t> Selenium cannot automate tests that involve CAPTCHA or barcode readers directly, as these features are designed to prevent automated interactions.</a:t>
          </a:r>
        </a:p>
      </dsp:txBody>
      <dsp:txXfrm>
        <a:off x="3330846" y="4031244"/>
        <a:ext cx="2878797" cy="17272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9:39:51.442"/>
    </inkml:context>
    <inkml:brush xml:id="br0">
      <inkml:brushProperty name="width" value="0.1" units="cm"/>
      <inkml:brushProperty name="height" value="0.1" units="cm"/>
    </inkml:brush>
  </inkml:definitions>
  <inkml:trace contextRef="#ctx0" brushRef="#br0">20119 3651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9:39:51.443"/>
    </inkml:context>
    <inkml:brush xml:id="br0">
      <inkml:brushProperty name="width" value="0.1" units="cm"/>
      <inkml:brushProperty name="height" value="0.1" units="cm"/>
    </inkml:brush>
  </inkml:definitions>
  <inkml:trace contextRef="#ctx0" brushRef="#br0">20140 6911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9:39:51.444"/>
    </inkml:context>
    <inkml:brush xml:id="br0">
      <inkml:brushProperty name="width" value="0.1" units="cm"/>
      <inkml:brushProperty name="height" value="0.1" units="cm"/>
    </inkml:brush>
  </inkml:definitions>
  <inkml:trace contextRef="#ctx0" brushRef="#br0">19018 2720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9:39:51.445"/>
    </inkml:context>
    <inkml:brush xml:id="br0">
      <inkml:brushProperty name="width" value="0.1" units="cm"/>
      <inkml:brushProperty name="height" value="0.1" units="cm"/>
    </inkml:brush>
  </inkml:definitions>
  <inkml:trace contextRef="#ctx0" brushRef="#br0">16245 3037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9:39:51.446"/>
    </inkml:context>
    <inkml:brush xml:id="br0">
      <inkml:brushProperty name="width" value="0.1" units="cm"/>
      <inkml:brushProperty name="height" value="0.1" units="cm"/>
    </inkml:brush>
  </inkml:definitions>
  <inkml:trace contextRef="#ctx0" brushRef="#br0">20627 3736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9:39:51.447"/>
    </inkml:context>
    <inkml:brush xml:id="br0">
      <inkml:brushProperty name="width" value="0.1" units="cm"/>
      <inkml:brushProperty name="height" value="0.1" units="cm"/>
    </inkml:brush>
  </inkml:definitions>
  <inkml:trace contextRef="#ctx0" brushRef="#br0">23802 6022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June 30,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52725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June 30,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8019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June 30,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319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June 30,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1631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June 30,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5352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June 30,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3318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June 30,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2005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June 30,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0844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June 30,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8369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June 30,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5000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June 30,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9306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June 30,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0346225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60738" y="549275"/>
            <a:ext cx="7343775" cy="3864534"/>
          </a:xfrm>
        </p:spPr>
        <p:txBody>
          <a:bodyPr anchor="b">
            <a:normAutofit/>
          </a:bodyPr>
          <a:lstStyle/>
          <a:p>
            <a:pPr>
              <a:lnSpc>
                <a:spcPct val="90000"/>
              </a:lnSpc>
            </a:pPr>
            <a:r>
              <a:rPr lang="en-US" sz="4600" b="1">
                <a:latin typeface="Source Sans Pro"/>
                <a:ea typeface="Source Sans Pro"/>
              </a:rPr>
              <a:t>CAPTURING  SCREENSSHOT USING SELENIUM</a:t>
            </a:r>
          </a:p>
        </p:txBody>
      </p:sp>
      <p:sp>
        <p:nvSpPr>
          <p:cNvPr id="3" name="Subtitle 2"/>
          <p:cNvSpPr>
            <a:spLocks noGrp="1"/>
          </p:cNvSpPr>
          <p:nvPr>
            <p:ph type="subTitle" idx="1"/>
          </p:nvPr>
        </p:nvSpPr>
        <p:spPr>
          <a:xfrm>
            <a:off x="8230912" y="4876845"/>
            <a:ext cx="3962400" cy="725098"/>
          </a:xfrm>
        </p:spPr>
        <p:txBody>
          <a:bodyPr vert="horz" wrap="square" lIns="0" tIns="0" rIns="0" bIns="0" rtlCol="0" anchor="t">
            <a:normAutofit/>
          </a:bodyPr>
          <a:lstStyle/>
          <a:p>
            <a:r>
              <a:rPr lang="en-US">
                <a:solidFill>
                  <a:schemeClr val="tx1">
                    <a:alpha val="60000"/>
                  </a:schemeClr>
                </a:solidFill>
              </a:rPr>
              <a:t>HARI HARAN D</a:t>
            </a:r>
          </a:p>
          <a:p>
            <a:endParaRPr lang="en-US" dirty="0">
              <a:solidFill>
                <a:schemeClr val="tx1">
                  <a:alpha val="60000"/>
                </a:schemeClr>
              </a:solidFill>
            </a:endParaRPr>
          </a:p>
        </p:txBody>
      </p:sp>
      <p:sp>
        <p:nvSpPr>
          <p:cNvPr id="63" name="Oval 62">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Shape 63">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5" name="Freeform: Shape 64">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3FADC21C-F41B-5953-834D-7926FDA23426}"/>
              </a:ext>
            </a:extLst>
          </p:cNvPr>
          <p:cNvSpPr txBox="1"/>
          <p:nvPr/>
        </p:nvSpPr>
        <p:spPr>
          <a:xfrm>
            <a:off x="8712350" y="6337627"/>
            <a:ext cx="3272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Used IDE : Eclipse IDE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B5E3-36C7-446A-1D61-85C099193676}"/>
              </a:ext>
            </a:extLst>
          </p:cNvPr>
          <p:cNvSpPr>
            <a:spLocks noGrp="1"/>
          </p:cNvSpPr>
          <p:nvPr>
            <p:ph type="title"/>
          </p:nvPr>
        </p:nvSpPr>
        <p:spPr/>
        <p:txBody>
          <a:bodyPr>
            <a:normAutofit/>
          </a:bodyPr>
          <a:lstStyle/>
          <a:p>
            <a:r>
              <a:rPr lang="en-US" sz="1800"/>
              <a:t>This is the method is used to loguot from the site and close the window</a:t>
            </a:r>
          </a:p>
        </p:txBody>
      </p:sp>
      <p:pic>
        <p:nvPicPr>
          <p:cNvPr id="4" name="Content Placeholder 3" descr="A white background with blue text&#10;&#10;Description automatically generated">
            <a:extLst>
              <a:ext uri="{FF2B5EF4-FFF2-40B4-BE49-F238E27FC236}">
                <a16:creationId xmlns:a16="http://schemas.microsoft.com/office/drawing/2014/main" id="{856CF601-5B64-7DF3-23A6-4C0BBBAF3623}"/>
              </a:ext>
            </a:extLst>
          </p:cNvPr>
          <p:cNvPicPr>
            <a:picLocks noGrp="1" noChangeAspect="1"/>
          </p:cNvPicPr>
          <p:nvPr>
            <p:ph idx="1"/>
          </p:nvPr>
        </p:nvPicPr>
        <p:blipFill>
          <a:blip r:embed="rId2"/>
          <a:stretch>
            <a:fillRect/>
          </a:stretch>
        </p:blipFill>
        <p:spPr>
          <a:xfrm>
            <a:off x="550863" y="1432707"/>
            <a:ext cx="11090274" cy="2403044"/>
          </a:xfrm>
        </p:spPr>
      </p:pic>
    </p:spTree>
    <p:extLst>
      <p:ext uri="{BB962C8B-B14F-4D97-AF65-F5344CB8AC3E}">
        <p14:creationId xmlns:p14="http://schemas.microsoft.com/office/powerpoint/2010/main" val="327268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118E-41EE-3A81-D5A0-942AEC1036A4}"/>
              </a:ext>
            </a:extLst>
          </p:cNvPr>
          <p:cNvSpPr>
            <a:spLocks noGrp="1"/>
          </p:cNvSpPr>
          <p:nvPr>
            <p:ph type="title"/>
          </p:nvPr>
        </p:nvSpPr>
        <p:spPr/>
        <p:txBody>
          <a:bodyPr>
            <a:normAutofit/>
          </a:bodyPr>
          <a:lstStyle/>
          <a:p>
            <a:r>
              <a:rPr lang="en-US" sz="2400" b="1">
                <a:ea typeface="+mj-lt"/>
                <a:cs typeface="+mj-lt"/>
              </a:rPr>
              <a:t>Advantages of Selenium:</a:t>
            </a:r>
            <a:endParaRPr lang="en-US" sz="2400"/>
          </a:p>
        </p:txBody>
      </p:sp>
      <p:graphicFrame>
        <p:nvGraphicFramePr>
          <p:cNvPr id="5" name="Content Placeholder 2">
            <a:extLst>
              <a:ext uri="{FF2B5EF4-FFF2-40B4-BE49-F238E27FC236}">
                <a16:creationId xmlns:a16="http://schemas.microsoft.com/office/drawing/2014/main" id="{D3872602-9A85-F480-1B6B-14AB9909D014}"/>
              </a:ext>
            </a:extLst>
          </p:cNvPr>
          <p:cNvGraphicFramePr>
            <a:graphicFrameLocks noGrp="1"/>
          </p:cNvGraphicFramePr>
          <p:nvPr>
            <p:ph idx="1"/>
          </p:nvPr>
        </p:nvGraphicFramePr>
        <p:xfrm>
          <a:off x="418341" y="1340156"/>
          <a:ext cx="11090274" cy="397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284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6025F-31AB-E1C6-6280-503E03499AFC}"/>
              </a:ext>
            </a:extLst>
          </p:cNvPr>
          <p:cNvSpPr>
            <a:spLocks noGrp="1"/>
          </p:cNvSpPr>
          <p:nvPr>
            <p:ph type="title"/>
          </p:nvPr>
        </p:nvSpPr>
        <p:spPr>
          <a:xfrm>
            <a:off x="550863" y="1520825"/>
            <a:ext cx="4535487" cy="3779838"/>
          </a:xfrm>
        </p:spPr>
        <p:txBody>
          <a:bodyPr anchor="ctr">
            <a:normAutofit/>
          </a:bodyPr>
          <a:lstStyle/>
          <a:p>
            <a:r>
              <a:rPr lang="en-US" sz="4500" b="1">
                <a:ea typeface="+mj-lt"/>
                <a:cs typeface="+mj-lt"/>
              </a:rPr>
              <a:t>Disadvantages of Selenium:</a:t>
            </a:r>
            <a:endParaRPr lang="en-US" sz="4500"/>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8AE9F8CD-7650-8D46-E035-CD77CC626DC8}"/>
              </a:ext>
            </a:extLst>
          </p:cNvPr>
          <p:cNvGraphicFramePr>
            <a:graphicFrameLocks noGrp="1"/>
          </p:cNvGraphicFramePr>
          <p:nvPr>
            <p:ph idx="1"/>
            <p:extLst>
              <p:ext uri="{D42A27DB-BD31-4B8C-83A1-F6EECF244321}">
                <p14:modId xmlns:p14="http://schemas.microsoft.com/office/powerpoint/2010/main" val="176400287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230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11BAB-AF25-7901-D29E-1A99C9529FAC}"/>
              </a:ext>
            </a:extLst>
          </p:cNvPr>
          <p:cNvSpPr>
            <a:spLocks noGrp="1"/>
          </p:cNvSpPr>
          <p:nvPr>
            <p:ph type="title"/>
          </p:nvPr>
        </p:nvSpPr>
        <p:spPr>
          <a:xfrm>
            <a:off x="3359149" y="1520825"/>
            <a:ext cx="8281987" cy="1333057"/>
          </a:xfrm>
        </p:spPr>
        <p:txBody>
          <a:bodyPr wrap="square" anchor="t">
            <a:normAutofit/>
          </a:bodyPr>
          <a:lstStyle/>
          <a:p>
            <a:r>
              <a:rPr lang="en-US" u="sng">
                <a:ea typeface="+mj-lt"/>
                <a:cs typeface="+mj-lt"/>
              </a:rPr>
              <a:t>Conclusion</a:t>
            </a:r>
            <a:endParaRPr lang="en-US"/>
          </a:p>
        </p:txBody>
      </p:sp>
      <p:sp>
        <p:nvSpPr>
          <p:cNvPr id="25" name="Oval 24">
            <a:extLst>
              <a:ext uri="{FF2B5EF4-FFF2-40B4-BE49-F238E27FC236}">
                <a16:creationId xmlns:a16="http://schemas.microsoft.com/office/drawing/2014/main" id="{4EC6425F-E8EE-490A-BF3A-601C9A5EF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959" y="218735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C493A507-59A1-4B5A-A52D-933516EEC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73008" y="4919835"/>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96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2EF1810E-C1C8-44A5-ADCF-24B4EAA1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476583" y="4760475"/>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75000"/>
              <a:lumOff val="25000"/>
              <a:alpha val="6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a:extLst>
              <a:ext uri="{FF2B5EF4-FFF2-40B4-BE49-F238E27FC236}">
                <a16:creationId xmlns:a16="http://schemas.microsoft.com/office/drawing/2014/main" id="{6B180A47-07F3-45CF-91AB-5F26C83AB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85139" y="4330312"/>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A7405C2-5931-4635-A369-516BE02E3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066166" y="5311337"/>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72F1603-014D-EF8F-A40C-023076C1A891}"/>
              </a:ext>
            </a:extLst>
          </p:cNvPr>
          <p:cNvSpPr>
            <a:spLocks noGrp="1"/>
          </p:cNvSpPr>
          <p:nvPr>
            <p:ph idx="1"/>
          </p:nvPr>
        </p:nvSpPr>
        <p:spPr>
          <a:xfrm>
            <a:off x="3377566" y="3052367"/>
            <a:ext cx="7326948" cy="3040458"/>
          </a:xfrm>
        </p:spPr>
        <p:txBody>
          <a:bodyPr vert="horz" lIns="0" tIns="0" rIns="0" bIns="0" rtlCol="0" anchor="t">
            <a:normAutofit/>
          </a:bodyPr>
          <a:lstStyle/>
          <a:p>
            <a:pPr>
              <a:lnSpc>
                <a:spcPct val="100000"/>
              </a:lnSpc>
            </a:pPr>
            <a:endParaRPr lang="en-US" sz="1500" u="sng"/>
          </a:p>
          <a:p>
            <a:pPr>
              <a:lnSpc>
                <a:spcPct val="100000"/>
              </a:lnSpc>
            </a:pPr>
            <a:r>
              <a:rPr lang="en-US" sz="1500">
                <a:ea typeface="+mn-lt"/>
                <a:cs typeface="+mn-lt"/>
              </a:rPr>
              <a:t>Selenium is used to automate testing across several web browsers, including Chrome, Mozilla, Firefox, Safari, and Internet Explorer. Pros of Selenium include its popularity, support for various systems, browsers, and languages, integration with CI/CD platforms, and the ability to test mobile devices. Cons of Selenium include its support for web applications only, lack of built-in image comparison functionality, absence of basic functionality like reports, and lack of technical support. In the final analysis, even if Selenium has a lot to offer in terms of automating web applications, maximizing its value in a testing environment requires careful consideration of its limitations and necessary resources.</a:t>
            </a:r>
            <a:endParaRPr lang="en-US" sz="1500"/>
          </a:p>
          <a:p>
            <a:pPr>
              <a:lnSpc>
                <a:spcPct val="100000"/>
              </a:lnSpc>
            </a:pPr>
            <a:endParaRPr lang="en-US" sz="1500"/>
          </a:p>
        </p:txBody>
      </p:sp>
    </p:spTree>
    <p:extLst>
      <p:ext uri="{BB962C8B-B14F-4D97-AF65-F5344CB8AC3E}">
        <p14:creationId xmlns:p14="http://schemas.microsoft.com/office/powerpoint/2010/main" val="30749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Oval 6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2" name="Freeform: Shape 4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6" name="Rectangle 6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F38AA-332C-9974-DE77-91BE8FB7245D}"/>
              </a:ext>
            </a:extLst>
          </p:cNvPr>
          <p:cNvSpPr>
            <a:spLocks noGrp="1"/>
          </p:cNvSpPr>
          <p:nvPr>
            <p:ph type="title"/>
          </p:nvPr>
        </p:nvSpPr>
        <p:spPr>
          <a:xfrm>
            <a:off x="1487488" y="549275"/>
            <a:ext cx="5437187" cy="3456401"/>
          </a:xfrm>
        </p:spPr>
        <p:txBody>
          <a:bodyPr vert="horz" wrap="square" lIns="0" tIns="0" rIns="0" bIns="0" rtlCol="0" anchor="b" anchorCtr="0">
            <a:normAutofit/>
          </a:bodyPr>
          <a:lstStyle/>
          <a:p>
            <a:r>
              <a:rPr lang="en-US" sz="6400" dirty="0"/>
              <a:t>THANK YOU</a:t>
            </a:r>
            <a:r>
              <a:rPr lang="en-US" sz="6400"/>
              <a:t> ..</a:t>
            </a:r>
          </a:p>
        </p:txBody>
      </p:sp>
      <p:sp>
        <p:nvSpPr>
          <p:cNvPr id="67" name="Freeform: Shape 66">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52" name="Freeform: Shape 51">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5" name="Group 54">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68"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1978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7EEE-8A23-A091-7B82-BDDE8512F7C8}"/>
              </a:ext>
            </a:extLst>
          </p:cNvPr>
          <p:cNvSpPr>
            <a:spLocks noGrp="1"/>
          </p:cNvSpPr>
          <p:nvPr>
            <p:ph type="title"/>
          </p:nvPr>
        </p:nvSpPr>
        <p:spPr>
          <a:xfrm>
            <a:off x="550862" y="549275"/>
            <a:ext cx="9666992" cy="1309914"/>
          </a:xfrm>
        </p:spPr>
        <p:txBody>
          <a:bodyPr>
            <a:noAutofit/>
          </a:bodyPr>
          <a:lstStyle/>
          <a:p>
            <a:r>
              <a:rPr lang="en-US" sz="2800" b="1" dirty="0">
                <a:ea typeface="+mj-lt"/>
                <a:cs typeface="+mj-lt"/>
              </a:rPr>
              <a:t>1 . </a:t>
            </a:r>
            <a:r>
              <a:rPr lang="en-US" sz="2800" b="1">
                <a:ea typeface="+mj-lt"/>
                <a:cs typeface="+mj-lt"/>
              </a:rPr>
              <a:t>I</a:t>
            </a:r>
            <a:r>
              <a:rPr lang="en-US" sz="2800" b="1">
                <a:latin typeface="Aptos Display"/>
                <a:ea typeface="+mj-lt"/>
                <a:cs typeface="+mj-lt"/>
              </a:rPr>
              <a:t>ntroduction</a:t>
            </a:r>
            <a:br>
              <a:rPr lang="en-US" sz="2800" b="1">
                <a:latin typeface="Aptos Display"/>
                <a:ea typeface="+mj-lt"/>
                <a:cs typeface="+mj-lt"/>
              </a:rPr>
            </a:br>
            <a:endParaRPr lang="en-US" sz="2800" b="1">
              <a:latin typeface="Aptos Display"/>
              <a:ea typeface="+mj-lt"/>
              <a:cs typeface="+mj-lt"/>
            </a:endParaRPr>
          </a:p>
          <a:p>
            <a:pPr marL="285750" indent="-285750">
              <a:buFont typeface="Arial"/>
              <a:buChar char="•"/>
            </a:pPr>
            <a:r>
              <a:rPr lang="en-US" sz="2800">
                <a:latin typeface="Aptos Display"/>
                <a:ea typeface="+mj-lt"/>
                <a:cs typeface="+mj-lt"/>
              </a:rPr>
              <a:t>Overview of </a:t>
            </a:r>
            <a:r>
              <a:rPr lang="en-US" sz="2800">
                <a:latin typeface="Source Sans Pro"/>
                <a:ea typeface="+mj-lt"/>
                <a:cs typeface="+mj-lt"/>
              </a:rPr>
              <a:t>Selenium</a:t>
            </a:r>
            <a:endParaRPr lang="en-US" sz="2800">
              <a:latin typeface="Source Sans Pro"/>
              <a:ea typeface="Source Sans Pro"/>
            </a:endParaRPr>
          </a:p>
          <a:p>
            <a:pPr marL="285750" indent="-285750">
              <a:buFont typeface="Arial"/>
              <a:buChar char="•"/>
            </a:pPr>
            <a:r>
              <a:rPr lang="en-US" sz="2800">
                <a:latin typeface="Aptos Display"/>
                <a:ea typeface="+mj-lt"/>
                <a:cs typeface="+mj-lt"/>
              </a:rPr>
              <a:t>Importance of screenshots in automated testing</a:t>
            </a:r>
            <a:endParaRPr lang="en-US" sz="2800">
              <a:latin typeface="Aptos Display"/>
            </a:endParaRPr>
          </a:p>
          <a:p>
            <a:endParaRPr lang="en-US" sz="2000"/>
          </a:p>
        </p:txBody>
      </p:sp>
      <p:sp>
        <p:nvSpPr>
          <p:cNvPr id="3" name="Content Placeholder 2">
            <a:extLst>
              <a:ext uri="{FF2B5EF4-FFF2-40B4-BE49-F238E27FC236}">
                <a16:creationId xmlns:a16="http://schemas.microsoft.com/office/drawing/2014/main" id="{B3F9001E-27CD-C81A-8424-E86B5C3E6D55}"/>
              </a:ext>
            </a:extLst>
          </p:cNvPr>
          <p:cNvSpPr>
            <a:spLocks noGrp="1"/>
          </p:cNvSpPr>
          <p:nvPr>
            <p:ph idx="1"/>
          </p:nvPr>
        </p:nvSpPr>
        <p:spPr>
          <a:xfrm>
            <a:off x="550863" y="2643286"/>
            <a:ext cx="11090274" cy="3979625"/>
          </a:xfrm>
        </p:spPr>
        <p:txBody>
          <a:bodyPr vert="horz" wrap="square" lIns="0" tIns="0" rIns="0" bIns="0" rtlCol="0" anchor="t">
            <a:normAutofit/>
          </a:bodyPr>
          <a:lstStyle/>
          <a:p>
            <a:r>
              <a:rPr lang="en-US" sz="1600" dirty="0">
                <a:solidFill>
                  <a:schemeClr val="tx1"/>
                </a:solidFill>
                <a:latin typeface="Avenir Next LT Pro"/>
                <a:ea typeface="Verdana"/>
              </a:rPr>
              <a:t>Selenium is an open-source and a portable automated software testing tool for testing web applications. It has capabilities to operate across different browsers and operating systems. Selenium is not just a single tool but a set of tools that helps testers to automate web-based applications more efficiently</a:t>
            </a:r>
          </a:p>
          <a:p>
            <a:endParaRPr lang="en-US" sz="1600" dirty="0">
              <a:solidFill>
                <a:schemeClr val="tx1"/>
              </a:solidFill>
              <a:latin typeface="Verdana"/>
              <a:ea typeface="Verdana"/>
            </a:endParaRPr>
          </a:p>
          <a:p>
            <a:r>
              <a:rPr lang="en-US" sz="2000" b="1" dirty="0">
                <a:solidFill>
                  <a:schemeClr val="tx1"/>
                </a:solidFill>
                <a:ea typeface="+mn-lt"/>
                <a:cs typeface="+mn-lt"/>
              </a:rPr>
              <a:t>Importance of screenshots:</a:t>
            </a:r>
            <a:endParaRPr lang="en-US" sz="2000" b="1" dirty="0">
              <a:solidFill>
                <a:schemeClr val="tx1"/>
              </a:solidFill>
              <a:latin typeface="Verdana"/>
              <a:ea typeface="Verdana"/>
            </a:endParaRPr>
          </a:p>
          <a:p>
            <a:r>
              <a:rPr lang="en-US" sz="1600" dirty="0">
                <a:solidFill>
                  <a:schemeClr val="tx1"/>
                </a:solidFill>
                <a:ea typeface="+mn-lt"/>
                <a:cs typeface="+mn-lt"/>
              </a:rPr>
              <a:t>Visual validation of test results.</a:t>
            </a:r>
            <a:endParaRPr lang="en-US" dirty="0">
              <a:solidFill>
                <a:schemeClr val="tx1"/>
              </a:solidFill>
            </a:endParaRPr>
          </a:p>
          <a:p>
            <a:r>
              <a:rPr lang="en-US" sz="1600" dirty="0">
                <a:solidFill>
                  <a:schemeClr val="tx1"/>
                </a:solidFill>
                <a:ea typeface="+mn-lt"/>
                <a:cs typeface="+mn-lt"/>
              </a:rPr>
              <a:t>Debugging and troubleshooting.</a:t>
            </a:r>
            <a:endParaRPr lang="en-US" dirty="0">
              <a:solidFill>
                <a:schemeClr val="tx1"/>
              </a:solidFill>
            </a:endParaRPr>
          </a:p>
          <a:p>
            <a:r>
              <a:rPr lang="en-US" sz="1600" dirty="0">
                <a:solidFill>
                  <a:schemeClr val="tx1"/>
                </a:solidFill>
                <a:ea typeface="+mn-lt"/>
                <a:cs typeface="+mn-lt"/>
              </a:rPr>
              <a:t>Documentation of test cases.</a:t>
            </a:r>
            <a:endParaRPr lang="en-US" dirty="0">
              <a:solidFill>
                <a:schemeClr val="tx1"/>
              </a:solidFill>
            </a:endParaRPr>
          </a:p>
          <a:p>
            <a:endParaRPr lang="en-US" sz="1600" dirty="0">
              <a:solidFill>
                <a:schemeClr val="tx1"/>
              </a:solidFill>
              <a:latin typeface="Verdana"/>
              <a:ea typeface="Verdana"/>
            </a:endParaRPr>
          </a:p>
        </p:txBody>
      </p:sp>
    </p:spTree>
    <p:extLst>
      <p:ext uri="{BB962C8B-B14F-4D97-AF65-F5344CB8AC3E}">
        <p14:creationId xmlns:p14="http://schemas.microsoft.com/office/powerpoint/2010/main" val="153110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A590D-7695-D239-6424-AE875059F62E}"/>
              </a:ext>
            </a:extLst>
          </p:cNvPr>
          <p:cNvSpPr>
            <a:spLocks noGrp="1"/>
          </p:cNvSpPr>
          <p:nvPr>
            <p:ph type="title"/>
          </p:nvPr>
        </p:nvSpPr>
        <p:spPr>
          <a:xfrm>
            <a:off x="550863" y="549275"/>
            <a:ext cx="3565525" cy="5543549"/>
          </a:xfrm>
        </p:spPr>
        <p:txBody>
          <a:bodyPr wrap="square" anchor="ctr">
            <a:normAutofit/>
          </a:bodyPr>
          <a:lstStyle/>
          <a:p>
            <a:r>
              <a:rPr lang="en-US" b="1">
                <a:latin typeface="Aptos Display"/>
                <a:ea typeface="+mj-lt"/>
                <a:cs typeface="+mj-lt"/>
              </a:rPr>
              <a:t>Setting Up Selenium</a:t>
            </a:r>
            <a:endParaRPr lang="en-US" b="1">
              <a:latin typeface="Aptos Display"/>
            </a:endParaRP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DCD89BA-B69B-5F96-2D96-37BE6BD9B94F}"/>
              </a:ext>
            </a:extLst>
          </p:cNvPr>
          <p:cNvGraphicFramePr>
            <a:graphicFrameLocks noGrp="1"/>
          </p:cNvGraphicFramePr>
          <p:nvPr>
            <p:ph idx="1"/>
            <p:extLst>
              <p:ext uri="{D42A27DB-BD31-4B8C-83A1-F6EECF244321}">
                <p14:modId xmlns:p14="http://schemas.microsoft.com/office/powerpoint/2010/main" val="318603681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16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90704-D7DD-A616-1209-8CD7CDC53124}"/>
              </a:ext>
            </a:extLst>
          </p:cNvPr>
          <p:cNvSpPr>
            <a:spLocks noGrp="1"/>
          </p:cNvSpPr>
          <p:nvPr>
            <p:ph type="title"/>
          </p:nvPr>
        </p:nvSpPr>
        <p:spPr>
          <a:xfrm>
            <a:off x="164341" y="1675433"/>
            <a:ext cx="4259401" cy="3050969"/>
          </a:xfrm>
        </p:spPr>
        <p:txBody>
          <a:bodyPr anchor="ctr">
            <a:normAutofit/>
          </a:bodyPr>
          <a:lstStyle/>
          <a:p>
            <a:pPr>
              <a:lnSpc>
                <a:spcPct val="90000"/>
              </a:lnSpc>
            </a:pPr>
            <a:r>
              <a:rPr lang="en-US" sz="1600"/>
              <a:t>This is the test class   </a:t>
            </a:r>
            <a:br>
              <a:rPr lang="en-US" sz="1600"/>
            </a:br>
            <a:r>
              <a:rPr lang="en-US" sz="1600"/>
              <a:t>Stored in src/test/java</a:t>
            </a:r>
            <a:br>
              <a:rPr lang="en-US" sz="1600"/>
            </a:br>
            <a:br>
              <a:rPr lang="en-US" sz="1600"/>
            </a:br>
            <a:br>
              <a:rPr lang="en-US" sz="1600"/>
            </a:br>
            <a:r>
              <a:rPr lang="en-US" sz="1600"/>
              <a:t>in this class we are creating the object for login page </a:t>
            </a:r>
            <a:br>
              <a:rPr lang="en-US" sz="1600"/>
            </a:br>
            <a:r>
              <a:rPr lang="en-US" sz="1600"/>
              <a:t>and sending credentials to login</a:t>
            </a:r>
            <a:br>
              <a:rPr lang="en-US" sz="1600" dirty="0"/>
            </a:br>
            <a:r>
              <a:rPr lang="en-US" sz="1600"/>
              <a:t>and calling the Take Screenshot method and gotoHome.</a:t>
            </a:r>
            <a:br>
              <a:rPr lang="en-US" sz="1600"/>
            </a:br>
            <a:endParaRPr lang="en-US" sz="1600"/>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1213CD8D-E06B-5C2A-70E7-0BB03181D3C3}"/>
                  </a:ext>
                </a:extLst>
              </p14:cNvPr>
              <p14:cNvContentPartPr/>
              <p14:nvPr/>
            </p14:nvContentPartPr>
            <p14:xfrm>
              <a:off x="10153640" y="1920442"/>
              <a:ext cx="10610" cy="10610"/>
            </p14:xfrm>
          </p:contentPart>
        </mc:Choice>
        <mc:Fallback>
          <p:pic>
            <p:nvPicPr>
              <p:cNvPr id="12" name="Ink 11">
                <a:extLst>
                  <a:ext uri="{FF2B5EF4-FFF2-40B4-BE49-F238E27FC236}">
                    <a16:creationId xmlns:a16="http://schemas.microsoft.com/office/drawing/2014/main" id="{1213CD8D-E06B-5C2A-70E7-0BB03181D3C3}"/>
                  </a:ext>
                </a:extLst>
              </p:cNvPr>
              <p:cNvPicPr/>
              <p:nvPr/>
            </p:nvPicPr>
            <p:blipFill>
              <a:blip r:embed="rId3"/>
              <a:stretch>
                <a:fillRect/>
              </a:stretch>
            </p:blipFill>
            <p:spPr>
              <a:xfrm>
                <a:off x="9623140" y="1389942"/>
                <a:ext cx="1061000" cy="1061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F1E44179-0365-C693-75C4-261156CE6660}"/>
                  </a:ext>
                </a:extLst>
              </p14:cNvPr>
              <p14:cNvContentPartPr/>
              <p14:nvPr/>
            </p14:nvContentPartPr>
            <p14:xfrm>
              <a:off x="10162128" y="3227573"/>
              <a:ext cx="10610" cy="10610"/>
            </p14:xfrm>
          </p:contentPart>
        </mc:Choice>
        <mc:Fallback>
          <p:pic>
            <p:nvPicPr>
              <p:cNvPr id="20" name="Ink 19">
                <a:extLst>
                  <a:ext uri="{FF2B5EF4-FFF2-40B4-BE49-F238E27FC236}">
                    <a16:creationId xmlns:a16="http://schemas.microsoft.com/office/drawing/2014/main" id="{F1E44179-0365-C693-75C4-261156CE6660}"/>
                  </a:ext>
                </a:extLst>
              </p:cNvPr>
              <p:cNvPicPr/>
              <p:nvPr/>
            </p:nvPicPr>
            <p:blipFill>
              <a:blip r:embed="rId3"/>
              <a:stretch>
                <a:fillRect/>
              </a:stretch>
            </p:blipFill>
            <p:spPr>
              <a:xfrm>
                <a:off x="9631628" y="2697073"/>
                <a:ext cx="1061000" cy="1061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1A054EBA-DFDD-947A-0024-E104E1DA5D31}"/>
                  </a:ext>
                </a:extLst>
              </p14:cNvPr>
              <p14:cNvContentPartPr/>
              <p14:nvPr/>
            </p14:nvContentPartPr>
            <p14:xfrm>
              <a:off x="9712271" y="1546976"/>
              <a:ext cx="10610" cy="10610"/>
            </p14:xfrm>
          </p:contentPart>
        </mc:Choice>
        <mc:Fallback>
          <p:pic>
            <p:nvPicPr>
              <p:cNvPr id="22" name="Ink 21">
                <a:extLst>
                  <a:ext uri="{FF2B5EF4-FFF2-40B4-BE49-F238E27FC236}">
                    <a16:creationId xmlns:a16="http://schemas.microsoft.com/office/drawing/2014/main" id="{1A054EBA-DFDD-947A-0024-E104E1DA5D31}"/>
                  </a:ext>
                </a:extLst>
              </p:cNvPr>
              <p:cNvPicPr/>
              <p:nvPr/>
            </p:nvPicPr>
            <p:blipFill>
              <a:blip r:embed="rId3"/>
              <a:stretch>
                <a:fillRect/>
              </a:stretch>
            </p:blipFill>
            <p:spPr>
              <a:xfrm>
                <a:off x="9181771" y="1016476"/>
                <a:ext cx="1061000" cy="1061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89DCB602-6A17-6AA2-6593-2BE66B07EDCE}"/>
                  </a:ext>
                </a:extLst>
              </p14:cNvPr>
              <p14:cNvContentPartPr/>
              <p14:nvPr/>
            </p14:nvContentPartPr>
            <p14:xfrm>
              <a:off x="8600361" y="1674295"/>
              <a:ext cx="10610" cy="10610"/>
            </p14:xfrm>
          </p:contentPart>
        </mc:Choice>
        <mc:Fallback>
          <p:pic>
            <p:nvPicPr>
              <p:cNvPr id="24" name="Ink 23">
                <a:extLst>
                  <a:ext uri="{FF2B5EF4-FFF2-40B4-BE49-F238E27FC236}">
                    <a16:creationId xmlns:a16="http://schemas.microsoft.com/office/drawing/2014/main" id="{89DCB602-6A17-6AA2-6593-2BE66B07EDCE}"/>
                  </a:ext>
                </a:extLst>
              </p:cNvPr>
              <p:cNvPicPr/>
              <p:nvPr/>
            </p:nvPicPr>
            <p:blipFill>
              <a:blip r:embed="rId3"/>
              <a:stretch>
                <a:fillRect/>
              </a:stretch>
            </p:blipFill>
            <p:spPr>
              <a:xfrm>
                <a:off x="8069861" y="1143795"/>
                <a:ext cx="1061000" cy="1061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8" name="Ink 27">
                <a:extLst>
                  <a:ext uri="{FF2B5EF4-FFF2-40B4-BE49-F238E27FC236}">
                    <a16:creationId xmlns:a16="http://schemas.microsoft.com/office/drawing/2014/main" id="{308BC77E-9E49-66C7-8CE7-02F86CF3B3F6}"/>
                  </a:ext>
                </a:extLst>
              </p14:cNvPr>
              <p14:cNvContentPartPr/>
              <p14:nvPr/>
            </p14:nvContentPartPr>
            <p14:xfrm>
              <a:off x="10357350" y="1954393"/>
              <a:ext cx="10610" cy="10610"/>
            </p14:xfrm>
          </p:contentPart>
        </mc:Choice>
        <mc:Fallback>
          <p:pic>
            <p:nvPicPr>
              <p:cNvPr id="28" name="Ink 27">
                <a:extLst>
                  <a:ext uri="{FF2B5EF4-FFF2-40B4-BE49-F238E27FC236}">
                    <a16:creationId xmlns:a16="http://schemas.microsoft.com/office/drawing/2014/main" id="{308BC77E-9E49-66C7-8CE7-02F86CF3B3F6}"/>
                  </a:ext>
                </a:extLst>
              </p:cNvPr>
              <p:cNvPicPr/>
              <p:nvPr/>
            </p:nvPicPr>
            <p:blipFill>
              <a:blip r:embed="rId3"/>
              <a:stretch>
                <a:fillRect/>
              </a:stretch>
            </p:blipFill>
            <p:spPr>
              <a:xfrm>
                <a:off x="9826850" y="1423893"/>
                <a:ext cx="1061000" cy="106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a:extLst>
                  <a:ext uri="{FF2B5EF4-FFF2-40B4-BE49-F238E27FC236}">
                    <a16:creationId xmlns:a16="http://schemas.microsoft.com/office/drawing/2014/main" id="{584C847D-DC37-B4E9-18F6-9CAF9B9226DA}"/>
                  </a:ext>
                </a:extLst>
              </p14:cNvPr>
              <p14:cNvContentPartPr/>
              <p14:nvPr/>
            </p14:nvContentPartPr>
            <p14:xfrm>
              <a:off x="11630529" y="2871083"/>
              <a:ext cx="10610" cy="10610"/>
            </p14:xfrm>
          </p:contentPart>
        </mc:Choice>
        <mc:Fallback>
          <p:pic>
            <p:nvPicPr>
              <p:cNvPr id="45" name="Ink 44">
                <a:extLst>
                  <a:ext uri="{FF2B5EF4-FFF2-40B4-BE49-F238E27FC236}">
                    <a16:creationId xmlns:a16="http://schemas.microsoft.com/office/drawing/2014/main" id="{584C847D-DC37-B4E9-18F6-9CAF9B9226DA}"/>
                  </a:ext>
                </a:extLst>
              </p:cNvPr>
              <p:cNvPicPr/>
              <p:nvPr/>
            </p:nvPicPr>
            <p:blipFill>
              <a:blip r:embed="rId3"/>
              <a:stretch>
                <a:fillRect/>
              </a:stretch>
            </p:blipFill>
            <p:spPr>
              <a:xfrm>
                <a:off x="11100029" y="2340583"/>
                <a:ext cx="1061000" cy="1061000"/>
              </a:xfrm>
              <a:prstGeom prst="rect">
                <a:avLst/>
              </a:prstGeom>
            </p:spPr>
          </p:pic>
        </mc:Fallback>
      </mc:AlternateContent>
      <p:pic>
        <p:nvPicPr>
          <p:cNvPr id="47" name="Picture 46" descr="A screenshot of a computer program&#10;&#10;Description automatically generated">
            <a:extLst>
              <a:ext uri="{FF2B5EF4-FFF2-40B4-BE49-F238E27FC236}">
                <a16:creationId xmlns:a16="http://schemas.microsoft.com/office/drawing/2014/main" id="{FA0FDDAF-6E70-F8F4-AAD0-753B2D0DE98A}"/>
              </a:ext>
            </a:extLst>
          </p:cNvPr>
          <p:cNvPicPr>
            <a:picLocks noChangeAspect="1"/>
          </p:cNvPicPr>
          <p:nvPr/>
        </p:nvPicPr>
        <p:blipFill>
          <a:blip r:embed="rId9"/>
          <a:stretch>
            <a:fillRect/>
          </a:stretch>
        </p:blipFill>
        <p:spPr>
          <a:xfrm>
            <a:off x="4850917" y="442015"/>
            <a:ext cx="6995905" cy="4748143"/>
          </a:xfrm>
          <a:prstGeom prst="rect">
            <a:avLst/>
          </a:prstGeom>
        </p:spPr>
      </p:pic>
      <p:pic>
        <p:nvPicPr>
          <p:cNvPr id="48" name="Picture 47">
            <a:extLst>
              <a:ext uri="{FF2B5EF4-FFF2-40B4-BE49-F238E27FC236}">
                <a16:creationId xmlns:a16="http://schemas.microsoft.com/office/drawing/2014/main" id="{25053206-948B-5B31-E35D-497CDF0E7498}"/>
              </a:ext>
            </a:extLst>
          </p:cNvPr>
          <p:cNvPicPr>
            <a:picLocks noChangeAspect="1"/>
          </p:cNvPicPr>
          <p:nvPr/>
        </p:nvPicPr>
        <p:blipFill>
          <a:blip r:embed="rId10"/>
          <a:stretch>
            <a:fillRect/>
          </a:stretch>
        </p:blipFill>
        <p:spPr>
          <a:xfrm>
            <a:off x="7649334" y="2428391"/>
            <a:ext cx="714375" cy="123825"/>
          </a:xfrm>
          <a:prstGeom prst="rect">
            <a:avLst/>
          </a:prstGeom>
        </p:spPr>
      </p:pic>
      <p:pic>
        <p:nvPicPr>
          <p:cNvPr id="49" name="Picture 48">
            <a:extLst>
              <a:ext uri="{FF2B5EF4-FFF2-40B4-BE49-F238E27FC236}">
                <a16:creationId xmlns:a16="http://schemas.microsoft.com/office/drawing/2014/main" id="{07B20DC4-C673-C5A8-2269-B35408D420C4}"/>
              </a:ext>
            </a:extLst>
          </p:cNvPr>
          <p:cNvPicPr>
            <a:picLocks noChangeAspect="1"/>
          </p:cNvPicPr>
          <p:nvPr/>
        </p:nvPicPr>
        <p:blipFill>
          <a:blip r:embed="rId10"/>
          <a:stretch>
            <a:fillRect/>
          </a:stretch>
        </p:blipFill>
        <p:spPr>
          <a:xfrm>
            <a:off x="7649334" y="2693435"/>
            <a:ext cx="714375" cy="123825"/>
          </a:xfrm>
          <a:prstGeom prst="rect">
            <a:avLst/>
          </a:prstGeom>
        </p:spPr>
      </p:pic>
      <p:sp>
        <p:nvSpPr>
          <p:cNvPr id="51" name="TextBox 50">
            <a:extLst>
              <a:ext uri="{FF2B5EF4-FFF2-40B4-BE49-F238E27FC236}">
                <a16:creationId xmlns:a16="http://schemas.microsoft.com/office/drawing/2014/main" id="{14625C8C-B2FB-58AA-4132-ED68C5B2E0A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Conclusion</a:t>
            </a:r>
          </a:p>
        </p:txBody>
      </p:sp>
      <p:sp>
        <p:nvSpPr>
          <p:cNvPr id="58" name="TextBox 57">
            <a:extLst>
              <a:ext uri="{FF2B5EF4-FFF2-40B4-BE49-F238E27FC236}">
                <a16:creationId xmlns:a16="http://schemas.microsoft.com/office/drawing/2014/main" id="{951A2993-CECA-8288-2AFD-E0A9F3249D6A}"/>
              </a:ext>
            </a:extLst>
          </p:cNvPr>
          <p:cNvSpPr txBox="1"/>
          <p:nvPr/>
        </p:nvSpPr>
        <p:spPr>
          <a:xfrm>
            <a:off x="345186" y="430782"/>
            <a:ext cx="40896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Selenium code for Capturing</a:t>
            </a:r>
          </a:p>
          <a:p>
            <a:r>
              <a:rPr lang="en-US" sz="2000" dirty="0"/>
              <a:t> Screenshot</a:t>
            </a:r>
          </a:p>
        </p:txBody>
      </p:sp>
    </p:spTree>
    <p:extLst>
      <p:ext uri="{BB962C8B-B14F-4D97-AF65-F5344CB8AC3E}">
        <p14:creationId xmlns:p14="http://schemas.microsoft.com/office/powerpoint/2010/main" val="224787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501DE-285D-B292-B36E-D492C85686F3}"/>
              </a:ext>
            </a:extLst>
          </p:cNvPr>
          <p:cNvSpPr>
            <a:spLocks noGrp="1"/>
          </p:cNvSpPr>
          <p:nvPr>
            <p:ph type="title"/>
          </p:nvPr>
        </p:nvSpPr>
        <p:spPr>
          <a:xfrm>
            <a:off x="550864" y="1051551"/>
            <a:ext cx="3565524" cy="2384898"/>
          </a:xfrm>
        </p:spPr>
        <p:txBody>
          <a:bodyPr vert="horz" wrap="square" lIns="0" tIns="0" rIns="0" bIns="0" rtlCol="0" anchor="b" anchorCtr="0">
            <a:normAutofit/>
          </a:bodyPr>
          <a:lstStyle/>
          <a:p>
            <a:pPr>
              <a:lnSpc>
                <a:spcPct val="90000"/>
              </a:lnSpc>
            </a:pPr>
            <a:r>
              <a:rPr lang="en-US" sz="1600"/>
              <a:t>Selenium Code for capturing Screenshot of Login page of </a:t>
            </a:r>
            <a:r>
              <a:rPr lang="en-US" sz="1600" err="1"/>
              <a:t>Edubridge</a:t>
            </a:r>
            <a:r>
              <a:rPr lang="en-US" sz="1600"/>
              <a:t> login site</a:t>
            </a:r>
            <a:br>
              <a:rPr lang="en-US" sz="1600"/>
            </a:br>
            <a:br>
              <a:rPr lang="en-US" sz="1600" dirty="0"/>
            </a:br>
            <a:br>
              <a:rPr lang="en-US" sz="1600" dirty="0"/>
            </a:br>
            <a:br>
              <a:rPr lang="en-US" sz="1600" dirty="0"/>
            </a:br>
            <a:br>
              <a:rPr lang="en-US" sz="1600" dirty="0"/>
            </a:br>
            <a:br>
              <a:rPr lang="en-US" sz="1600" dirty="0"/>
            </a:br>
            <a:r>
              <a:rPr lang="en-US" sz="1600"/>
              <a:t>Stored in src/main/java</a:t>
            </a:r>
            <a:endParaRPr lang="en-US"/>
          </a:p>
        </p:txBody>
      </p:sp>
      <p:grpSp>
        <p:nvGrpSpPr>
          <p:cNvPr id="23" name="Group 22">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4" name="Freeform: Shape 23">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Content Placeholder 3" descr="A screenshot of a computer&#10;&#10;Description automatically generated">
            <a:extLst>
              <a:ext uri="{FF2B5EF4-FFF2-40B4-BE49-F238E27FC236}">
                <a16:creationId xmlns:a16="http://schemas.microsoft.com/office/drawing/2014/main" id="{45824B30-309C-C399-5E5C-92D9AFC29ADA}"/>
              </a:ext>
            </a:extLst>
          </p:cNvPr>
          <p:cNvPicPr>
            <a:picLocks noGrp="1" noChangeAspect="1"/>
          </p:cNvPicPr>
          <p:nvPr>
            <p:ph idx="1"/>
          </p:nvPr>
        </p:nvPicPr>
        <p:blipFill rotWithShape="1">
          <a:blip r:embed="rId2"/>
          <a:srcRect l="-1333" t="14204" r="1481" b="-2415"/>
          <a:stretch/>
        </p:blipFill>
        <p:spPr>
          <a:xfrm>
            <a:off x="3815799" y="10"/>
            <a:ext cx="8376222" cy="7171276"/>
          </a:xfrm>
          <a:custGeom>
            <a:avLst/>
            <a:gdLst/>
            <a:ahLst/>
            <a:cxnLst/>
            <a:rect l="l" t="t" r="r" b="b"/>
            <a:pathLst>
              <a:path w="7448551" h="6858000">
                <a:moveTo>
                  <a:pt x="0" y="0"/>
                </a:moveTo>
                <a:lnTo>
                  <a:pt x="7448551" y="0"/>
                </a:lnTo>
                <a:lnTo>
                  <a:pt x="7448551" y="6858000"/>
                </a:lnTo>
                <a:lnTo>
                  <a:pt x="0" y="6858000"/>
                </a:lnTo>
                <a:close/>
              </a:path>
            </a:pathLst>
          </a:custGeom>
        </p:spPr>
      </p:pic>
      <p:sp>
        <p:nvSpPr>
          <p:cNvPr id="27" name="Rectangle 26">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1055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27599-D538-27C3-79E1-989187D93C30}"/>
              </a:ext>
            </a:extLst>
          </p:cNvPr>
          <p:cNvSpPr>
            <a:spLocks noGrp="1"/>
          </p:cNvSpPr>
          <p:nvPr>
            <p:ph type="title"/>
          </p:nvPr>
        </p:nvSpPr>
        <p:spPr>
          <a:xfrm>
            <a:off x="363123" y="308665"/>
            <a:ext cx="5525535" cy="672638"/>
          </a:xfrm>
        </p:spPr>
        <p:txBody>
          <a:bodyPr wrap="square" anchor="t">
            <a:normAutofit/>
          </a:bodyPr>
          <a:lstStyle/>
          <a:p>
            <a:r>
              <a:rPr lang="en-US" sz="1800"/>
              <a:t>Output Image of Login page</a:t>
            </a:r>
          </a:p>
        </p:txBody>
      </p:sp>
      <p:sp>
        <p:nvSpPr>
          <p:cNvPr id="36" name="Oval 35">
            <a:extLst>
              <a:ext uri="{FF2B5EF4-FFF2-40B4-BE49-F238E27FC236}">
                <a16:creationId xmlns:a16="http://schemas.microsoft.com/office/drawing/2014/main" id="{E4EDB960-BE37-4838-AAB6-6E22DA64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0225" y="60655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B51DF3C5-5417-4176-95C7-990706A4CD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3624151"/>
            <a:ext cx="2525894" cy="2684574"/>
            <a:chOff x="2046943" y="3949349"/>
            <a:chExt cx="2525894" cy="2684574"/>
          </a:xfrm>
        </p:grpSpPr>
        <p:sp>
          <p:nvSpPr>
            <p:cNvPr id="13" name="Freeform: Shape 12">
              <a:extLst>
                <a:ext uri="{FF2B5EF4-FFF2-40B4-BE49-F238E27FC236}">
                  <a16:creationId xmlns:a16="http://schemas.microsoft.com/office/drawing/2014/main" id="{0195573F-E56B-4722-AE62-512B28339B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229890" y="3766402"/>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270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0E5BADC4-6F44-4F83-ABB7-22E8C4517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250249" y="4462667"/>
              <a:ext cx="1080000" cy="2171256"/>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Content Placeholder 3" descr="A screenshot of a computer screen&#10;&#10;Description automatically generated">
            <a:extLst>
              <a:ext uri="{FF2B5EF4-FFF2-40B4-BE49-F238E27FC236}">
                <a16:creationId xmlns:a16="http://schemas.microsoft.com/office/drawing/2014/main" id="{2D60C846-5452-5400-3152-BBDC5B8E252F}"/>
              </a:ext>
            </a:extLst>
          </p:cNvPr>
          <p:cNvPicPr>
            <a:picLocks noGrp="1" noChangeAspect="1"/>
          </p:cNvPicPr>
          <p:nvPr>
            <p:ph idx="1"/>
          </p:nvPr>
        </p:nvPicPr>
        <p:blipFill>
          <a:blip r:embed="rId2"/>
          <a:stretch>
            <a:fillRect/>
          </a:stretch>
        </p:blipFill>
        <p:spPr>
          <a:xfrm>
            <a:off x="-4555" y="1294810"/>
            <a:ext cx="12195094" cy="5555474"/>
          </a:xfrm>
        </p:spPr>
      </p:pic>
    </p:spTree>
    <p:extLst>
      <p:ext uri="{BB962C8B-B14F-4D97-AF65-F5344CB8AC3E}">
        <p14:creationId xmlns:p14="http://schemas.microsoft.com/office/powerpoint/2010/main" val="19531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DA0BA622-BE15-74AC-6009-F3EA64B790D9}"/>
              </a:ext>
            </a:extLst>
          </p:cNvPr>
          <p:cNvSpPr>
            <a:spLocks noGrp="1"/>
          </p:cNvSpPr>
          <p:nvPr>
            <p:ph idx="1"/>
          </p:nvPr>
        </p:nvSpPr>
        <p:spPr>
          <a:xfrm>
            <a:off x="374167" y="458661"/>
            <a:ext cx="3565525" cy="3414425"/>
          </a:xfrm>
        </p:spPr>
        <p:txBody>
          <a:bodyPr anchor="t">
            <a:normAutofit/>
          </a:bodyPr>
          <a:lstStyle/>
          <a:p>
            <a:pPr marL="0" indent="0">
              <a:buNone/>
            </a:pPr>
            <a:endParaRPr lang="en-US" sz="1600" b="1" dirty="0">
              <a:solidFill>
                <a:srgbClr val="FFFFFF">
                  <a:alpha val="60000"/>
                </a:srgbClr>
              </a:solidFill>
            </a:endParaRPr>
          </a:p>
          <a:p>
            <a:endParaRPr lang="en-US" sz="1600" dirty="0">
              <a:solidFill>
                <a:schemeClr val="tx1"/>
              </a:solidFill>
            </a:endParaRPr>
          </a:p>
        </p:txBody>
      </p:sp>
      <p:pic>
        <p:nvPicPr>
          <p:cNvPr id="8" name="Content Placeholder 7" descr="A screenshot of a computer code&#10;&#10;Description automatically generated">
            <a:extLst>
              <a:ext uri="{FF2B5EF4-FFF2-40B4-BE49-F238E27FC236}">
                <a16:creationId xmlns:a16="http://schemas.microsoft.com/office/drawing/2014/main" id="{65D79B80-0CE9-41C6-A37D-0AD1134757E4}"/>
              </a:ext>
            </a:extLst>
          </p:cNvPr>
          <p:cNvPicPr>
            <a:picLocks noChangeAspect="1"/>
          </p:cNvPicPr>
          <p:nvPr/>
        </p:nvPicPr>
        <p:blipFill rotWithShape="1">
          <a:blip r:embed="rId2"/>
          <a:srcRect r="16164" b="-2"/>
          <a:stretch/>
        </p:blipFill>
        <p:spPr>
          <a:xfrm>
            <a:off x="3959366" y="-2899"/>
            <a:ext cx="8233946" cy="6863798"/>
          </a:xfrm>
          <a:custGeom>
            <a:avLst/>
            <a:gdLst/>
            <a:ahLst/>
            <a:cxnLst/>
            <a:rect l="l" t="t" r="r" b="b"/>
            <a:pathLst>
              <a:path w="6897687" h="5759451">
                <a:moveTo>
                  <a:pt x="0" y="0"/>
                </a:moveTo>
                <a:lnTo>
                  <a:pt x="6897687" y="0"/>
                </a:lnTo>
                <a:lnTo>
                  <a:pt x="6897687" y="5759451"/>
                </a:lnTo>
                <a:lnTo>
                  <a:pt x="0" y="5759451"/>
                </a:lnTo>
                <a:close/>
              </a:path>
            </a:pathLst>
          </a:custGeom>
        </p:spPr>
      </p:pic>
      <p:sp>
        <p:nvSpPr>
          <p:cNvPr id="11" name="TextBox 10">
            <a:extLst>
              <a:ext uri="{FF2B5EF4-FFF2-40B4-BE49-F238E27FC236}">
                <a16:creationId xmlns:a16="http://schemas.microsoft.com/office/drawing/2014/main" id="{9DD5E8E9-AB91-A715-CCE3-BD1E5B6887C9}"/>
              </a:ext>
            </a:extLst>
          </p:cNvPr>
          <p:cNvSpPr txBox="1"/>
          <p:nvPr/>
        </p:nvSpPr>
        <p:spPr>
          <a:xfrm>
            <a:off x="373270" y="1069008"/>
            <a:ext cx="33174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Selenium Code for capturing Screenshot of Home page  of  </a:t>
            </a:r>
            <a:r>
              <a:rPr lang="en-US" sz="1600" dirty="0" err="1">
                <a:ea typeface="+mn-lt"/>
                <a:cs typeface="+mn-lt"/>
              </a:rPr>
              <a:t>Edubridge</a:t>
            </a:r>
            <a:r>
              <a:rPr lang="en-US" sz="1600" dirty="0">
                <a:ea typeface="+mn-lt"/>
                <a:cs typeface="+mn-lt"/>
              </a:rPr>
              <a:t> Site</a:t>
            </a:r>
            <a:endParaRPr lang="en-US" dirty="0"/>
          </a:p>
          <a:p>
            <a:endParaRPr lang="en-US" sz="1600" dirty="0">
              <a:ea typeface="+mn-lt"/>
              <a:cs typeface="+mn-lt"/>
            </a:endParaRPr>
          </a:p>
          <a:p>
            <a:br>
              <a:rPr lang="en-US" sz="1600" dirty="0">
                <a:ea typeface="+mn-lt"/>
                <a:cs typeface="+mn-lt"/>
              </a:rPr>
            </a:br>
            <a:r>
              <a:rPr lang="en-US" dirty="0"/>
              <a:t>Stored in </a:t>
            </a:r>
            <a:r>
              <a:rPr lang="en-US" dirty="0" err="1"/>
              <a:t>src</a:t>
            </a:r>
            <a:r>
              <a:rPr lang="en-US" dirty="0"/>
              <a:t>/main/java</a:t>
            </a:r>
          </a:p>
        </p:txBody>
      </p:sp>
    </p:spTree>
    <p:extLst>
      <p:ext uri="{BB962C8B-B14F-4D97-AF65-F5344CB8AC3E}">
        <p14:creationId xmlns:p14="http://schemas.microsoft.com/office/powerpoint/2010/main" val="145281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 name="Group 4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2" name="Freeform: Shape 4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46">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50"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4" name="Oval 53">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6" name="Group 55">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57" name="Freeform: Shape 56">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Oval 59">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2" name="Picture 11" descr="A screenshot of a computer&#10;&#10;Description automatically generated">
            <a:extLst>
              <a:ext uri="{FF2B5EF4-FFF2-40B4-BE49-F238E27FC236}">
                <a16:creationId xmlns:a16="http://schemas.microsoft.com/office/drawing/2014/main" id="{28ED1626-FDDA-7985-BF0E-467B0F99CBC1}"/>
              </a:ext>
            </a:extLst>
          </p:cNvPr>
          <p:cNvPicPr>
            <a:picLocks noChangeAspect="1"/>
          </p:cNvPicPr>
          <p:nvPr/>
        </p:nvPicPr>
        <p:blipFill>
          <a:blip r:embed="rId2"/>
          <a:stretch>
            <a:fillRect/>
          </a:stretch>
        </p:blipFill>
        <p:spPr>
          <a:xfrm>
            <a:off x="0" y="1612208"/>
            <a:ext cx="12192000" cy="5245929"/>
          </a:xfrm>
          <a:prstGeom prst="rect">
            <a:avLst/>
          </a:prstGeom>
        </p:spPr>
      </p:pic>
      <p:sp>
        <p:nvSpPr>
          <p:cNvPr id="17" name="TextBox 16">
            <a:extLst>
              <a:ext uri="{FF2B5EF4-FFF2-40B4-BE49-F238E27FC236}">
                <a16:creationId xmlns:a16="http://schemas.microsoft.com/office/drawing/2014/main" id="{9BBBE1A4-8722-3E2E-273D-D2CA95D98E1B}"/>
              </a:ext>
            </a:extLst>
          </p:cNvPr>
          <p:cNvSpPr txBox="1"/>
          <p:nvPr/>
        </p:nvSpPr>
        <p:spPr>
          <a:xfrm>
            <a:off x="2706263" y="524683"/>
            <a:ext cx="67242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Output image of Home page</a:t>
            </a:r>
          </a:p>
        </p:txBody>
      </p:sp>
    </p:spTree>
    <p:extLst>
      <p:ext uri="{BB962C8B-B14F-4D97-AF65-F5344CB8AC3E}">
        <p14:creationId xmlns:p14="http://schemas.microsoft.com/office/powerpoint/2010/main" val="191809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9927-B46A-0384-0D3D-282CFE941175}"/>
              </a:ext>
            </a:extLst>
          </p:cNvPr>
          <p:cNvSpPr>
            <a:spLocks noGrp="1"/>
          </p:cNvSpPr>
          <p:nvPr>
            <p:ph type="title"/>
          </p:nvPr>
        </p:nvSpPr>
        <p:spPr>
          <a:xfrm>
            <a:off x="550862" y="549275"/>
            <a:ext cx="7347861" cy="956522"/>
          </a:xfrm>
        </p:spPr>
        <p:txBody>
          <a:bodyPr>
            <a:normAutofit/>
          </a:bodyPr>
          <a:lstStyle/>
          <a:p>
            <a:r>
              <a:rPr lang="en-US" sz="2400">
                <a:ea typeface="+mj-lt"/>
                <a:cs typeface="+mj-lt"/>
              </a:rPr>
              <a:t>Capturing Screenshots And Store</a:t>
            </a:r>
            <a:endParaRPr lang="en-US" sz="2400"/>
          </a:p>
        </p:txBody>
      </p:sp>
      <p:sp>
        <p:nvSpPr>
          <p:cNvPr id="3" name="Content Placeholder 2">
            <a:extLst>
              <a:ext uri="{FF2B5EF4-FFF2-40B4-BE49-F238E27FC236}">
                <a16:creationId xmlns:a16="http://schemas.microsoft.com/office/drawing/2014/main" id="{0B038E46-2161-A611-BFCD-62DE98840FAA}"/>
              </a:ext>
            </a:extLst>
          </p:cNvPr>
          <p:cNvSpPr>
            <a:spLocks noGrp="1"/>
          </p:cNvSpPr>
          <p:nvPr>
            <p:ph idx="1"/>
          </p:nvPr>
        </p:nvSpPr>
        <p:spPr>
          <a:xfrm>
            <a:off x="550863" y="1229721"/>
            <a:ext cx="9466883" cy="2665451"/>
          </a:xfrm>
        </p:spPr>
        <p:txBody>
          <a:bodyPr vert="horz" wrap="square" lIns="0" tIns="0" rIns="0" bIns="0" rtlCol="0" anchor="t">
            <a:normAutofit/>
          </a:bodyPr>
          <a:lstStyle/>
          <a:p>
            <a:endParaRPr lang="en-US" sz="1000" dirty="0">
              <a:solidFill>
                <a:schemeClr val="tx1"/>
              </a:solidFill>
              <a:latin typeface="Courier New"/>
              <a:cs typeface="Courier New"/>
            </a:endParaRPr>
          </a:p>
          <a:p>
            <a:r>
              <a:rPr lang="en-US" sz="1600" dirty="0">
                <a:solidFill>
                  <a:schemeClr val="tx1"/>
                </a:solidFill>
                <a:latin typeface="Aptos Display"/>
                <a:cs typeface="Courier New"/>
              </a:rPr>
              <a:t>This is the method is used to take Screenshot</a:t>
            </a:r>
          </a:p>
          <a:p>
            <a:endParaRPr lang="en-US" sz="1000" dirty="0">
              <a:solidFill>
                <a:schemeClr val="tx1"/>
              </a:solidFill>
              <a:latin typeface="Courier New"/>
              <a:cs typeface="Courier New"/>
            </a:endParaRPr>
          </a:p>
          <a:p>
            <a:endParaRPr lang="en-US" sz="1000" dirty="0">
              <a:solidFill>
                <a:schemeClr val="tx1"/>
              </a:solidFill>
              <a:latin typeface="Courier New"/>
              <a:cs typeface="Courier New"/>
            </a:endParaRPr>
          </a:p>
        </p:txBody>
      </p:sp>
      <p:pic>
        <p:nvPicPr>
          <p:cNvPr id="4" name="Picture 3" descr="A computer screen shot of a computer code&#10;&#10;Description automatically generated">
            <a:extLst>
              <a:ext uri="{FF2B5EF4-FFF2-40B4-BE49-F238E27FC236}">
                <a16:creationId xmlns:a16="http://schemas.microsoft.com/office/drawing/2014/main" id="{C8A006C8-9149-2E60-0CC0-0815BD3DF71F}"/>
              </a:ext>
            </a:extLst>
          </p:cNvPr>
          <p:cNvPicPr>
            <a:picLocks noChangeAspect="1"/>
          </p:cNvPicPr>
          <p:nvPr/>
        </p:nvPicPr>
        <p:blipFill>
          <a:blip r:embed="rId2"/>
          <a:stretch>
            <a:fillRect/>
          </a:stretch>
        </p:blipFill>
        <p:spPr>
          <a:xfrm>
            <a:off x="547273" y="2563674"/>
            <a:ext cx="8181975" cy="1266825"/>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5B3F1F8C-8652-C142-3793-E33B8D3AF713}"/>
              </a:ext>
            </a:extLst>
          </p:cNvPr>
          <p:cNvPicPr>
            <a:picLocks noChangeAspect="1"/>
          </p:cNvPicPr>
          <p:nvPr/>
        </p:nvPicPr>
        <p:blipFill>
          <a:blip r:embed="rId3"/>
          <a:stretch>
            <a:fillRect/>
          </a:stretch>
        </p:blipFill>
        <p:spPr>
          <a:xfrm>
            <a:off x="916608" y="5230052"/>
            <a:ext cx="2738782" cy="1257023"/>
          </a:xfrm>
          <a:prstGeom prst="rect">
            <a:avLst/>
          </a:prstGeom>
        </p:spPr>
      </p:pic>
      <p:sp>
        <p:nvSpPr>
          <p:cNvPr id="7" name="TextBox 6">
            <a:extLst>
              <a:ext uri="{FF2B5EF4-FFF2-40B4-BE49-F238E27FC236}">
                <a16:creationId xmlns:a16="http://schemas.microsoft.com/office/drawing/2014/main" id="{E425AF93-AC5F-7851-67A6-F0810ABB783C}"/>
              </a:ext>
            </a:extLst>
          </p:cNvPr>
          <p:cNvSpPr txBox="1"/>
          <p:nvPr/>
        </p:nvSpPr>
        <p:spPr>
          <a:xfrm>
            <a:off x="563566" y="4542619"/>
            <a:ext cx="7516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output of the Screenshot image will stored in folder </a:t>
            </a:r>
          </a:p>
        </p:txBody>
      </p:sp>
    </p:spTree>
    <p:extLst>
      <p:ext uri="{BB962C8B-B14F-4D97-AF65-F5344CB8AC3E}">
        <p14:creationId xmlns:p14="http://schemas.microsoft.com/office/powerpoint/2010/main" val="428909319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3DFloatVTI</vt:lpstr>
      <vt:lpstr>CAPTURING  SCREENSSHOT USING SELENIUM</vt:lpstr>
      <vt:lpstr>1 . Introduction  Overview of Selenium Importance of screenshots in automated testing </vt:lpstr>
      <vt:lpstr>Setting Up Selenium</vt:lpstr>
      <vt:lpstr>This is the test class    Stored in src/test/java   in this class we are creating the object for login page  and sending credentials to login and calling the Take Screenshot method and gotoHome. </vt:lpstr>
      <vt:lpstr>Selenium Code for capturing Screenshot of Login page of Edubridge login site      Stored in src/main/java</vt:lpstr>
      <vt:lpstr>Output Image of Login page</vt:lpstr>
      <vt:lpstr>PowerPoint Presentation</vt:lpstr>
      <vt:lpstr>PowerPoint Presentation</vt:lpstr>
      <vt:lpstr>Capturing Screenshots And Store</vt:lpstr>
      <vt:lpstr>This is the method is used to loguot from the site and close the window</vt:lpstr>
      <vt:lpstr>Advantages of Selenium:</vt:lpstr>
      <vt:lpstr>Disadvantages of Selenium:</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449</cp:revision>
  <dcterms:created xsi:type="dcterms:W3CDTF">2024-06-30T07:48:25Z</dcterms:created>
  <dcterms:modified xsi:type="dcterms:W3CDTF">2024-06-30T10:33:42Z</dcterms:modified>
</cp:coreProperties>
</file>