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18186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lang="en-IN"/>
              <a:t>312</a:t>
            </a:r>
            <a:r>
              <a:rPr b="1" dirty="0" lang="en-US"/>
              <a:t>217</a:t>
            </a:r>
            <a:r>
              <a:rPr altLang="en-IN" b="1" dirty="0" lang="en-US"/>
              <a:t>2</a:t>
            </a:r>
            <a:r>
              <a:rPr altLang="en-IN" b="1" dirty="0" lang="en-US"/>
              <a:t>7</a:t>
            </a:r>
            <a:r>
              <a:rPr altLang="en-IN" b="1" dirty="0" lang="en-US"/>
              <a:t>0</a:t>
            </a:r>
            <a:endParaRPr altLang="en-US" dirty="0" lang="zh-CN"/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(G)</a:t>
            </a:r>
            <a:endParaRPr altLang="en-US" dirty="0" lang="zh-CN"/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Sri </a:t>
            </a:r>
            <a:r>
              <a:rPr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Malolan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College of Arts And Science Maduranthakam-1661</a:t>
            </a: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73964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Import and clean employee data (e.g., demographics, job info, performance 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Ensure 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</a:p>
          <a:p>
            <a:r>
              <a:rPr b="1" dirty="0" sz="2000" lang="en-IN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Create summaries and visualizations (e.g., tables, charts, graphs) to 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Employee demographics (e.g., age, gender, 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Job characteristics (e.g., role, tenure, 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dirty="0" lang="en-IN"/>
              <a:t>(e.g., ratings, promotions, turnover)</a:t>
            </a:r>
          </a:p>
          <a:p>
            <a:r>
              <a:rPr b="1" dirty="0" sz="2000" lang="en-IN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Correlation analysis (e.g., between performance and 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Regression analysis (e.g., predicting turnover based on 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indent="-342900" marL="342900">
              <a:buAutoNum type="arabicPeriod"/>
            </a:pPr>
            <a:r>
              <a:rPr b="1"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0124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978545" cy="3863340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8788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>
                <a:cs typeface="Times New Roman" panose="02020603050405020304" pitchFamily="18" charset="0"/>
              </a:rPr>
              <a:t>=</a:t>
            </a:r>
            <a:r>
              <a:rPr b="1" dirty="0" sz="2000" lang="en-GB" u="sng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manikarthik38737@gmail.com</cp:lastModifiedBy>
  <dcterms:created xsi:type="dcterms:W3CDTF">2024-03-28T06:07:22Z</dcterms:created>
  <dcterms:modified xsi:type="dcterms:W3CDTF">2024-09-30T06:45:29Z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8b11ac4cea0340f1832eaaed0de93ae0</vt:lpwstr>
  </property>
</Properties>
</file>