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843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659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42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79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8921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5168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278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557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92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109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00168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9612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80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30-04-2024</a:t>
            </a:fld>
            <a:endParaRPr lang="en-IN"/>
          </a:p>
        </p:txBody>
      </p:sp>
    </p:spTree>
    <p:extLst>
      <p:ext uri="{BB962C8B-B14F-4D97-AF65-F5344CB8AC3E}">
        <p14:creationId xmlns:p14="http://schemas.microsoft.com/office/powerpoint/2010/main" val="4917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62604648"/>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Hariharan.J</a:t>
            </a:r>
            <a:endParaRPr lang="en-IN" dirty="0">
              <a:solidFill>
                <a:schemeClr val="tx1"/>
              </a:solidFill>
            </a:endParaRPr>
          </a:p>
          <a:p>
            <a:pPr algn="just"/>
            <a:r>
              <a:rPr lang="en-IN" dirty="0">
                <a:solidFill>
                  <a:schemeClr val="tx1"/>
                </a:solidFill>
              </a:rPr>
              <a:t>Department of Textile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Dhabaswini Ganesamoorthi</cp:lastModifiedBy>
  <cp:revision>25</cp:revision>
  <dcterms:created xsi:type="dcterms:W3CDTF">2024-04-04T06:50:27Z</dcterms:created>
  <dcterms:modified xsi:type="dcterms:W3CDTF">2024-04-30T12:04:38Z</dcterms:modified>
</cp:coreProperties>
</file>