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7" r:id="rId10"/>
    <p:sldId id="268" r:id="rId11"/>
    <p:sldId id="277" r:id="rId12"/>
    <p:sldId id="274" r:id="rId13"/>
    <p:sldId id="275" r:id="rId14"/>
    <p:sldId id="276" r:id="rId15"/>
    <p:sldId id="269" r:id="rId16"/>
    <p:sldId id="270" r:id="rId17"/>
    <p:sldId id="271" r:id="rId18"/>
    <p:sldId id="272" r:id="rId19"/>
    <p:sldId id="273" r:id="rId20"/>
    <p:sldId id="280" r:id="rId21"/>
    <p:sldId id="265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78" r:id="rId35"/>
    <p:sldId id="264" r:id="rId36"/>
    <p:sldId id="279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2AED-995D-475E-B062-78B63A007C8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2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2AED-995D-475E-B062-78B63A007C8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2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2AED-995D-475E-B062-78B63A007C8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25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2AED-995D-475E-B062-78B63A007C8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42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2AED-995D-475E-B062-78B63A007C8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538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2AED-995D-475E-B062-78B63A007C8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63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2AED-995D-475E-B062-78B63A007C8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36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2AED-995D-475E-B062-78B63A007C8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20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4588" y="635254"/>
            <a:ext cx="1076282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pPr>
              <a:lnSpc>
                <a:spcPts val="1205"/>
              </a:lnSpc>
            </a:pPr>
            <a:r>
              <a:rPr lang="en-US"/>
              <a:t>Global Big </a:t>
            </a:r>
            <a:r>
              <a:rPr lang="en-US" spc="-5"/>
              <a:t>Data </a:t>
            </a:r>
            <a:r>
              <a:rPr lang="en-US"/>
              <a:t>Conference -</a:t>
            </a:r>
            <a:r>
              <a:rPr lang="en-US" spc="-135"/>
              <a:t> </a:t>
            </a:r>
            <a:r>
              <a:rPr lang="en-US"/>
              <a:t>2014</a:t>
            </a:r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100000"/>
              </a:lnSpc>
            </a:pPr>
            <a:r>
              <a:rPr spc="-5" dirty="0"/>
              <a:t>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spcBef>
                <a:spcPts val="100"/>
              </a:spcBef>
            </a:pPr>
            <a:fld id="{81D60167-4931-47E6-BA6A-407CBD079E47}" type="slidenum">
              <a:rPr lang="en-US" spc="-5" smtClean="0"/>
              <a:pPr marL="25400">
                <a:spcBef>
                  <a:spcPts val="100"/>
                </a:spcBef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34533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2AED-995D-475E-B062-78B63A007C8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7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2AED-995D-475E-B062-78B63A007C8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7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2AED-995D-475E-B062-78B63A007C8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8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2AED-995D-475E-B062-78B63A007C8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1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2AED-995D-475E-B062-78B63A007C8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2AED-995D-475E-B062-78B63A007C8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2AED-995D-475E-B062-78B63A007C8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4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2AED-995D-475E-B062-78B63A007C8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62AED-995D-475E-B062-78B63A007C8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DBFD24-E2BA-45F8-8339-C51A26811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1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74" Type="http://schemas.openxmlformats.org/officeDocument/2006/relationships/image" Target="../media/image7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61" Type="http://schemas.openxmlformats.org/officeDocument/2006/relationships/image" Target="../media/image6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48E3-DABD-48A1-8F19-FEA71B17D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B44AA-3138-438A-90D3-89F267226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Hariharan</a:t>
            </a:r>
          </a:p>
        </p:txBody>
      </p:sp>
    </p:spTree>
    <p:extLst>
      <p:ext uri="{BB962C8B-B14F-4D97-AF65-F5344CB8AC3E}">
        <p14:creationId xmlns:p14="http://schemas.microsoft.com/office/powerpoint/2010/main" val="320966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477" y="461900"/>
            <a:ext cx="4558665" cy="56746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5" dirty="0"/>
              <a:t>Architecture </a:t>
            </a:r>
            <a:r>
              <a:rPr spc="-5" dirty="0"/>
              <a:t>of</a:t>
            </a:r>
            <a:r>
              <a:rPr spc="-50" dirty="0"/>
              <a:t> </a:t>
            </a:r>
            <a:r>
              <a:rPr spc="-15" dirty="0"/>
              <a:t>Hive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607262"/>
            <a:ext cx="8000365" cy="412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18795" indent="-342900" algn="just">
              <a:spcBef>
                <a:spcPts val="105"/>
              </a:spcBef>
            </a:pPr>
            <a:r>
              <a:rPr sz="3200" spc="-20" dirty="0">
                <a:latin typeface="Calibri"/>
                <a:cs typeface="Calibri"/>
              </a:rPr>
              <a:t>Metastore- </a:t>
            </a:r>
            <a:r>
              <a:rPr sz="3200" dirty="0">
                <a:latin typeface="Calibri"/>
                <a:cs typeface="Calibri"/>
              </a:rPr>
              <a:t>it is the </a:t>
            </a:r>
            <a:r>
              <a:rPr sz="3200" spc="-15" dirty="0">
                <a:latin typeface="Calibri"/>
                <a:cs typeface="Calibri"/>
              </a:rPr>
              <a:t>central </a:t>
            </a:r>
            <a:r>
              <a:rPr sz="3200" spc="-10" dirty="0">
                <a:latin typeface="Calibri"/>
                <a:cs typeface="Calibri"/>
              </a:rPr>
              <a:t>repository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Hive  </a:t>
            </a:r>
            <a:r>
              <a:rPr sz="3200" spc="-15" dirty="0">
                <a:latin typeface="Calibri"/>
                <a:cs typeface="Calibri"/>
              </a:rPr>
              <a:t>metadata. </a:t>
            </a:r>
            <a:r>
              <a:rPr sz="3200" spc="-20" dirty="0">
                <a:latin typeface="Calibri"/>
                <a:cs typeface="Calibri"/>
              </a:rPr>
              <a:t>By </a:t>
            </a:r>
            <a:r>
              <a:rPr sz="3200" spc="-15" dirty="0">
                <a:latin typeface="Calibri"/>
                <a:cs typeface="Calibri"/>
              </a:rPr>
              <a:t>default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metastore </a:t>
            </a:r>
            <a:r>
              <a:rPr sz="3200" dirty="0">
                <a:latin typeface="Calibri"/>
                <a:cs typeface="Calibri"/>
              </a:rPr>
              <a:t>service  runs in the </a:t>
            </a:r>
            <a:r>
              <a:rPr sz="3200" spc="-5" dirty="0">
                <a:latin typeface="Calibri"/>
                <a:cs typeface="Calibri"/>
              </a:rPr>
              <a:t>same </a:t>
            </a:r>
            <a:r>
              <a:rPr sz="3200" dirty="0">
                <a:latin typeface="Calibri"/>
                <a:cs typeface="Calibri"/>
              </a:rPr>
              <a:t>JVM as the </a:t>
            </a:r>
            <a:r>
              <a:rPr sz="3200" spc="-5" dirty="0">
                <a:latin typeface="Calibri"/>
                <a:cs typeface="Calibri"/>
              </a:rPr>
              <a:t>HIVE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service.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4400">
              <a:latin typeface="Calibri"/>
              <a:cs typeface="Calibri"/>
            </a:endParaRPr>
          </a:p>
          <a:p>
            <a:pPr marL="355600" marR="5080"/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metastore </a:t>
            </a:r>
            <a:r>
              <a:rPr sz="3200" spc="-15" dirty="0">
                <a:latin typeface="Calibri"/>
                <a:cs typeface="Calibri"/>
              </a:rPr>
              <a:t>contains information </a:t>
            </a:r>
            <a:r>
              <a:rPr sz="3200" dirty="0">
                <a:latin typeface="Calibri"/>
                <a:cs typeface="Calibri"/>
              </a:rPr>
              <a:t>about the  </a:t>
            </a:r>
            <a:r>
              <a:rPr sz="3200" spc="-5" dirty="0">
                <a:latin typeface="Calibri"/>
                <a:cs typeface="Calibri"/>
              </a:rPr>
              <a:t>partitions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tables </a:t>
            </a:r>
            <a:r>
              <a:rPr sz="3200" dirty="0">
                <a:latin typeface="Calibri"/>
                <a:cs typeface="Calibri"/>
              </a:rPr>
              <a:t>in the </a:t>
            </a:r>
            <a:r>
              <a:rPr sz="3200" spc="-5" dirty="0">
                <a:latin typeface="Calibri"/>
                <a:cs typeface="Calibri"/>
              </a:rPr>
              <a:t>warehouse, </a:t>
            </a:r>
            <a:r>
              <a:rPr sz="3200" spc="-20" dirty="0">
                <a:latin typeface="Calibri"/>
                <a:cs typeface="Calibri"/>
              </a:rPr>
              <a:t>data  </a:t>
            </a:r>
            <a:r>
              <a:rPr sz="3200" spc="-5" dirty="0">
                <a:latin typeface="Calibri"/>
                <a:cs typeface="Calibri"/>
              </a:rPr>
              <a:t>necessary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perform </a:t>
            </a:r>
            <a:r>
              <a:rPr sz="3200" spc="-10" dirty="0">
                <a:latin typeface="Calibri"/>
                <a:cs typeface="Calibri"/>
              </a:rPr>
              <a:t>read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write  </a:t>
            </a:r>
            <a:r>
              <a:rPr sz="3200" spc="-5" dirty="0">
                <a:latin typeface="Calibri"/>
                <a:cs typeface="Calibri"/>
              </a:rPr>
              <a:t>functions,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HDFS </a:t>
            </a:r>
            <a:r>
              <a:rPr sz="3200" spc="-5" dirty="0">
                <a:latin typeface="Calibri"/>
                <a:cs typeface="Calibri"/>
              </a:rPr>
              <a:t>file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spc="114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locations.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2F91F8-F087-46A8-9EE0-642D97AB1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56" y="569622"/>
            <a:ext cx="663892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92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9947" y="192151"/>
            <a:ext cx="7952740" cy="62773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20" dirty="0"/>
              <a:t>Hive </a:t>
            </a:r>
            <a:r>
              <a:rPr sz="4000" spc="-90" dirty="0"/>
              <a:t>Vs </a:t>
            </a:r>
            <a:r>
              <a:rPr sz="4000" spc="-15" dirty="0"/>
              <a:t>Relational</a:t>
            </a:r>
            <a:r>
              <a:rPr sz="4000" spc="50" dirty="0"/>
              <a:t> </a:t>
            </a:r>
            <a:r>
              <a:rPr sz="4000" spc="-15" dirty="0"/>
              <a:t>Databases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2059940" y="1182370"/>
            <a:ext cx="7952740" cy="519303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159385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Hive is </a:t>
            </a:r>
            <a:r>
              <a:rPr sz="3000" spc="-5" dirty="0">
                <a:latin typeface="Calibri"/>
                <a:cs typeface="Calibri"/>
              </a:rPr>
              <a:t>not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full </a:t>
            </a:r>
            <a:r>
              <a:rPr sz="3000" spc="-10" dirty="0">
                <a:latin typeface="Calibri"/>
                <a:cs typeface="Calibri"/>
              </a:rPr>
              <a:t>Database </a:t>
            </a:r>
            <a:r>
              <a:rPr sz="3000" dirty="0">
                <a:latin typeface="Calibri"/>
                <a:cs typeface="Calibri"/>
              </a:rPr>
              <a:t>it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spc="-5" dirty="0">
                <a:latin typeface="Calibri"/>
                <a:cs typeface="Calibri"/>
              </a:rPr>
              <a:t>be called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5" dirty="0">
                <a:latin typeface="Calibri"/>
                <a:cs typeface="Calibri"/>
              </a:rPr>
              <a:t>data  </a:t>
            </a:r>
            <a:r>
              <a:rPr sz="3000" spc="-10" dirty="0">
                <a:latin typeface="Calibri"/>
                <a:cs typeface="Calibri"/>
              </a:rPr>
              <a:t>warehouse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mainly.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ct val="9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Relational databases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5" dirty="0">
                <a:latin typeface="Calibri"/>
                <a:cs typeface="Calibri"/>
              </a:rPr>
              <a:t>of “Schema on </a:t>
            </a:r>
            <a:r>
              <a:rPr sz="3000" spc="-10" dirty="0">
                <a:latin typeface="Calibri"/>
                <a:cs typeface="Calibri"/>
              </a:rPr>
              <a:t>READ" 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5" dirty="0">
                <a:latin typeface="Calibri"/>
                <a:cs typeface="Calibri"/>
              </a:rPr>
              <a:t>"Schema on </a:t>
            </a:r>
            <a:r>
              <a:rPr sz="3000" spc="-60" dirty="0">
                <a:latin typeface="Calibri"/>
                <a:cs typeface="Calibri"/>
              </a:rPr>
              <a:t>Write”. </a:t>
            </a:r>
            <a:r>
              <a:rPr sz="3000" spc="-20" dirty="0">
                <a:latin typeface="Calibri"/>
                <a:cs typeface="Calibri"/>
              </a:rPr>
              <a:t>First </a:t>
            </a:r>
            <a:r>
              <a:rPr sz="3000" spc="-10" dirty="0">
                <a:latin typeface="Calibri"/>
                <a:cs typeface="Calibri"/>
              </a:rPr>
              <a:t>creating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table </a:t>
            </a:r>
            <a:r>
              <a:rPr sz="3000" dirty="0">
                <a:latin typeface="Calibri"/>
                <a:cs typeface="Calibri"/>
              </a:rPr>
              <a:t>and  then inserting the </a:t>
            </a:r>
            <a:r>
              <a:rPr sz="3000" spc="-20" dirty="0">
                <a:latin typeface="Calibri"/>
                <a:cs typeface="Calibri"/>
              </a:rPr>
              <a:t>data </a:t>
            </a:r>
            <a:r>
              <a:rPr sz="3000" spc="-15" dirty="0">
                <a:latin typeface="Calibri"/>
                <a:cs typeface="Calibri"/>
              </a:rPr>
              <a:t>into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particular table.  </a:t>
            </a:r>
            <a:r>
              <a:rPr sz="3000" dirty="0">
                <a:latin typeface="Calibri"/>
                <a:cs typeface="Calibri"/>
              </a:rPr>
              <a:t>Insertions, </a:t>
            </a:r>
            <a:r>
              <a:rPr sz="3000" spc="-10" dirty="0">
                <a:latin typeface="Calibri"/>
                <a:cs typeface="Calibri"/>
              </a:rPr>
              <a:t>Updates, </a:t>
            </a:r>
            <a:r>
              <a:rPr sz="3000" spc="-5" dirty="0">
                <a:latin typeface="Calibri"/>
                <a:cs typeface="Calibri"/>
              </a:rPr>
              <a:t>Modifications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spc="-5" dirty="0">
                <a:latin typeface="Calibri"/>
                <a:cs typeface="Calibri"/>
              </a:rPr>
              <a:t>be  </a:t>
            </a:r>
            <a:r>
              <a:rPr sz="3000" spc="-10" dirty="0">
                <a:latin typeface="Calibri"/>
                <a:cs typeface="Calibri"/>
              </a:rPr>
              <a:t>performed </a:t>
            </a:r>
            <a:r>
              <a:rPr sz="3000" spc="-5" dirty="0">
                <a:latin typeface="Calibri"/>
                <a:cs typeface="Calibri"/>
              </a:rPr>
              <a:t>on </a:t>
            </a:r>
            <a:r>
              <a:rPr sz="3000" dirty="0">
                <a:latin typeface="Calibri"/>
                <a:cs typeface="Calibri"/>
              </a:rPr>
              <a:t>this </a:t>
            </a:r>
            <a:r>
              <a:rPr sz="3000" spc="-10" dirty="0">
                <a:latin typeface="Calibri"/>
                <a:cs typeface="Calibri"/>
              </a:rPr>
              <a:t>relational database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table.</a:t>
            </a:r>
            <a:endParaRPr sz="3000">
              <a:latin typeface="Calibri"/>
              <a:cs typeface="Calibri"/>
            </a:endParaRPr>
          </a:p>
          <a:p>
            <a:pPr marL="355600" marR="332740" indent="-342900">
              <a:lnSpc>
                <a:spcPct val="9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Hive is </a:t>
            </a:r>
            <a:r>
              <a:rPr sz="3000" spc="-5" dirty="0">
                <a:latin typeface="Calibri"/>
                <a:cs typeface="Calibri"/>
              </a:rPr>
              <a:t>“Schema on </a:t>
            </a:r>
            <a:r>
              <a:rPr sz="3000" spc="-10" dirty="0">
                <a:latin typeface="Calibri"/>
                <a:cs typeface="Calibri"/>
              </a:rPr>
              <a:t>READ </a:t>
            </a:r>
            <a:r>
              <a:rPr sz="3000" spc="-40" dirty="0">
                <a:latin typeface="Calibri"/>
                <a:cs typeface="Calibri"/>
              </a:rPr>
              <a:t>only”. </a:t>
            </a:r>
            <a:r>
              <a:rPr sz="3000" spc="-10" dirty="0">
                <a:latin typeface="Calibri"/>
                <a:cs typeface="Calibri"/>
              </a:rPr>
              <a:t>Update,  </a:t>
            </a:r>
            <a:r>
              <a:rPr sz="3000" spc="-5" dirty="0">
                <a:latin typeface="Calibri"/>
                <a:cs typeface="Calibri"/>
              </a:rPr>
              <a:t>modifications </a:t>
            </a:r>
            <a:r>
              <a:rPr sz="3000" spc="-10" dirty="0">
                <a:latin typeface="Calibri"/>
                <a:cs typeface="Calibri"/>
              </a:rPr>
              <a:t>won't work </a:t>
            </a:r>
            <a:r>
              <a:rPr sz="3000" spc="-5" dirty="0">
                <a:latin typeface="Calibri"/>
                <a:cs typeface="Calibri"/>
              </a:rPr>
              <a:t>on </a:t>
            </a:r>
            <a:r>
              <a:rPr sz="3000" dirty="0">
                <a:latin typeface="Calibri"/>
                <a:cs typeface="Calibri"/>
              </a:rPr>
              <a:t>this </a:t>
            </a:r>
            <a:r>
              <a:rPr sz="3000" spc="-5" dirty="0">
                <a:latin typeface="Calibri"/>
                <a:cs typeface="Calibri"/>
              </a:rPr>
              <a:t>because </a:t>
            </a:r>
            <a:r>
              <a:rPr sz="3000" dirty="0">
                <a:latin typeface="Calibri"/>
                <a:cs typeface="Calibri"/>
              </a:rPr>
              <a:t>the  </a:t>
            </a:r>
            <a:r>
              <a:rPr sz="3000" spc="-10" dirty="0">
                <a:latin typeface="Calibri"/>
                <a:cs typeface="Calibri"/>
              </a:rPr>
              <a:t>hive </a:t>
            </a:r>
            <a:r>
              <a:rPr sz="3000" spc="-5" dirty="0">
                <a:latin typeface="Calibri"/>
                <a:cs typeface="Calibri"/>
              </a:rPr>
              <a:t>query </a:t>
            </a:r>
            <a:r>
              <a:rPr sz="3000" dirty="0">
                <a:latin typeface="Calibri"/>
                <a:cs typeface="Calibri"/>
              </a:rPr>
              <a:t>in </a:t>
            </a:r>
            <a:r>
              <a:rPr sz="3000" spc="-5" dirty="0">
                <a:latin typeface="Calibri"/>
                <a:cs typeface="Calibri"/>
              </a:rPr>
              <a:t>typical </a:t>
            </a:r>
            <a:r>
              <a:rPr sz="3000" spc="-10" dirty="0">
                <a:latin typeface="Calibri"/>
                <a:cs typeface="Calibri"/>
              </a:rPr>
              <a:t>cluster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5" dirty="0">
                <a:latin typeface="Calibri"/>
                <a:cs typeface="Calibri"/>
              </a:rPr>
              <a:t>set </a:t>
            </a:r>
            <a:r>
              <a:rPr sz="3000" spc="-10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run </a:t>
            </a:r>
            <a:r>
              <a:rPr sz="3000" spc="5" dirty="0">
                <a:latin typeface="Calibri"/>
                <a:cs typeface="Calibri"/>
              </a:rPr>
              <a:t>on  </a:t>
            </a:r>
            <a:r>
              <a:rPr sz="3000" dirty="0">
                <a:latin typeface="Calibri"/>
                <a:cs typeface="Calibri"/>
              </a:rPr>
              <a:t>multiple </a:t>
            </a:r>
            <a:r>
              <a:rPr sz="3000" spc="-15" dirty="0">
                <a:latin typeface="Calibri"/>
                <a:cs typeface="Calibri"/>
              </a:rPr>
              <a:t>Data </a:t>
            </a:r>
            <a:r>
              <a:rPr sz="3000" dirty="0">
                <a:latin typeface="Calibri"/>
                <a:cs typeface="Calibri"/>
              </a:rPr>
              <a:t>Nodes. </a:t>
            </a:r>
            <a:r>
              <a:rPr sz="3000" spc="-5" dirty="0">
                <a:latin typeface="Calibri"/>
                <a:cs typeface="Calibri"/>
              </a:rPr>
              <a:t>So </a:t>
            </a:r>
            <a:r>
              <a:rPr sz="3000" dirty="0">
                <a:latin typeface="Calibri"/>
                <a:cs typeface="Calibri"/>
              </a:rPr>
              <a:t>it </a:t>
            </a:r>
            <a:r>
              <a:rPr sz="3000" spc="-5" dirty="0">
                <a:latin typeface="Calibri"/>
                <a:cs typeface="Calibri"/>
              </a:rPr>
              <a:t>is not possible </a:t>
            </a:r>
            <a:r>
              <a:rPr sz="3000" spc="-10" dirty="0">
                <a:latin typeface="Calibri"/>
                <a:cs typeface="Calibri"/>
              </a:rPr>
              <a:t>to  </a:t>
            </a:r>
            <a:r>
              <a:rPr sz="3000" spc="-15" dirty="0">
                <a:latin typeface="Calibri"/>
                <a:cs typeface="Calibri"/>
              </a:rPr>
              <a:t>update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5" dirty="0">
                <a:latin typeface="Calibri"/>
                <a:cs typeface="Calibri"/>
              </a:rPr>
              <a:t>modify </a:t>
            </a:r>
            <a:r>
              <a:rPr sz="3000" spc="-15" dirty="0">
                <a:latin typeface="Calibri"/>
                <a:cs typeface="Calibri"/>
              </a:rPr>
              <a:t>data </a:t>
            </a:r>
            <a:r>
              <a:rPr sz="3000" spc="-10" dirty="0">
                <a:latin typeface="Calibri"/>
                <a:cs typeface="Calibri"/>
              </a:rPr>
              <a:t>across </a:t>
            </a:r>
            <a:r>
              <a:rPr sz="3000" dirty="0">
                <a:latin typeface="Calibri"/>
                <a:cs typeface="Calibri"/>
              </a:rPr>
              <a:t>multiple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nodes.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051" y="461900"/>
            <a:ext cx="7931150" cy="56746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5" dirty="0"/>
              <a:t>Hive </a:t>
            </a:r>
            <a:r>
              <a:rPr spc="-105" dirty="0"/>
              <a:t>Vs </a:t>
            </a:r>
            <a:r>
              <a:rPr spc="-10" dirty="0"/>
              <a:t>Relational</a:t>
            </a:r>
            <a:r>
              <a:rPr spc="65" dirty="0"/>
              <a:t> </a:t>
            </a:r>
            <a:r>
              <a:rPr spc="-10" dirty="0"/>
              <a:t>Databases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26489"/>
            <a:ext cx="7931150" cy="469011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Hive is </a:t>
            </a:r>
            <a:r>
              <a:rPr sz="3000" spc="-5" dirty="0">
                <a:latin typeface="Calibri"/>
                <a:cs typeface="Calibri"/>
              </a:rPr>
              <a:t>based </a:t>
            </a:r>
            <a:r>
              <a:rPr sz="3000" dirty="0">
                <a:latin typeface="Calibri"/>
                <a:cs typeface="Calibri"/>
              </a:rPr>
              <a:t>on the </a:t>
            </a:r>
            <a:r>
              <a:rPr sz="3000" spc="-10" dirty="0">
                <a:latin typeface="Calibri"/>
                <a:cs typeface="Calibri"/>
              </a:rPr>
              <a:t>notation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25" dirty="0">
                <a:latin typeface="Calibri"/>
                <a:cs typeface="Calibri"/>
              </a:rPr>
              <a:t>Write </a:t>
            </a:r>
            <a:r>
              <a:rPr sz="3000" spc="-5" dirty="0">
                <a:latin typeface="Calibri"/>
                <a:cs typeface="Calibri"/>
              </a:rPr>
              <a:t>once </a:t>
            </a:r>
            <a:r>
              <a:rPr sz="3000" spc="-15" dirty="0">
                <a:latin typeface="Calibri"/>
                <a:cs typeface="Calibri"/>
              </a:rPr>
              <a:t>Read  many </a:t>
            </a:r>
            <a:r>
              <a:rPr sz="3000" dirty="0">
                <a:latin typeface="Calibri"/>
                <a:cs typeface="Calibri"/>
              </a:rPr>
              <a:t>times, while the RDBMS is </a:t>
            </a:r>
            <a:r>
              <a:rPr sz="3000" spc="-10" dirty="0">
                <a:latin typeface="Calibri"/>
                <a:cs typeface="Calibri"/>
              </a:rPr>
              <a:t>designed </a:t>
            </a:r>
            <a:r>
              <a:rPr sz="3000" spc="-25" dirty="0">
                <a:latin typeface="Calibri"/>
                <a:cs typeface="Calibri"/>
              </a:rPr>
              <a:t>for  </a:t>
            </a:r>
            <a:r>
              <a:rPr sz="3000" spc="-15" dirty="0">
                <a:latin typeface="Calibri"/>
                <a:cs typeface="Calibri"/>
              </a:rPr>
              <a:t>Read </a:t>
            </a:r>
            <a:r>
              <a:rPr sz="3000" spc="-5" dirty="0">
                <a:latin typeface="Calibri"/>
                <a:cs typeface="Calibri"/>
              </a:rPr>
              <a:t>once, </a:t>
            </a:r>
            <a:r>
              <a:rPr sz="3000" spc="-25" dirty="0">
                <a:latin typeface="Calibri"/>
                <a:cs typeface="Calibri"/>
              </a:rPr>
              <a:t>Write </a:t>
            </a:r>
            <a:r>
              <a:rPr sz="3000" spc="-15" dirty="0">
                <a:latin typeface="Calibri"/>
                <a:cs typeface="Calibri"/>
              </a:rPr>
              <a:t>many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times.</a:t>
            </a:r>
            <a:endParaRPr sz="3000">
              <a:latin typeface="Calibri"/>
              <a:cs typeface="Calibri"/>
            </a:endParaRPr>
          </a:p>
          <a:p>
            <a:pPr marL="355600" marR="825500" indent="-342900" algn="just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In RDBMS, </a:t>
            </a:r>
            <a:r>
              <a:rPr sz="3000" spc="-20" dirty="0">
                <a:latin typeface="Calibri"/>
                <a:cs typeface="Calibri"/>
              </a:rPr>
              <a:t>record </a:t>
            </a:r>
            <a:r>
              <a:rPr sz="3000" spc="-10" dirty="0">
                <a:latin typeface="Calibri"/>
                <a:cs typeface="Calibri"/>
              </a:rPr>
              <a:t>level updates, </a:t>
            </a:r>
            <a:r>
              <a:rPr sz="3000" spc="-5" dirty="0">
                <a:latin typeface="Calibri"/>
                <a:cs typeface="Calibri"/>
              </a:rPr>
              <a:t>inserts </a:t>
            </a:r>
            <a:r>
              <a:rPr sz="3000" dirty="0">
                <a:latin typeface="Calibri"/>
                <a:cs typeface="Calibri"/>
              </a:rPr>
              <a:t>and  </a:t>
            </a:r>
            <a:r>
              <a:rPr sz="3000" spc="-10" dirty="0">
                <a:latin typeface="Calibri"/>
                <a:cs typeface="Calibri"/>
              </a:rPr>
              <a:t>deletes,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5" dirty="0">
                <a:latin typeface="Calibri"/>
                <a:cs typeface="Calibri"/>
              </a:rPr>
              <a:t>possible </a:t>
            </a:r>
            <a:r>
              <a:rPr sz="3000" spc="-10" dirty="0">
                <a:latin typeface="Calibri"/>
                <a:cs typeface="Calibri"/>
              </a:rPr>
              <a:t>whereas </a:t>
            </a:r>
            <a:r>
              <a:rPr sz="3000" dirty="0">
                <a:latin typeface="Calibri"/>
                <a:cs typeface="Calibri"/>
              </a:rPr>
              <a:t>these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10" dirty="0">
                <a:latin typeface="Calibri"/>
                <a:cs typeface="Calibri"/>
              </a:rPr>
              <a:t>not  </a:t>
            </a:r>
            <a:r>
              <a:rPr sz="3000" spc="-5" dirty="0">
                <a:latin typeface="Calibri"/>
                <a:cs typeface="Calibri"/>
              </a:rPr>
              <a:t>allowed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Hive</a:t>
            </a:r>
            <a:endParaRPr sz="3000">
              <a:latin typeface="Calibri"/>
              <a:cs typeface="Calibri"/>
            </a:endParaRPr>
          </a:p>
          <a:p>
            <a:pPr marL="355600" marR="83820" indent="-342900">
              <a:lnSpc>
                <a:spcPct val="8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RDBMS is </a:t>
            </a:r>
            <a:r>
              <a:rPr sz="3000" spc="-15" dirty="0">
                <a:latin typeface="Calibri"/>
                <a:cs typeface="Calibri"/>
              </a:rPr>
              <a:t>best </a:t>
            </a:r>
            <a:r>
              <a:rPr sz="3000" spc="-10" dirty="0">
                <a:latin typeface="Calibri"/>
                <a:cs typeface="Calibri"/>
              </a:rPr>
              <a:t>suited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5" dirty="0">
                <a:latin typeface="Calibri"/>
                <a:cs typeface="Calibri"/>
              </a:rPr>
              <a:t>dynamic </a:t>
            </a:r>
            <a:r>
              <a:rPr sz="3000" spc="-15" dirty="0">
                <a:latin typeface="Calibri"/>
                <a:cs typeface="Calibri"/>
              </a:rPr>
              <a:t>data </a:t>
            </a:r>
            <a:r>
              <a:rPr sz="3000" spc="-5" dirty="0">
                <a:latin typeface="Calibri"/>
                <a:cs typeface="Calibri"/>
              </a:rPr>
              <a:t>analysis 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where </a:t>
            </a:r>
            <a:r>
              <a:rPr sz="3000" spc="-25" dirty="0">
                <a:latin typeface="Calibri"/>
                <a:cs typeface="Calibri"/>
              </a:rPr>
              <a:t>fast </a:t>
            </a:r>
            <a:r>
              <a:rPr sz="3000" spc="-5" dirty="0">
                <a:latin typeface="Calibri"/>
                <a:cs typeface="Calibri"/>
              </a:rPr>
              <a:t>responses </a:t>
            </a:r>
            <a:r>
              <a:rPr sz="3000" spc="-10" dirty="0">
                <a:latin typeface="Calibri"/>
                <a:cs typeface="Calibri"/>
              </a:rPr>
              <a:t>are </a:t>
            </a:r>
            <a:r>
              <a:rPr sz="3000" spc="-15" dirty="0">
                <a:latin typeface="Calibri"/>
                <a:cs typeface="Calibri"/>
              </a:rPr>
              <a:t>expected </a:t>
            </a:r>
            <a:r>
              <a:rPr sz="3000" spc="-5" dirty="0">
                <a:latin typeface="Calibri"/>
                <a:cs typeface="Calibri"/>
              </a:rPr>
              <a:t>but </a:t>
            </a:r>
            <a:r>
              <a:rPr sz="3000" spc="-10" dirty="0">
                <a:latin typeface="Calibri"/>
                <a:cs typeface="Calibri"/>
              </a:rPr>
              <a:t>Hive 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10" dirty="0">
                <a:latin typeface="Calibri"/>
                <a:cs typeface="Calibri"/>
              </a:rPr>
              <a:t>suited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15" dirty="0">
                <a:latin typeface="Calibri"/>
                <a:cs typeface="Calibri"/>
              </a:rPr>
              <a:t>data </a:t>
            </a:r>
            <a:r>
              <a:rPr sz="3000" spc="-10" dirty="0">
                <a:latin typeface="Calibri"/>
                <a:cs typeface="Calibri"/>
              </a:rPr>
              <a:t>warehouse </a:t>
            </a:r>
            <a:r>
              <a:rPr sz="3000" spc="-5" dirty="0">
                <a:latin typeface="Calibri"/>
                <a:cs typeface="Calibri"/>
              </a:rPr>
              <a:t>applications, </a:t>
            </a:r>
            <a:r>
              <a:rPr sz="3000" spc="-10" dirty="0">
                <a:latin typeface="Calibri"/>
                <a:cs typeface="Calibri"/>
              </a:rPr>
              <a:t>where  relatively </a:t>
            </a:r>
            <a:r>
              <a:rPr sz="3000" spc="-15" dirty="0">
                <a:latin typeface="Calibri"/>
                <a:cs typeface="Calibri"/>
              </a:rPr>
              <a:t>static data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15" dirty="0">
                <a:latin typeface="Calibri"/>
                <a:cs typeface="Calibri"/>
              </a:rPr>
              <a:t>analyzed, </a:t>
            </a:r>
            <a:r>
              <a:rPr sz="3000" spc="-25" dirty="0">
                <a:latin typeface="Calibri"/>
                <a:cs typeface="Calibri"/>
              </a:rPr>
              <a:t>fast </a:t>
            </a:r>
            <a:r>
              <a:rPr sz="3000" spc="-10" dirty="0">
                <a:latin typeface="Calibri"/>
                <a:cs typeface="Calibri"/>
              </a:rPr>
              <a:t>responses  are </a:t>
            </a:r>
            <a:r>
              <a:rPr sz="3000" spc="-5" dirty="0">
                <a:latin typeface="Calibri"/>
                <a:cs typeface="Calibri"/>
              </a:rPr>
              <a:t>not </a:t>
            </a:r>
            <a:r>
              <a:rPr sz="3000" spc="-10" dirty="0">
                <a:latin typeface="Calibri"/>
                <a:cs typeface="Calibri"/>
              </a:rPr>
              <a:t>required </a:t>
            </a:r>
            <a:r>
              <a:rPr sz="3000" dirty="0">
                <a:latin typeface="Calibri"/>
                <a:cs typeface="Calibri"/>
              </a:rPr>
              <a:t>and when </a:t>
            </a:r>
            <a:r>
              <a:rPr sz="3000" spc="-15" dirty="0">
                <a:latin typeface="Calibri"/>
                <a:cs typeface="Calibri"/>
              </a:rPr>
              <a:t>data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5" dirty="0">
                <a:latin typeface="Calibri"/>
                <a:cs typeface="Calibri"/>
              </a:rPr>
              <a:t>not </a:t>
            </a:r>
            <a:r>
              <a:rPr sz="3000" dirty="0">
                <a:latin typeface="Calibri"/>
                <a:cs typeface="Calibri"/>
              </a:rPr>
              <a:t>changing  </a:t>
            </a:r>
            <a:r>
              <a:rPr sz="3000" spc="-35" dirty="0">
                <a:latin typeface="Calibri"/>
                <a:cs typeface="Calibri"/>
              </a:rPr>
              <a:t>rapidly.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0294" y="461900"/>
            <a:ext cx="8054907" cy="56746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5" dirty="0"/>
              <a:t>Hive </a:t>
            </a:r>
            <a:r>
              <a:rPr spc="-105" dirty="0"/>
              <a:t>Vs </a:t>
            </a:r>
            <a:r>
              <a:rPr spc="-10" dirty="0"/>
              <a:t>Relational</a:t>
            </a:r>
            <a:r>
              <a:rPr spc="65" dirty="0"/>
              <a:t> </a:t>
            </a:r>
            <a:r>
              <a:rPr spc="-10" dirty="0"/>
              <a:t>Databases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607262"/>
            <a:ext cx="7981315" cy="256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878205" algn="l"/>
              </a:tabLst>
            </a:pPr>
            <a:r>
              <a:rPr sz="3200" dirty="0">
                <a:latin typeface="Calibri"/>
                <a:cs typeface="Calibri"/>
              </a:rPr>
              <a:t>In RDBMS the </a:t>
            </a:r>
            <a:r>
              <a:rPr sz="3200" spc="-5" dirty="0">
                <a:latin typeface="Calibri"/>
                <a:cs typeface="Calibri"/>
              </a:rPr>
              <a:t>maximum </a:t>
            </a:r>
            <a:r>
              <a:rPr sz="3200" spc="-15" dirty="0">
                <a:latin typeface="Calibri"/>
                <a:cs typeface="Calibri"/>
              </a:rPr>
              <a:t>data </a:t>
            </a:r>
            <a:r>
              <a:rPr sz="3200" spc="-25" dirty="0">
                <a:latin typeface="Calibri"/>
                <a:cs typeface="Calibri"/>
              </a:rPr>
              <a:t>size </a:t>
            </a:r>
            <a:r>
              <a:rPr sz="3200" spc="-5" dirty="0">
                <a:latin typeface="Calibri"/>
                <a:cs typeface="Calibri"/>
              </a:rPr>
              <a:t>allowed </a:t>
            </a:r>
            <a:r>
              <a:rPr sz="3200" dirty="0">
                <a:latin typeface="Calibri"/>
                <a:cs typeface="Calibri"/>
              </a:rPr>
              <a:t>will 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dirty="0">
                <a:latin typeface="Calibri"/>
                <a:cs typeface="Calibri"/>
              </a:rPr>
              <a:t>in 10s of </a:t>
            </a:r>
            <a:r>
              <a:rPr sz="3200" spc="-40" dirty="0">
                <a:latin typeface="Calibri"/>
                <a:cs typeface="Calibri"/>
              </a:rPr>
              <a:t>Terabytes </a:t>
            </a:r>
            <a:r>
              <a:rPr sz="3200" spc="-5" dirty="0">
                <a:latin typeface="Calibri"/>
                <a:cs typeface="Calibri"/>
              </a:rPr>
              <a:t>whereas </a:t>
            </a:r>
            <a:r>
              <a:rPr sz="3200" spc="-15" dirty="0">
                <a:latin typeface="Calibri"/>
                <a:cs typeface="Calibri"/>
              </a:rPr>
              <a:t>Hive </a:t>
            </a:r>
            <a:r>
              <a:rPr sz="3200" spc="-5" dirty="0">
                <a:latin typeface="Calibri"/>
                <a:cs typeface="Calibri"/>
              </a:rPr>
              <a:t>has </a:t>
            </a:r>
            <a:r>
              <a:rPr sz="3200" dirty="0">
                <a:latin typeface="Calibri"/>
                <a:cs typeface="Calibri"/>
              </a:rPr>
              <a:t>100s  </a:t>
            </a:r>
            <a:r>
              <a:rPr sz="3200" spc="-5" dirty="0">
                <a:latin typeface="Calibri"/>
                <a:cs typeface="Calibri"/>
              </a:rPr>
              <a:t>of	</a:t>
            </a:r>
            <a:r>
              <a:rPr sz="3200" spc="-20" dirty="0">
                <a:latin typeface="Calibri"/>
                <a:cs typeface="Calibri"/>
              </a:rPr>
              <a:t>Petabytes</a:t>
            </a:r>
            <a:endParaRPr sz="3200">
              <a:latin typeface="Calibri"/>
              <a:cs typeface="Calibri"/>
            </a:endParaRPr>
          </a:p>
          <a:p>
            <a:pPr marL="355600" marR="766445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Hive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very </a:t>
            </a:r>
            <a:r>
              <a:rPr sz="3200" dirty="0">
                <a:latin typeface="Calibri"/>
                <a:cs typeface="Calibri"/>
              </a:rPr>
              <a:t>easily </a:t>
            </a:r>
            <a:r>
              <a:rPr sz="3200" spc="-5" dirty="0">
                <a:latin typeface="Calibri"/>
                <a:cs typeface="Calibri"/>
              </a:rPr>
              <a:t>scalable at low </a:t>
            </a:r>
            <a:r>
              <a:rPr sz="3200" spc="-15" dirty="0">
                <a:latin typeface="Calibri"/>
                <a:cs typeface="Calibri"/>
              </a:rPr>
              <a:t>cost </a:t>
            </a:r>
            <a:r>
              <a:rPr sz="3200" spc="-5" dirty="0">
                <a:latin typeface="Calibri"/>
                <a:cs typeface="Calibri"/>
              </a:rPr>
              <a:t>but  </a:t>
            </a:r>
            <a:r>
              <a:rPr sz="3200" dirty="0">
                <a:latin typeface="Calibri"/>
                <a:cs typeface="Calibri"/>
              </a:rPr>
              <a:t>RDBMS is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0341" y="192151"/>
            <a:ext cx="5213350" cy="124328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Job </a:t>
            </a:r>
            <a:r>
              <a:rPr sz="4000" spc="-15" dirty="0"/>
              <a:t>Execution </a:t>
            </a:r>
            <a:r>
              <a:rPr sz="4000" spc="-5" dirty="0"/>
              <a:t>Inside</a:t>
            </a:r>
            <a:r>
              <a:rPr sz="4000" spc="-40" dirty="0"/>
              <a:t> </a:t>
            </a:r>
            <a:r>
              <a:rPr sz="4000" spc="-20" dirty="0"/>
              <a:t>Hive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981200" y="1600200"/>
            <a:ext cx="806376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0341" y="192151"/>
            <a:ext cx="5213350" cy="124328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Job </a:t>
            </a:r>
            <a:r>
              <a:rPr sz="4000" spc="-15" dirty="0"/>
              <a:t>Execution </a:t>
            </a:r>
            <a:r>
              <a:rPr sz="4000" spc="-5" dirty="0"/>
              <a:t>Inside</a:t>
            </a:r>
            <a:r>
              <a:rPr sz="4000" spc="-40" dirty="0"/>
              <a:t> </a:t>
            </a:r>
            <a:r>
              <a:rPr sz="4000" spc="-20" dirty="0"/>
              <a:t>Hive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059940" y="1526490"/>
            <a:ext cx="7901940" cy="4469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15" dirty="0">
                <a:latin typeface="Calibri"/>
                <a:cs typeface="Calibri"/>
              </a:rPr>
              <a:t>Steps:</a:t>
            </a:r>
            <a:endParaRPr sz="3000">
              <a:latin typeface="Calibri"/>
              <a:cs typeface="Calibri"/>
            </a:endParaRPr>
          </a:p>
          <a:p>
            <a:pPr marL="527685" marR="5080" indent="-515620">
              <a:lnSpc>
                <a:spcPct val="80000"/>
              </a:lnSpc>
              <a:spcBef>
                <a:spcPts val="7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b="1" spc="-20" dirty="0">
                <a:latin typeface="Calibri"/>
                <a:cs typeface="Calibri"/>
              </a:rPr>
              <a:t>Execute </a:t>
            </a:r>
            <a:r>
              <a:rPr sz="3000" b="1" spc="-5" dirty="0">
                <a:latin typeface="Calibri"/>
                <a:cs typeface="Calibri"/>
              </a:rPr>
              <a:t>Query-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Hive </a:t>
            </a:r>
            <a:r>
              <a:rPr sz="3000" spc="-20" dirty="0">
                <a:latin typeface="Calibri"/>
                <a:cs typeface="Calibri"/>
              </a:rPr>
              <a:t>interface </a:t>
            </a:r>
            <a:r>
              <a:rPr sz="3000" spc="-5" dirty="0">
                <a:latin typeface="Calibri"/>
                <a:cs typeface="Calibri"/>
              </a:rPr>
              <a:t>such </a:t>
            </a:r>
            <a:r>
              <a:rPr sz="3000" dirty="0">
                <a:latin typeface="Calibri"/>
                <a:cs typeface="Calibri"/>
              </a:rPr>
              <a:t>as  </a:t>
            </a:r>
            <a:r>
              <a:rPr sz="3000" spc="-5" dirty="0">
                <a:latin typeface="Calibri"/>
                <a:cs typeface="Calibri"/>
              </a:rPr>
              <a:t>Command Line or </a:t>
            </a:r>
            <a:r>
              <a:rPr sz="3000" spc="-40" dirty="0">
                <a:latin typeface="Calibri"/>
                <a:cs typeface="Calibri"/>
              </a:rPr>
              <a:t>Web </a:t>
            </a:r>
            <a:r>
              <a:rPr sz="3000" dirty="0">
                <a:latin typeface="Calibri"/>
                <a:cs typeface="Calibri"/>
              </a:rPr>
              <a:t>UI </a:t>
            </a:r>
            <a:r>
              <a:rPr sz="3000" spc="-5" dirty="0">
                <a:latin typeface="Calibri"/>
                <a:cs typeface="Calibri"/>
              </a:rPr>
              <a:t>sends query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10" dirty="0">
                <a:latin typeface="Calibri"/>
                <a:cs typeface="Calibri"/>
              </a:rPr>
              <a:t>Driver  </a:t>
            </a:r>
            <a:r>
              <a:rPr sz="3000" spc="-20" dirty="0">
                <a:latin typeface="Calibri"/>
                <a:cs typeface="Calibri"/>
              </a:rPr>
              <a:t>(any </a:t>
            </a:r>
            <a:r>
              <a:rPr sz="3000" spc="-10" dirty="0">
                <a:latin typeface="Calibri"/>
                <a:cs typeface="Calibri"/>
              </a:rPr>
              <a:t>database driver </a:t>
            </a:r>
            <a:r>
              <a:rPr sz="3000" spc="-5" dirty="0">
                <a:latin typeface="Calibri"/>
                <a:cs typeface="Calibri"/>
              </a:rPr>
              <a:t>such </a:t>
            </a:r>
            <a:r>
              <a:rPr sz="3000" dirty="0">
                <a:latin typeface="Calibri"/>
                <a:cs typeface="Calibri"/>
              </a:rPr>
              <a:t>as JDBC, </a:t>
            </a:r>
            <a:r>
              <a:rPr sz="3000" spc="-5" dirty="0">
                <a:latin typeface="Calibri"/>
                <a:cs typeface="Calibri"/>
              </a:rPr>
              <a:t>ODBC, </a:t>
            </a:r>
            <a:r>
              <a:rPr sz="3000" spc="-15" dirty="0">
                <a:latin typeface="Calibri"/>
                <a:cs typeface="Calibri"/>
              </a:rPr>
              <a:t>etc.)  to</a:t>
            </a:r>
            <a:r>
              <a:rPr sz="3000" spc="-25" dirty="0">
                <a:latin typeface="Calibri"/>
                <a:cs typeface="Calibri"/>
              </a:rPr>
              <a:t> execute.</a:t>
            </a:r>
            <a:endParaRPr sz="3000">
              <a:latin typeface="Calibri"/>
              <a:cs typeface="Calibri"/>
            </a:endParaRPr>
          </a:p>
          <a:p>
            <a:pPr marL="527685" marR="532765" indent="-515620" algn="just">
              <a:lnSpc>
                <a:spcPts val="2880"/>
              </a:lnSpc>
              <a:spcBef>
                <a:spcPts val="695"/>
              </a:spcBef>
              <a:buAutoNum type="arabicPeriod"/>
              <a:tabLst>
                <a:tab pos="528320" algn="l"/>
              </a:tabLst>
            </a:pPr>
            <a:r>
              <a:rPr sz="3000" b="1" spc="-10" dirty="0">
                <a:latin typeface="Calibri"/>
                <a:cs typeface="Calibri"/>
              </a:rPr>
              <a:t>Get </a:t>
            </a:r>
            <a:r>
              <a:rPr sz="3000" b="1" spc="-5" dirty="0">
                <a:latin typeface="Calibri"/>
                <a:cs typeface="Calibri"/>
              </a:rPr>
              <a:t>Plan-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driver </a:t>
            </a:r>
            <a:r>
              <a:rPr sz="3000" spc="-25" dirty="0">
                <a:latin typeface="Calibri"/>
                <a:cs typeface="Calibri"/>
              </a:rPr>
              <a:t>takes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help of query  </a:t>
            </a:r>
            <a:r>
              <a:rPr sz="3000" spc="-10" dirty="0">
                <a:latin typeface="Calibri"/>
                <a:cs typeface="Calibri"/>
              </a:rPr>
              <a:t>compiler that </a:t>
            </a:r>
            <a:r>
              <a:rPr sz="3000" spc="-15" dirty="0">
                <a:latin typeface="Calibri"/>
                <a:cs typeface="Calibri"/>
              </a:rPr>
              <a:t>parses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query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check the  </a:t>
            </a:r>
            <a:r>
              <a:rPr sz="3000" spc="-25" dirty="0">
                <a:latin typeface="Calibri"/>
                <a:cs typeface="Calibri"/>
              </a:rPr>
              <a:t>syntax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5" dirty="0">
                <a:latin typeface="Calibri"/>
                <a:cs typeface="Calibri"/>
              </a:rPr>
              <a:t>query plan </a:t>
            </a:r>
            <a:r>
              <a:rPr sz="3000" dirty="0">
                <a:latin typeface="Calibri"/>
                <a:cs typeface="Calibri"/>
              </a:rPr>
              <a:t>or the </a:t>
            </a:r>
            <a:r>
              <a:rPr sz="3000" spc="-15" dirty="0">
                <a:latin typeface="Calibri"/>
                <a:cs typeface="Calibri"/>
              </a:rPr>
              <a:t>requirement </a:t>
            </a:r>
            <a:r>
              <a:rPr sz="3000" spc="-5" dirty="0">
                <a:latin typeface="Calibri"/>
                <a:cs typeface="Calibri"/>
              </a:rPr>
              <a:t>of  </a:t>
            </a:r>
            <a:r>
              <a:rPr sz="3000" spc="-40" dirty="0">
                <a:latin typeface="Calibri"/>
                <a:cs typeface="Calibri"/>
              </a:rPr>
              <a:t>query.</a:t>
            </a:r>
            <a:endParaRPr sz="3000">
              <a:latin typeface="Calibri"/>
              <a:cs typeface="Calibri"/>
            </a:endParaRPr>
          </a:p>
          <a:p>
            <a:pPr marL="527685" marR="495300" indent="-515620" algn="just">
              <a:lnSpc>
                <a:spcPct val="80000"/>
              </a:lnSpc>
              <a:spcBef>
                <a:spcPts val="750"/>
              </a:spcBef>
              <a:buAutoNum type="arabicPeriod"/>
              <a:tabLst>
                <a:tab pos="528320" algn="l"/>
              </a:tabLst>
            </a:pPr>
            <a:r>
              <a:rPr sz="3000" b="1" spc="-10" dirty="0">
                <a:latin typeface="Calibri"/>
                <a:cs typeface="Calibri"/>
              </a:rPr>
              <a:t>Get Metadata-</a:t>
            </a:r>
            <a:r>
              <a:rPr sz="3000" spc="-10" dirty="0">
                <a:latin typeface="Calibri"/>
                <a:cs typeface="Calibri"/>
              </a:rPr>
              <a:t>The compiler </a:t>
            </a:r>
            <a:r>
              <a:rPr sz="3000" spc="-5" dirty="0">
                <a:latin typeface="Calibri"/>
                <a:cs typeface="Calibri"/>
              </a:rPr>
              <a:t>sends </a:t>
            </a:r>
            <a:r>
              <a:rPr sz="3000" spc="-15" dirty="0">
                <a:latin typeface="Calibri"/>
                <a:cs typeface="Calibri"/>
              </a:rPr>
              <a:t>metadata  request to </a:t>
            </a:r>
            <a:r>
              <a:rPr sz="3000" spc="-20" dirty="0">
                <a:latin typeface="Calibri"/>
                <a:cs typeface="Calibri"/>
              </a:rPr>
              <a:t>Metastore (any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database).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1334" y="609601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6510">
              <a:spcBef>
                <a:spcPts val="105"/>
              </a:spcBef>
            </a:pPr>
            <a:r>
              <a:rPr dirty="0"/>
              <a:t>Job </a:t>
            </a:r>
            <a:r>
              <a:rPr spc="-15" dirty="0"/>
              <a:t>Execution </a:t>
            </a:r>
            <a:r>
              <a:rPr dirty="0"/>
              <a:t>Inside</a:t>
            </a:r>
            <a:r>
              <a:rPr spc="-20" dirty="0"/>
              <a:t> Hive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607262"/>
            <a:ext cx="7995920" cy="412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Calibri"/>
              <a:buAutoNum type="arabicPeriod" startAt="4"/>
              <a:tabLst>
                <a:tab pos="415290" algn="l"/>
              </a:tabLst>
            </a:pPr>
            <a:r>
              <a:rPr dirty="0"/>
              <a:t>	</a:t>
            </a:r>
            <a:r>
              <a:rPr sz="3200" b="1" dirty="0">
                <a:latin typeface="Calibri"/>
                <a:cs typeface="Calibri"/>
              </a:rPr>
              <a:t>Send </a:t>
            </a:r>
            <a:r>
              <a:rPr sz="3200" b="1" spc="-20" dirty="0">
                <a:latin typeface="Calibri"/>
                <a:cs typeface="Calibri"/>
              </a:rPr>
              <a:t>Metadata-</a:t>
            </a:r>
            <a:r>
              <a:rPr sz="3200" spc="-20" dirty="0">
                <a:latin typeface="Calibri"/>
                <a:cs typeface="Calibri"/>
              </a:rPr>
              <a:t>Metastore </a:t>
            </a:r>
            <a:r>
              <a:rPr sz="3200" spc="-5" dirty="0">
                <a:latin typeface="Calibri"/>
                <a:cs typeface="Calibri"/>
              </a:rPr>
              <a:t>sends </a:t>
            </a:r>
            <a:r>
              <a:rPr sz="3200" spc="-15" dirty="0">
                <a:latin typeface="Calibri"/>
                <a:cs typeface="Calibri"/>
              </a:rPr>
              <a:t>metadata </a:t>
            </a:r>
            <a:r>
              <a:rPr sz="3200" dirty="0">
                <a:latin typeface="Calibri"/>
                <a:cs typeface="Calibri"/>
              </a:rPr>
              <a:t>as  a </a:t>
            </a:r>
            <a:r>
              <a:rPr sz="3200" spc="-5" dirty="0">
                <a:latin typeface="Calibri"/>
                <a:cs typeface="Calibri"/>
              </a:rPr>
              <a:t>response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compiler.</a:t>
            </a:r>
            <a:endParaRPr sz="3200">
              <a:latin typeface="Calibri"/>
              <a:cs typeface="Calibri"/>
            </a:endParaRPr>
          </a:p>
          <a:p>
            <a:pPr marL="355600" marR="283845" indent="-342900">
              <a:spcBef>
                <a:spcPts val="770"/>
              </a:spcBef>
              <a:buFont typeface="Calibri"/>
              <a:buAutoNum type="arabicPeriod" startAt="4"/>
              <a:tabLst>
                <a:tab pos="415290" algn="l"/>
              </a:tabLst>
            </a:pPr>
            <a:r>
              <a:rPr dirty="0"/>
              <a:t>	</a:t>
            </a:r>
            <a:r>
              <a:rPr sz="3200" b="1" dirty="0">
                <a:latin typeface="Calibri"/>
                <a:cs typeface="Calibri"/>
              </a:rPr>
              <a:t>Send </a:t>
            </a:r>
            <a:r>
              <a:rPr sz="3200" b="1" spc="-5" dirty="0">
                <a:latin typeface="Calibri"/>
                <a:cs typeface="Calibri"/>
              </a:rPr>
              <a:t>Plan-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compiler </a:t>
            </a:r>
            <a:r>
              <a:rPr sz="3200" spc="-5" dirty="0">
                <a:latin typeface="Calibri"/>
                <a:cs typeface="Calibri"/>
              </a:rPr>
              <a:t>checks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10" dirty="0">
                <a:latin typeface="Calibri"/>
                <a:cs typeface="Calibri"/>
              </a:rPr>
              <a:t>requirement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resends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plan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55" dirty="0">
                <a:latin typeface="Calibri"/>
                <a:cs typeface="Calibri"/>
              </a:rPr>
              <a:t>driver. </a:t>
            </a:r>
            <a:r>
              <a:rPr sz="3200" dirty="0">
                <a:latin typeface="Calibri"/>
                <a:cs typeface="Calibri"/>
              </a:rPr>
              <a:t>Up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here,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parsing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compiling 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a query is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complete.</a:t>
            </a:r>
            <a:endParaRPr sz="3200">
              <a:latin typeface="Calibri"/>
              <a:cs typeface="Calibri"/>
            </a:endParaRPr>
          </a:p>
          <a:p>
            <a:pPr marL="355600" marR="574040" indent="-342900">
              <a:spcBef>
                <a:spcPts val="770"/>
              </a:spcBef>
              <a:buFont typeface="Calibri"/>
              <a:buAutoNum type="arabicPeriod" startAt="4"/>
              <a:tabLst>
                <a:tab pos="415290" algn="l"/>
              </a:tabLst>
            </a:pPr>
            <a:r>
              <a:rPr dirty="0"/>
              <a:t>	</a:t>
            </a:r>
            <a:r>
              <a:rPr sz="3200" b="1" spc="-15" dirty="0">
                <a:latin typeface="Calibri"/>
                <a:cs typeface="Calibri"/>
              </a:rPr>
              <a:t>Execute </a:t>
            </a:r>
            <a:r>
              <a:rPr sz="3200" b="1" spc="-5" dirty="0">
                <a:latin typeface="Calibri"/>
                <a:cs typeface="Calibri"/>
              </a:rPr>
              <a:t>Plan-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driver </a:t>
            </a:r>
            <a:r>
              <a:rPr sz="3200" spc="-5" dirty="0">
                <a:latin typeface="Calibri"/>
                <a:cs typeface="Calibri"/>
              </a:rPr>
              <a:t>sends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execute  </a:t>
            </a:r>
            <a:r>
              <a:rPr sz="3200" spc="-5" dirty="0">
                <a:latin typeface="Calibri"/>
                <a:cs typeface="Calibri"/>
              </a:rPr>
              <a:t>plan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execution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engine.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1334" y="609601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6510">
              <a:spcBef>
                <a:spcPts val="105"/>
              </a:spcBef>
            </a:pPr>
            <a:r>
              <a:rPr dirty="0"/>
              <a:t>Job </a:t>
            </a:r>
            <a:r>
              <a:rPr spc="-15" dirty="0"/>
              <a:t>Execution </a:t>
            </a:r>
            <a:r>
              <a:rPr dirty="0"/>
              <a:t>Inside</a:t>
            </a:r>
            <a:r>
              <a:rPr spc="-20" dirty="0"/>
              <a:t> Hive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26489"/>
            <a:ext cx="7880350" cy="432435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819"/>
              </a:spcBef>
              <a:buFont typeface="Calibri"/>
              <a:buAutoNum type="arabicPeriod" startAt="7"/>
              <a:tabLst>
                <a:tab pos="389255" algn="l"/>
              </a:tabLst>
            </a:pPr>
            <a:r>
              <a:rPr dirty="0"/>
              <a:t>	</a:t>
            </a:r>
            <a:r>
              <a:rPr sz="3000" b="1" spc="-15" dirty="0">
                <a:latin typeface="Calibri"/>
                <a:cs typeface="Calibri"/>
              </a:rPr>
              <a:t>Execute </a:t>
            </a:r>
            <a:r>
              <a:rPr sz="3000" b="1" spc="-25" dirty="0">
                <a:latin typeface="Calibri"/>
                <a:cs typeface="Calibri"/>
              </a:rPr>
              <a:t>Job-</a:t>
            </a:r>
            <a:r>
              <a:rPr sz="3000" spc="-25" dirty="0">
                <a:latin typeface="Calibri"/>
                <a:cs typeface="Calibri"/>
              </a:rPr>
              <a:t>Internally,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process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20" dirty="0">
                <a:latin typeface="Calibri"/>
                <a:cs typeface="Calibri"/>
              </a:rPr>
              <a:t>execution  </a:t>
            </a:r>
            <a:r>
              <a:rPr sz="3000" dirty="0">
                <a:latin typeface="Calibri"/>
                <a:cs typeface="Calibri"/>
              </a:rPr>
              <a:t>job is a </a:t>
            </a:r>
            <a:r>
              <a:rPr sz="3000" spc="-10" dirty="0">
                <a:latin typeface="Calibri"/>
                <a:cs typeface="Calibri"/>
              </a:rPr>
              <a:t>MapReduce </a:t>
            </a:r>
            <a:r>
              <a:rPr sz="3000" spc="-5" dirty="0">
                <a:latin typeface="Calibri"/>
                <a:cs typeface="Calibri"/>
              </a:rPr>
              <a:t>job. The </a:t>
            </a:r>
            <a:r>
              <a:rPr sz="3000" spc="-20" dirty="0">
                <a:latin typeface="Calibri"/>
                <a:cs typeface="Calibri"/>
              </a:rPr>
              <a:t>execution </a:t>
            </a:r>
            <a:r>
              <a:rPr sz="3000" spc="-5" dirty="0">
                <a:latin typeface="Calibri"/>
                <a:cs typeface="Calibri"/>
              </a:rPr>
              <a:t>engine  sends </a:t>
            </a:r>
            <a:r>
              <a:rPr sz="3000" dirty="0">
                <a:latin typeface="Calibri"/>
                <a:cs typeface="Calibri"/>
              </a:rPr>
              <a:t>the job </a:t>
            </a:r>
            <a:r>
              <a:rPr sz="3000" spc="-10" dirty="0">
                <a:latin typeface="Calibri"/>
                <a:cs typeface="Calibri"/>
              </a:rPr>
              <a:t>to </a:t>
            </a:r>
            <a:r>
              <a:rPr sz="3000" spc="-55" dirty="0">
                <a:latin typeface="Calibri"/>
                <a:cs typeface="Calibri"/>
              </a:rPr>
              <a:t>JobTracker, </a:t>
            </a:r>
            <a:r>
              <a:rPr sz="3000" dirty="0">
                <a:latin typeface="Calibri"/>
                <a:cs typeface="Calibri"/>
              </a:rPr>
              <a:t>which is in Name  </a:t>
            </a:r>
            <a:r>
              <a:rPr sz="3000" spc="-5" dirty="0">
                <a:latin typeface="Calibri"/>
                <a:cs typeface="Calibri"/>
              </a:rPr>
              <a:t>node </a:t>
            </a:r>
            <a:r>
              <a:rPr sz="3000" dirty="0">
                <a:latin typeface="Calibri"/>
                <a:cs typeface="Calibri"/>
              </a:rPr>
              <a:t>and it </a:t>
            </a:r>
            <a:r>
              <a:rPr sz="3000" spc="-5" dirty="0">
                <a:latin typeface="Calibri"/>
                <a:cs typeface="Calibri"/>
              </a:rPr>
              <a:t>assigns </a:t>
            </a:r>
            <a:r>
              <a:rPr sz="3000" dirty="0">
                <a:latin typeface="Calibri"/>
                <a:cs typeface="Calibri"/>
              </a:rPr>
              <a:t>this job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70" dirty="0">
                <a:latin typeface="Calibri"/>
                <a:cs typeface="Calibri"/>
              </a:rPr>
              <a:t>TaskTracker, </a:t>
            </a:r>
            <a:r>
              <a:rPr sz="3000" dirty="0">
                <a:latin typeface="Calibri"/>
                <a:cs typeface="Calibri"/>
              </a:rPr>
              <a:t>which  is in </a:t>
            </a:r>
            <a:r>
              <a:rPr sz="3000" spc="-15" dirty="0">
                <a:latin typeface="Calibri"/>
                <a:cs typeface="Calibri"/>
              </a:rPr>
              <a:t>Data </a:t>
            </a:r>
            <a:r>
              <a:rPr sz="3000" spc="-5" dirty="0">
                <a:latin typeface="Calibri"/>
                <a:cs typeface="Calibri"/>
              </a:rPr>
              <a:t>node. </a:t>
            </a:r>
            <a:r>
              <a:rPr sz="3000" spc="-10" dirty="0">
                <a:latin typeface="Calibri"/>
                <a:cs typeface="Calibri"/>
              </a:rPr>
              <a:t>Here,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query </a:t>
            </a:r>
            <a:r>
              <a:rPr sz="3000" spc="-25" dirty="0">
                <a:latin typeface="Calibri"/>
                <a:cs typeface="Calibri"/>
              </a:rPr>
              <a:t>executes  </a:t>
            </a:r>
            <a:r>
              <a:rPr sz="3000" spc="-5" dirty="0">
                <a:latin typeface="Calibri"/>
                <a:cs typeface="Calibri"/>
              </a:rPr>
              <a:t>MapReduce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job.</a:t>
            </a:r>
            <a:endParaRPr sz="3000">
              <a:latin typeface="Calibri"/>
              <a:cs typeface="Calibri"/>
            </a:endParaRPr>
          </a:p>
          <a:p>
            <a:pPr marL="355600" marR="283210" lvl="1">
              <a:lnSpc>
                <a:spcPct val="80000"/>
              </a:lnSpc>
              <a:spcBef>
                <a:spcPts val="725"/>
              </a:spcBef>
              <a:buSzPct val="96666"/>
              <a:buFont typeface="Calibri"/>
              <a:buAutoNum type="arabicPeriod"/>
              <a:tabLst>
                <a:tab pos="839469" algn="l"/>
              </a:tabLst>
            </a:pPr>
            <a:r>
              <a:rPr sz="3000" b="1" spc="-15" dirty="0">
                <a:latin typeface="Calibri"/>
                <a:cs typeface="Calibri"/>
              </a:rPr>
              <a:t>Metadata </a:t>
            </a:r>
            <a:r>
              <a:rPr sz="3000" b="1" spc="-5" dirty="0">
                <a:latin typeface="Calibri"/>
                <a:cs typeface="Calibri"/>
              </a:rPr>
              <a:t>Ops-</a:t>
            </a:r>
            <a:r>
              <a:rPr sz="3000" spc="-5" dirty="0">
                <a:latin typeface="Calibri"/>
                <a:cs typeface="Calibri"/>
              </a:rPr>
              <a:t>Meanwhile </a:t>
            </a:r>
            <a:r>
              <a:rPr sz="3000" dirty="0">
                <a:latin typeface="Calibri"/>
                <a:cs typeface="Calibri"/>
              </a:rPr>
              <a:t>in </a:t>
            </a:r>
            <a:r>
              <a:rPr sz="3000" spc="-20" dirty="0">
                <a:latin typeface="Calibri"/>
                <a:cs typeface="Calibri"/>
              </a:rPr>
              <a:t>execution, </a:t>
            </a:r>
            <a:r>
              <a:rPr sz="3000" dirty="0">
                <a:latin typeface="Calibri"/>
                <a:cs typeface="Calibri"/>
              </a:rPr>
              <a:t>the  </a:t>
            </a:r>
            <a:r>
              <a:rPr sz="3000" spc="-15" dirty="0">
                <a:latin typeface="Calibri"/>
                <a:cs typeface="Calibri"/>
              </a:rPr>
              <a:t>execution </a:t>
            </a:r>
            <a:r>
              <a:rPr sz="3000" dirty="0">
                <a:latin typeface="Calibri"/>
                <a:cs typeface="Calibri"/>
              </a:rPr>
              <a:t>engine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spc="-25" dirty="0">
                <a:latin typeface="Calibri"/>
                <a:cs typeface="Calibri"/>
              </a:rPr>
              <a:t>execute </a:t>
            </a:r>
            <a:r>
              <a:rPr sz="3000" spc="-15" dirty="0">
                <a:latin typeface="Calibri"/>
                <a:cs typeface="Calibri"/>
              </a:rPr>
              <a:t>metadata  </a:t>
            </a:r>
            <a:r>
              <a:rPr sz="3000" spc="-10" dirty="0">
                <a:latin typeface="Calibri"/>
                <a:cs typeface="Calibri"/>
              </a:rPr>
              <a:t>operations </a:t>
            </a:r>
            <a:r>
              <a:rPr sz="3000" dirty="0">
                <a:latin typeface="Calibri"/>
                <a:cs typeface="Calibri"/>
              </a:rPr>
              <a:t>with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Metastore</a:t>
            </a:r>
            <a:endParaRPr sz="3000">
              <a:latin typeface="Calibri"/>
              <a:cs typeface="Calibri"/>
            </a:endParaRPr>
          </a:p>
          <a:p>
            <a:pPr marL="355600" marR="203200" indent="-342900">
              <a:lnSpc>
                <a:spcPts val="2880"/>
              </a:lnSpc>
              <a:spcBef>
                <a:spcPts val="695"/>
              </a:spcBef>
              <a:buFont typeface="Calibri"/>
              <a:buAutoNum type="arabicPeriod" startAt="7"/>
              <a:tabLst>
                <a:tab pos="389255" algn="l"/>
              </a:tabLst>
            </a:pPr>
            <a:r>
              <a:rPr dirty="0"/>
              <a:t>	</a:t>
            </a:r>
            <a:r>
              <a:rPr sz="3000" b="1" spc="-20" dirty="0">
                <a:latin typeface="Calibri"/>
                <a:cs typeface="Calibri"/>
              </a:rPr>
              <a:t>Fetch </a:t>
            </a:r>
            <a:r>
              <a:rPr sz="3000" b="1" spc="-10" dirty="0">
                <a:latin typeface="Calibri"/>
                <a:cs typeface="Calibri"/>
              </a:rPr>
              <a:t>Result-</a:t>
            </a:r>
            <a:r>
              <a:rPr sz="3000" spc="-10" dirty="0">
                <a:latin typeface="Calibri"/>
                <a:cs typeface="Calibri"/>
              </a:rPr>
              <a:t>The </a:t>
            </a:r>
            <a:r>
              <a:rPr sz="3000" spc="-20" dirty="0">
                <a:latin typeface="Calibri"/>
                <a:cs typeface="Calibri"/>
              </a:rPr>
              <a:t>execution </a:t>
            </a:r>
            <a:r>
              <a:rPr sz="3000" spc="-5" dirty="0">
                <a:latin typeface="Calibri"/>
                <a:cs typeface="Calibri"/>
              </a:rPr>
              <a:t>engine </a:t>
            </a:r>
            <a:r>
              <a:rPr sz="3000" spc="-15" dirty="0">
                <a:latin typeface="Calibri"/>
                <a:cs typeface="Calibri"/>
              </a:rPr>
              <a:t>receives </a:t>
            </a:r>
            <a:r>
              <a:rPr sz="3000" dirty="0">
                <a:latin typeface="Calibri"/>
                <a:cs typeface="Calibri"/>
              </a:rPr>
              <a:t>the  </a:t>
            </a:r>
            <a:r>
              <a:rPr sz="3000" spc="-5" dirty="0">
                <a:latin typeface="Calibri"/>
                <a:cs typeface="Calibri"/>
              </a:rPr>
              <a:t>results </a:t>
            </a:r>
            <a:r>
              <a:rPr sz="3000" spc="-15" dirty="0">
                <a:latin typeface="Calibri"/>
                <a:cs typeface="Calibri"/>
              </a:rPr>
              <a:t>from </a:t>
            </a:r>
            <a:r>
              <a:rPr sz="3000" spc="-10" dirty="0">
                <a:latin typeface="Calibri"/>
                <a:cs typeface="Calibri"/>
              </a:rPr>
              <a:t>Data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nodes.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1334" y="609601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6510">
              <a:spcBef>
                <a:spcPts val="105"/>
              </a:spcBef>
            </a:pPr>
            <a:r>
              <a:rPr dirty="0"/>
              <a:t>Job </a:t>
            </a:r>
            <a:r>
              <a:rPr spc="-15" dirty="0"/>
              <a:t>Execution </a:t>
            </a:r>
            <a:r>
              <a:rPr dirty="0"/>
              <a:t>Inside</a:t>
            </a:r>
            <a:r>
              <a:rPr spc="-20" dirty="0"/>
              <a:t> Hive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607261"/>
            <a:ext cx="7886700" cy="266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8175" indent="-342900">
              <a:spcBef>
                <a:spcPts val="105"/>
              </a:spcBef>
              <a:buFont typeface="Calibri"/>
              <a:buAutoNum type="arabicPeriod" startAt="9"/>
              <a:tabLst>
                <a:tab pos="415290" algn="l"/>
              </a:tabLst>
            </a:pPr>
            <a:r>
              <a:rPr dirty="0"/>
              <a:t>	</a:t>
            </a:r>
            <a:r>
              <a:rPr sz="3200" b="1" dirty="0">
                <a:latin typeface="Calibri"/>
                <a:cs typeface="Calibri"/>
              </a:rPr>
              <a:t>Send </a:t>
            </a:r>
            <a:r>
              <a:rPr sz="3200" b="1" spc="-5" dirty="0">
                <a:latin typeface="Calibri"/>
                <a:cs typeface="Calibri"/>
              </a:rPr>
              <a:t>Results-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execution </a:t>
            </a:r>
            <a:r>
              <a:rPr sz="3200" dirty="0">
                <a:latin typeface="Calibri"/>
                <a:cs typeface="Calibri"/>
              </a:rPr>
              <a:t>engine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sends  those </a:t>
            </a:r>
            <a:r>
              <a:rPr sz="3200" spc="-10" dirty="0">
                <a:latin typeface="Calibri"/>
                <a:cs typeface="Calibri"/>
              </a:rPr>
              <a:t>resultant </a:t>
            </a:r>
            <a:r>
              <a:rPr sz="3200" spc="-5" dirty="0">
                <a:latin typeface="Calibri"/>
                <a:cs typeface="Calibri"/>
              </a:rPr>
              <a:t>values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65" dirty="0">
                <a:latin typeface="Calibri"/>
                <a:cs typeface="Calibri"/>
              </a:rPr>
              <a:t>driver.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5"/>
              </a:spcBef>
              <a:buFont typeface="Calibri"/>
              <a:buAutoNum type="arabicPeriod" startAt="9"/>
            </a:pPr>
            <a:endParaRPr sz="4400">
              <a:latin typeface="Calibri"/>
              <a:cs typeface="Calibri"/>
            </a:endParaRPr>
          </a:p>
          <a:p>
            <a:pPr marL="355600" marR="5080" indent="-342900">
              <a:spcBef>
                <a:spcPts val="5"/>
              </a:spcBef>
              <a:buFont typeface="Calibri"/>
              <a:buAutoNum type="arabicPeriod" startAt="9"/>
              <a:tabLst>
                <a:tab pos="621665" algn="l"/>
              </a:tabLst>
            </a:pPr>
            <a:r>
              <a:rPr sz="3200" b="1" spc="-5" dirty="0">
                <a:latin typeface="Calibri"/>
                <a:cs typeface="Calibri"/>
              </a:rPr>
              <a:t>Send Results-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driver </a:t>
            </a:r>
            <a:r>
              <a:rPr sz="3200" dirty="0">
                <a:latin typeface="Calibri"/>
                <a:cs typeface="Calibri"/>
              </a:rPr>
              <a:t>sends the </a:t>
            </a:r>
            <a:r>
              <a:rPr sz="3200" spc="-10" dirty="0">
                <a:latin typeface="Calibri"/>
                <a:cs typeface="Calibri"/>
              </a:rPr>
              <a:t>results </a:t>
            </a:r>
            <a:r>
              <a:rPr sz="3200" spc="-20" dirty="0">
                <a:latin typeface="Calibri"/>
                <a:cs typeface="Calibri"/>
              </a:rPr>
              <a:t>to  </a:t>
            </a:r>
            <a:r>
              <a:rPr sz="3200" spc="-15" dirty="0">
                <a:latin typeface="Calibri"/>
                <a:cs typeface="Calibri"/>
              </a:rPr>
              <a:t>Hive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Interfaces.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D3A2471-CD9D-4A9F-BC68-0017D03A39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01947" y="492584"/>
            <a:ext cx="304546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Background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359D354-FD9C-492A-A10C-55E6A1C6A202}"/>
              </a:ext>
            </a:extLst>
          </p:cNvPr>
          <p:cNvSpPr txBox="1"/>
          <p:nvPr/>
        </p:nvSpPr>
        <p:spPr>
          <a:xfrm>
            <a:off x="4817806" y="2313681"/>
            <a:ext cx="645795" cy="387350"/>
          </a:xfrm>
          <a:prstGeom prst="rect">
            <a:avLst/>
          </a:prstGeom>
        </p:spPr>
        <p:txBody>
          <a:bodyPr vert="horz" wrap="square" lIns="0" tIns="313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70"/>
              </a:spcBef>
            </a:pPr>
            <a:r>
              <a:rPr sz="2350" u="sng" spc="10" dirty="0">
                <a:uFill>
                  <a:solidFill>
                    <a:srgbClr val="B0BFC5"/>
                  </a:solidFill>
                </a:uFill>
                <a:latin typeface="Courier New"/>
                <a:cs typeface="Courier New"/>
              </a:rPr>
              <a:t> </a:t>
            </a:r>
            <a:r>
              <a:rPr sz="2350" u="sng" spc="-860" dirty="0">
                <a:uFill>
                  <a:solidFill>
                    <a:srgbClr val="B0BFC5"/>
                  </a:solidFill>
                </a:uFill>
                <a:latin typeface="Courier New"/>
                <a:cs typeface="Courier New"/>
              </a:rPr>
              <a:t> </a:t>
            </a:r>
            <a:r>
              <a:rPr sz="2350" spc="-600" dirty="0">
                <a:latin typeface="Courier New"/>
                <a:cs typeface="Courier New"/>
              </a:rPr>
              <a:t> </a:t>
            </a:r>
            <a:r>
              <a:rPr sz="2350" u="sng" spc="10" dirty="0">
                <a:uFill>
                  <a:solidFill>
                    <a:srgbClr val="8C9CA4"/>
                  </a:solidFill>
                </a:uFill>
                <a:latin typeface="Courier New"/>
                <a:cs typeface="Courier New"/>
              </a:rPr>
              <a:t> </a:t>
            </a:r>
            <a:r>
              <a:rPr sz="2350" u="sng" spc="-745" dirty="0">
                <a:uFill>
                  <a:solidFill>
                    <a:srgbClr val="8C9CA4"/>
                  </a:solidFill>
                </a:uFill>
                <a:latin typeface="Courier New"/>
                <a:cs typeface="Courier New"/>
              </a:rPr>
              <a:t> 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EDDB1710-FE81-40B9-A1EC-131906544B14}"/>
              </a:ext>
            </a:extLst>
          </p:cNvPr>
          <p:cNvSpPr txBox="1">
            <a:spLocks/>
          </p:cNvSpPr>
          <p:nvPr/>
        </p:nvSpPr>
        <p:spPr>
          <a:xfrm>
            <a:off x="529954" y="2313681"/>
            <a:ext cx="3801110" cy="2789418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1790" indent="-339725">
              <a:lnSpc>
                <a:spcPct val="100000"/>
              </a:lnSpc>
              <a:spcBef>
                <a:spcPts val="415"/>
              </a:spcBef>
              <a:buChar char="•"/>
              <a:tabLst>
                <a:tab pos="352425" algn="l"/>
              </a:tabLst>
            </a:pPr>
            <a:r>
              <a:rPr lang="en-US" spc="10" dirty="0"/>
              <a:t>Started at Facebook</a:t>
            </a:r>
          </a:p>
          <a:p>
            <a:pPr marL="351790" indent="-339725">
              <a:lnSpc>
                <a:spcPct val="100000"/>
              </a:lnSpc>
              <a:spcBef>
                <a:spcPts val="320"/>
              </a:spcBef>
              <a:buChar char="•"/>
              <a:tabLst>
                <a:tab pos="352425" algn="l"/>
              </a:tabLst>
            </a:pPr>
            <a:r>
              <a:rPr lang="en-US" spc="10" dirty="0"/>
              <a:t>Data was collected</a:t>
            </a:r>
          </a:p>
          <a:p>
            <a:pPr marL="351790" indent="-339725">
              <a:lnSpc>
                <a:spcPct val="100000"/>
              </a:lnSpc>
              <a:spcBef>
                <a:spcPts val="320"/>
              </a:spcBef>
              <a:buChar char="•"/>
              <a:tabLst>
                <a:tab pos="352425" algn="l"/>
              </a:tabLst>
            </a:pPr>
            <a:r>
              <a:rPr lang="en-US" spc="10" dirty="0"/>
              <a:t>by nightly </a:t>
            </a:r>
            <a:r>
              <a:rPr lang="en-US" spc="10" dirty="0" err="1"/>
              <a:t>cron</a:t>
            </a:r>
            <a:r>
              <a:rPr lang="en-US" spc="10" dirty="0"/>
              <a:t> jobs into Oracle DB</a:t>
            </a:r>
          </a:p>
          <a:p>
            <a:pPr marL="351790" marR="728345" indent="-339725">
              <a:lnSpc>
                <a:spcPts val="2600"/>
              </a:lnSpc>
              <a:spcBef>
                <a:spcPts val="450"/>
              </a:spcBef>
              <a:buFont typeface="Wingdings 3" charset="2"/>
              <a:buChar char="•"/>
              <a:tabLst>
                <a:tab pos="352425" algn="l"/>
              </a:tabLst>
            </a:pPr>
            <a:r>
              <a:rPr lang="en-US" spc="10" dirty="0"/>
              <a:t>“ETL” via hand-  coded python</a:t>
            </a:r>
          </a:p>
          <a:p>
            <a:pPr marL="351790" marR="5080" indent="-339725">
              <a:lnSpc>
                <a:spcPct val="90500"/>
              </a:lnSpc>
              <a:spcBef>
                <a:spcPts val="535"/>
              </a:spcBef>
              <a:buFont typeface="Wingdings 3" charset="2"/>
              <a:buChar char="•"/>
              <a:tabLst>
                <a:tab pos="352425" algn="l"/>
              </a:tabLst>
            </a:pPr>
            <a:r>
              <a:rPr lang="en-US" spc="10" dirty="0"/>
              <a:t>Grew from 10s of  GBs (2006) to 1 TB/  day new data  (2007), now 10x  that.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EC2E9A9-2890-4F58-8192-B2830BFD5849}"/>
              </a:ext>
            </a:extLst>
          </p:cNvPr>
          <p:cNvSpPr/>
          <p:nvPr/>
        </p:nvSpPr>
        <p:spPr>
          <a:xfrm>
            <a:off x="7739026" y="4474576"/>
            <a:ext cx="740666" cy="616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C220DD68-A68D-4027-8481-A84D0B575C18}"/>
              </a:ext>
            </a:extLst>
          </p:cNvPr>
          <p:cNvSpPr/>
          <p:nvPr/>
        </p:nvSpPr>
        <p:spPr>
          <a:xfrm>
            <a:off x="7676618" y="4653784"/>
            <a:ext cx="490995" cy="508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A6D7CF84-A4D2-4753-B38C-AF2B27C670D3}"/>
              </a:ext>
            </a:extLst>
          </p:cNvPr>
          <p:cNvSpPr/>
          <p:nvPr/>
        </p:nvSpPr>
        <p:spPr>
          <a:xfrm>
            <a:off x="7669856" y="4649096"/>
            <a:ext cx="492759" cy="508000"/>
          </a:xfrm>
          <a:custGeom>
            <a:avLst/>
            <a:gdLst/>
            <a:ahLst/>
            <a:cxnLst/>
            <a:rect l="l" t="t" r="r" b="b"/>
            <a:pathLst>
              <a:path w="492759" h="508000">
                <a:moveTo>
                  <a:pt x="492556" y="507413"/>
                </a:moveTo>
                <a:lnTo>
                  <a:pt x="0" y="219844"/>
                </a:lnTo>
                <a:lnTo>
                  <a:pt x="0" y="0"/>
                </a:lnTo>
                <a:lnTo>
                  <a:pt x="492556" y="282880"/>
                </a:lnTo>
                <a:lnTo>
                  <a:pt x="492556" y="507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A77ECD53-C08A-45B6-8140-9D81266565EB}"/>
              </a:ext>
            </a:extLst>
          </p:cNvPr>
          <p:cNvSpPr/>
          <p:nvPr/>
        </p:nvSpPr>
        <p:spPr>
          <a:xfrm>
            <a:off x="7669856" y="4649096"/>
            <a:ext cx="492759" cy="508000"/>
          </a:xfrm>
          <a:custGeom>
            <a:avLst/>
            <a:gdLst/>
            <a:ahLst/>
            <a:cxnLst/>
            <a:rect l="l" t="t" r="r" b="b"/>
            <a:pathLst>
              <a:path w="492759" h="508000">
                <a:moveTo>
                  <a:pt x="492556" y="507413"/>
                </a:moveTo>
                <a:lnTo>
                  <a:pt x="0" y="219844"/>
                </a:lnTo>
                <a:lnTo>
                  <a:pt x="0" y="0"/>
                </a:lnTo>
                <a:lnTo>
                  <a:pt x="492556" y="282880"/>
                </a:lnTo>
                <a:lnTo>
                  <a:pt x="492556" y="507413"/>
                </a:lnTo>
                <a:close/>
              </a:path>
            </a:pathLst>
          </a:custGeom>
          <a:ln w="4164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F5F4B513-FA16-4E8D-AD88-68707C661AF6}"/>
              </a:ext>
            </a:extLst>
          </p:cNvPr>
          <p:cNvSpPr/>
          <p:nvPr/>
        </p:nvSpPr>
        <p:spPr>
          <a:xfrm>
            <a:off x="7693261" y="4695462"/>
            <a:ext cx="24966" cy="333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22AD5266-86C5-40ED-814A-2CC67381AC14}"/>
              </a:ext>
            </a:extLst>
          </p:cNvPr>
          <p:cNvSpPr/>
          <p:nvPr/>
        </p:nvSpPr>
        <p:spPr>
          <a:xfrm>
            <a:off x="7756587" y="4737138"/>
            <a:ext cx="73077" cy="91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FDC16B5A-51C2-4BDC-B3C8-23EB71886FED}"/>
              </a:ext>
            </a:extLst>
          </p:cNvPr>
          <p:cNvSpPr/>
          <p:nvPr/>
        </p:nvSpPr>
        <p:spPr>
          <a:xfrm>
            <a:off x="7776481" y="4762143"/>
            <a:ext cx="36668" cy="416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7C23E82B-3C0F-45D7-88BC-2213F3903178}"/>
              </a:ext>
            </a:extLst>
          </p:cNvPr>
          <p:cNvSpPr/>
          <p:nvPr/>
        </p:nvSpPr>
        <p:spPr>
          <a:xfrm>
            <a:off x="7782203" y="4756413"/>
            <a:ext cx="23495" cy="15875"/>
          </a:xfrm>
          <a:custGeom>
            <a:avLst/>
            <a:gdLst/>
            <a:ahLst/>
            <a:cxnLst/>
            <a:rect l="l" t="t" r="r" b="b"/>
            <a:pathLst>
              <a:path w="23495" h="15875">
                <a:moveTo>
                  <a:pt x="23405" y="15628"/>
                </a:moveTo>
                <a:lnTo>
                  <a:pt x="20187" y="8278"/>
                </a:lnTo>
                <a:lnTo>
                  <a:pt x="14823" y="2930"/>
                </a:lnTo>
                <a:lnTo>
                  <a:pt x="7899" y="24"/>
                </a:lnTo>
                <a:lnTo>
                  <a:pt x="0" y="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09823D7C-DB0D-4647-9732-ADF4C6A09124}"/>
              </a:ext>
            </a:extLst>
          </p:cNvPr>
          <p:cNvSpPr/>
          <p:nvPr/>
        </p:nvSpPr>
        <p:spPr>
          <a:xfrm>
            <a:off x="7756587" y="4843674"/>
            <a:ext cx="73077" cy="8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38B7BCB8-55CD-4804-B2B6-7FED1A6E70E8}"/>
              </a:ext>
            </a:extLst>
          </p:cNvPr>
          <p:cNvSpPr/>
          <p:nvPr/>
        </p:nvSpPr>
        <p:spPr>
          <a:xfrm>
            <a:off x="7772109" y="4756413"/>
            <a:ext cx="10160" cy="27305"/>
          </a:xfrm>
          <a:custGeom>
            <a:avLst/>
            <a:gdLst/>
            <a:ahLst/>
            <a:cxnLst/>
            <a:rect l="l" t="t" r="r" b="b"/>
            <a:pathLst>
              <a:path w="10159" h="27304">
                <a:moveTo>
                  <a:pt x="10093" y="0"/>
                </a:moveTo>
                <a:lnTo>
                  <a:pt x="4193" y="5111"/>
                </a:lnTo>
                <a:lnTo>
                  <a:pt x="731" y="11982"/>
                </a:lnTo>
                <a:lnTo>
                  <a:pt x="0" y="19633"/>
                </a:lnTo>
                <a:lnTo>
                  <a:pt x="2291" y="27089"/>
                </a:lnTo>
              </a:path>
            </a:pathLst>
          </a:custGeom>
          <a:ln w="41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51C3AA25-EBFF-475E-BB01-5D7D1A955A07}"/>
              </a:ext>
            </a:extLst>
          </p:cNvPr>
          <p:cNvSpPr/>
          <p:nvPr/>
        </p:nvSpPr>
        <p:spPr>
          <a:xfrm>
            <a:off x="7774401" y="4783503"/>
            <a:ext cx="23495" cy="15875"/>
          </a:xfrm>
          <a:custGeom>
            <a:avLst/>
            <a:gdLst/>
            <a:ahLst/>
            <a:cxnLst/>
            <a:rect l="l" t="t" r="r" b="b"/>
            <a:pathLst>
              <a:path w="23495" h="15875">
                <a:moveTo>
                  <a:pt x="0" y="0"/>
                </a:moveTo>
                <a:lnTo>
                  <a:pt x="3218" y="7350"/>
                </a:lnTo>
                <a:lnTo>
                  <a:pt x="8582" y="12698"/>
                </a:lnTo>
                <a:lnTo>
                  <a:pt x="15506" y="15604"/>
                </a:lnTo>
                <a:lnTo>
                  <a:pt x="23405" y="15628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8B791F86-E922-4E49-87B6-1815ADE817E5}"/>
              </a:ext>
            </a:extLst>
          </p:cNvPr>
          <p:cNvSpPr/>
          <p:nvPr/>
        </p:nvSpPr>
        <p:spPr>
          <a:xfrm>
            <a:off x="7797806" y="4772042"/>
            <a:ext cx="10160" cy="27305"/>
          </a:xfrm>
          <a:custGeom>
            <a:avLst/>
            <a:gdLst/>
            <a:ahLst/>
            <a:cxnLst/>
            <a:rect l="l" t="t" r="r" b="b"/>
            <a:pathLst>
              <a:path w="10159" h="27304">
                <a:moveTo>
                  <a:pt x="0" y="27089"/>
                </a:moveTo>
                <a:lnTo>
                  <a:pt x="5900" y="22051"/>
                </a:lnTo>
                <a:lnTo>
                  <a:pt x="9362" y="15303"/>
                </a:lnTo>
                <a:lnTo>
                  <a:pt x="10093" y="7675"/>
                </a:lnTo>
                <a:lnTo>
                  <a:pt x="7801" y="0"/>
                </a:lnTo>
              </a:path>
            </a:pathLst>
          </a:custGeom>
          <a:ln w="41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F6A5645A-0245-4EEB-B162-0CBD9F14EDD4}"/>
              </a:ext>
            </a:extLst>
          </p:cNvPr>
          <p:cNvSpPr/>
          <p:nvPr/>
        </p:nvSpPr>
        <p:spPr>
          <a:xfrm>
            <a:off x="7782203" y="4860084"/>
            <a:ext cx="23495" cy="15875"/>
          </a:xfrm>
          <a:custGeom>
            <a:avLst/>
            <a:gdLst/>
            <a:ahLst/>
            <a:cxnLst/>
            <a:rect l="l" t="t" r="r" b="b"/>
            <a:pathLst>
              <a:path w="23495" h="15875">
                <a:moveTo>
                  <a:pt x="23405" y="15628"/>
                </a:moveTo>
                <a:lnTo>
                  <a:pt x="20187" y="8571"/>
                </a:lnTo>
                <a:lnTo>
                  <a:pt x="14823" y="3321"/>
                </a:lnTo>
                <a:lnTo>
                  <a:pt x="7899" y="317"/>
                </a:lnTo>
                <a:lnTo>
                  <a:pt x="0" y="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54147DAB-CC94-4329-AF53-BA740B80CE9C}"/>
              </a:ext>
            </a:extLst>
          </p:cNvPr>
          <p:cNvSpPr/>
          <p:nvPr/>
        </p:nvSpPr>
        <p:spPr>
          <a:xfrm>
            <a:off x="7772109" y="4860084"/>
            <a:ext cx="10160" cy="27940"/>
          </a:xfrm>
          <a:custGeom>
            <a:avLst/>
            <a:gdLst/>
            <a:ahLst/>
            <a:cxnLst/>
            <a:rect l="l" t="t" r="r" b="b"/>
            <a:pathLst>
              <a:path w="10159" h="27939">
                <a:moveTo>
                  <a:pt x="10093" y="0"/>
                </a:moveTo>
                <a:lnTo>
                  <a:pt x="4193" y="5339"/>
                </a:lnTo>
                <a:lnTo>
                  <a:pt x="731" y="12242"/>
                </a:lnTo>
                <a:lnTo>
                  <a:pt x="0" y="19926"/>
                </a:lnTo>
                <a:lnTo>
                  <a:pt x="2291" y="27610"/>
                </a:lnTo>
              </a:path>
            </a:pathLst>
          </a:custGeom>
          <a:ln w="41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F647778A-0FD8-4323-8CBB-FEECE292236B}"/>
              </a:ext>
            </a:extLst>
          </p:cNvPr>
          <p:cNvSpPr/>
          <p:nvPr/>
        </p:nvSpPr>
        <p:spPr>
          <a:xfrm>
            <a:off x="7774401" y="4887695"/>
            <a:ext cx="23495" cy="15240"/>
          </a:xfrm>
          <a:custGeom>
            <a:avLst/>
            <a:gdLst/>
            <a:ahLst/>
            <a:cxnLst/>
            <a:rect l="l" t="t" r="r" b="b"/>
            <a:pathLst>
              <a:path w="23495" h="15239">
                <a:moveTo>
                  <a:pt x="0" y="0"/>
                </a:moveTo>
                <a:lnTo>
                  <a:pt x="3218" y="7049"/>
                </a:lnTo>
                <a:lnTo>
                  <a:pt x="8582" y="12242"/>
                </a:lnTo>
                <a:lnTo>
                  <a:pt x="15506" y="15091"/>
                </a:lnTo>
                <a:lnTo>
                  <a:pt x="23405" y="15107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0FD430BF-AB31-4A10-9770-96AFC7E58155}"/>
              </a:ext>
            </a:extLst>
          </p:cNvPr>
          <p:cNvSpPr/>
          <p:nvPr/>
        </p:nvSpPr>
        <p:spPr>
          <a:xfrm>
            <a:off x="7797806" y="4875712"/>
            <a:ext cx="10160" cy="27305"/>
          </a:xfrm>
          <a:custGeom>
            <a:avLst/>
            <a:gdLst/>
            <a:ahLst/>
            <a:cxnLst/>
            <a:rect l="l" t="t" r="r" b="b"/>
            <a:pathLst>
              <a:path w="10159" h="27304">
                <a:moveTo>
                  <a:pt x="0" y="27089"/>
                </a:moveTo>
                <a:lnTo>
                  <a:pt x="5900" y="22051"/>
                </a:lnTo>
                <a:lnTo>
                  <a:pt x="9362" y="15303"/>
                </a:lnTo>
                <a:lnTo>
                  <a:pt x="10093" y="7675"/>
                </a:lnTo>
                <a:lnTo>
                  <a:pt x="7801" y="0"/>
                </a:lnTo>
              </a:path>
            </a:pathLst>
          </a:custGeom>
          <a:ln w="41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96CF0F90-20F3-4187-BA28-B88F44F4C05C}"/>
              </a:ext>
            </a:extLst>
          </p:cNvPr>
          <p:cNvSpPr/>
          <p:nvPr/>
        </p:nvSpPr>
        <p:spPr>
          <a:xfrm>
            <a:off x="7843056" y="4778815"/>
            <a:ext cx="208048" cy="2917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E1A14877-4432-4E01-A376-3E2CCBCCEB4F}"/>
              </a:ext>
            </a:extLst>
          </p:cNvPr>
          <p:cNvSpPr/>
          <p:nvPr/>
        </p:nvSpPr>
        <p:spPr>
          <a:xfrm>
            <a:off x="7842537" y="4771000"/>
            <a:ext cx="40640" cy="177165"/>
          </a:xfrm>
          <a:custGeom>
            <a:avLst/>
            <a:gdLst/>
            <a:ahLst/>
            <a:cxnLst/>
            <a:rect l="l" t="t" r="r" b="b"/>
            <a:pathLst>
              <a:path w="40640" h="177164">
                <a:moveTo>
                  <a:pt x="0" y="177125"/>
                </a:moveTo>
                <a:lnTo>
                  <a:pt x="1040" y="0"/>
                </a:lnTo>
                <a:lnTo>
                  <a:pt x="40569" y="21880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459A1129-9D69-49AD-809C-038E4BA0DCF5}"/>
              </a:ext>
            </a:extLst>
          </p:cNvPr>
          <p:cNvSpPr/>
          <p:nvPr/>
        </p:nvSpPr>
        <p:spPr>
          <a:xfrm>
            <a:off x="7896109" y="4802778"/>
            <a:ext cx="40640" cy="177165"/>
          </a:xfrm>
          <a:custGeom>
            <a:avLst/>
            <a:gdLst/>
            <a:ahLst/>
            <a:cxnLst/>
            <a:rect l="l" t="t" r="r" b="b"/>
            <a:pathLst>
              <a:path w="40640" h="177164">
                <a:moveTo>
                  <a:pt x="0" y="177125"/>
                </a:moveTo>
                <a:lnTo>
                  <a:pt x="1040" y="0"/>
                </a:lnTo>
                <a:lnTo>
                  <a:pt x="40049" y="21880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B88B6609-008B-420F-8742-454785067013}"/>
              </a:ext>
            </a:extLst>
          </p:cNvPr>
          <p:cNvSpPr/>
          <p:nvPr/>
        </p:nvSpPr>
        <p:spPr>
          <a:xfrm>
            <a:off x="7949162" y="4834557"/>
            <a:ext cx="40640" cy="177165"/>
          </a:xfrm>
          <a:custGeom>
            <a:avLst/>
            <a:gdLst/>
            <a:ahLst/>
            <a:cxnLst/>
            <a:rect l="l" t="t" r="r" b="b"/>
            <a:pathLst>
              <a:path w="40640" h="177164">
                <a:moveTo>
                  <a:pt x="0" y="177125"/>
                </a:moveTo>
                <a:lnTo>
                  <a:pt x="1560" y="0"/>
                </a:lnTo>
                <a:lnTo>
                  <a:pt x="40569" y="21880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FDD9C79E-24FD-4D62-A9EF-C5ECC7C307BA}"/>
              </a:ext>
            </a:extLst>
          </p:cNvPr>
          <p:cNvSpPr/>
          <p:nvPr/>
        </p:nvSpPr>
        <p:spPr>
          <a:xfrm>
            <a:off x="8002734" y="4866335"/>
            <a:ext cx="40640" cy="177165"/>
          </a:xfrm>
          <a:custGeom>
            <a:avLst/>
            <a:gdLst/>
            <a:ahLst/>
            <a:cxnLst/>
            <a:rect l="l" t="t" r="r" b="b"/>
            <a:pathLst>
              <a:path w="40640" h="177164">
                <a:moveTo>
                  <a:pt x="0" y="177125"/>
                </a:moveTo>
                <a:lnTo>
                  <a:pt x="1040" y="0"/>
                </a:lnTo>
                <a:lnTo>
                  <a:pt x="40569" y="21880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A642CDE2-AFB7-4EAE-A3B3-BCA7DB6E2948}"/>
              </a:ext>
            </a:extLst>
          </p:cNvPr>
          <p:cNvSpPr/>
          <p:nvPr/>
        </p:nvSpPr>
        <p:spPr>
          <a:xfrm>
            <a:off x="8002734" y="4888215"/>
            <a:ext cx="40640" cy="177165"/>
          </a:xfrm>
          <a:custGeom>
            <a:avLst/>
            <a:gdLst/>
            <a:ahLst/>
            <a:cxnLst/>
            <a:rect l="l" t="t" r="r" b="b"/>
            <a:pathLst>
              <a:path w="40640" h="177164">
                <a:moveTo>
                  <a:pt x="40569" y="0"/>
                </a:moveTo>
                <a:lnTo>
                  <a:pt x="39529" y="176604"/>
                </a:lnTo>
                <a:lnTo>
                  <a:pt x="0" y="155245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7590238A-2F31-444F-89E2-9259D02C4A26}"/>
              </a:ext>
            </a:extLst>
          </p:cNvPr>
          <p:cNvSpPr/>
          <p:nvPr/>
        </p:nvSpPr>
        <p:spPr>
          <a:xfrm>
            <a:off x="7949162" y="4856437"/>
            <a:ext cx="40640" cy="177165"/>
          </a:xfrm>
          <a:custGeom>
            <a:avLst/>
            <a:gdLst/>
            <a:ahLst/>
            <a:cxnLst/>
            <a:rect l="l" t="t" r="r" b="b"/>
            <a:pathLst>
              <a:path w="40640" h="177164">
                <a:moveTo>
                  <a:pt x="40569" y="0"/>
                </a:moveTo>
                <a:lnTo>
                  <a:pt x="39529" y="176604"/>
                </a:lnTo>
                <a:lnTo>
                  <a:pt x="0" y="155245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FBFA493C-17CB-4294-B155-78188C4C695B}"/>
              </a:ext>
            </a:extLst>
          </p:cNvPr>
          <p:cNvSpPr/>
          <p:nvPr/>
        </p:nvSpPr>
        <p:spPr>
          <a:xfrm>
            <a:off x="7896109" y="4824658"/>
            <a:ext cx="40640" cy="177165"/>
          </a:xfrm>
          <a:custGeom>
            <a:avLst/>
            <a:gdLst/>
            <a:ahLst/>
            <a:cxnLst/>
            <a:rect l="l" t="t" r="r" b="b"/>
            <a:pathLst>
              <a:path w="40640" h="177164">
                <a:moveTo>
                  <a:pt x="40049" y="0"/>
                </a:moveTo>
                <a:lnTo>
                  <a:pt x="39009" y="176604"/>
                </a:lnTo>
                <a:lnTo>
                  <a:pt x="0" y="155245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253235EA-5CAC-41D3-9C38-CAA2A81F6463}"/>
              </a:ext>
            </a:extLst>
          </p:cNvPr>
          <p:cNvSpPr/>
          <p:nvPr/>
        </p:nvSpPr>
        <p:spPr>
          <a:xfrm>
            <a:off x="7842537" y="4792880"/>
            <a:ext cx="40640" cy="177165"/>
          </a:xfrm>
          <a:custGeom>
            <a:avLst/>
            <a:gdLst/>
            <a:ahLst/>
            <a:cxnLst/>
            <a:rect l="l" t="t" r="r" b="b"/>
            <a:pathLst>
              <a:path w="40640" h="177164">
                <a:moveTo>
                  <a:pt x="40569" y="0"/>
                </a:moveTo>
                <a:lnTo>
                  <a:pt x="39009" y="176604"/>
                </a:lnTo>
                <a:lnTo>
                  <a:pt x="0" y="155245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06DD5A4E-C356-4D73-B310-01C1BC8B6D3A}"/>
              </a:ext>
            </a:extLst>
          </p:cNvPr>
          <p:cNvSpPr/>
          <p:nvPr/>
        </p:nvSpPr>
        <p:spPr>
          <a:xfrm>
            <a:off x="7726549" y="4878839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24965" y="8334"/>
                </a:moveTo>
                <a:lnTo>
                  <a:pt x="0" y="8334"/>
                </a:lnTo>
                <a:lnTo>
                  <a:pt x="8323" y="0"/>
                </a:lnTo>
                <a:lnTo>
                  <a:pt x="24965" y="8334"/>
                </a:lnTo>
                <a:close/>
              </a:path>
            </a:pathLst>
          </a:custGeom>
          <a:solidFill>
            <a:srgbClr val="A9BD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CFD20B30-080D-4057-ACC6-C2EF5D00DE2E}"/>
              </a:ext>
            </a:extLst>
          </p:cNvPr>
          <p:cNvSpPr/>
          <p:nvPr/>
        </p:nvSpPr>
        <p:spPr>
          <a:xfrm>
            <a:off x="7726549" y="4878839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8323" y="0"/>
                </a:moveTo>
                <a:lnTo>
                  <a:pt x="0" y="8334"/>
                </a:lnTo>
                <a:lnTo>
                  <a:pt x="24965" y="8334"/>
                </a:lnTo>
                <a:lnTo>
                  <a:pt x="8323" y="0"/>
                </a:lnTo>
              </a:path>
            </a:pathLst>
          </a:custGeom>
          <a:ln w="8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8478DB8F-9835-4266-A893-72365A54D6CC}"/>
              </a:ext>
            </a:extLst>
          </p:cNvPr>
          <p:cNvSpPr/>
          <p:nvPr/>
        </p:nvSpPr>
        <p:spPr>
          <a:xfrm>
            <a:off x="7726549" y="4887174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12483" y="8335"/>
                </a:moveTo>
                <a:lnTo>
                  <a:pt x="0" y="8335"/>
                </a:lnTo>
                <a:lnTo>
                  <a:pt x="0" y="0"/>
                </a:lnTo>
                <a:lnTo>
                  <a:pt x="24965" y="0"/>
                </a:lnTo>
                <a:lnTo>
                  <a:pt x="12483" y="8335"/>
                </a:lnTo>
                <a:close/>
              </a:path>
            </a:pathLst>
          </a:custGeom>
          <a:solidFill>
            <a:srgbClr val="AFC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444506C8-D21F-4BFA-8D71-3358853EBEC5}"/>
              </a:ext>
            </a:extLst>
          </p:cNvPr>
          <p:cNvSpPr/>
          <p:nvPr/>
        </p:nvSpPr>
        <p:spPr>
          <a:xfrm>
            <a:off x="7726549" y="4887174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0" y="0"/>
                </a:moveTo>
                <a:lnTo>
                  <a:pt x="0" y="8335"/>
                </a:lnTo>
                <a:lnTo>
                  <a:pt x="12483" y="8335"/>
                </a:lnTo>
                <a:lnTo>
                  <a:pt x="24965" y="0"/>
                </a:lnTo>
                <a:lnTo>
                  <a:pt x="0" y="0"/>
                </a:lnTo>
              </a:path>
            </a:pathLst>
          </a:custGeom>
          <a:ln w="8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07C96CEF-A360-42FE-BC03-679559870C9E}"/>
              </a:ext>
            </a:extLst>
          </p:cNvPr>
          <p:cNvSpPr/>
          <p:nvPr/>
        </p:nvSpPr>
        <p:spPr>
          <a:xfrm>
            <a:off x="7726549" y="4895509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89">
                <a:moveTo>
                  <a:pt x="0" y="8335"/>
                </a:moveTo>
                <a:lnTo>
                  <a:pt x="0" y="0"/>
                </a:lnTo>
                <a:lnTo>
                  <a:pt x="12483" y="0"/>
                </a:lnTo>
                <a:lnTo>
                  <a:pt x="0" y="8335"/>
                </a:lnTo>
                <a:close/>
              </a:path>
            </a:pathLst>
          </a:custGeom>
          <a:solidFill>
            <a:srgbClr val="B5C6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EEB40AD0-8349-4D39-B168-37572AB4E7EE}"/>
              </a:ext>
            </a:extLst>
          </p:cNvPr>
          <p:cNvSpPr/>
          <p:nvPr/>
        </p:nvSpPr>
        <p:spPr>
          <a:xfrm>
            <a:off x="7726549" y="4895509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89">
                <a:moveTo>
                  <a:pt x="0" y="0"/>
                </a:moveTo>
                <a:lnTo>
                  <a:pt x="0" y="8335"/>
                </a:lnTo>
                <a:lnTo>
                  <a:pt x="12483" y="0"/>
                </a:lnTo>
                <a:lnTo>
                  <a:pt x="0" y="0"/>
                </a:lnTo>
              </a:path>
            </a:pathLst>
          </a:custGeom>
          <a:ln w="8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BCEBBF50-E624-4D52-8B10-45FAF82913E7}"/>
              </a:ext>
            </a:extLst>
          </p:cNvPr>
          <p:cNvSpPr/>
          <p:nvPr/>
        </p:nvSpPr>
        <p:spPr>
          <a:xfrm>
            <a:off x="7714067" y="4732137"/>
            <a:ext cx="0" cy="205104"/>
          </a:xfrm>
          <a:custGeom>
            <a:avLst/>
            <a:gdLst/>
            <a:ahLst/>
            <a:cxnLst/>
            <a:rect l="l" t="t" r="r" b="b"/>
            <a:pathLst>
              <a:path h="205104">
                <a:moveTo>
                  <a:pt x="0" y="0"/>
                </a:moveTo>
                <a:lnTo>
                  <a:pt x="0" y="205048"/>
                </a:lnTo>
              </a:path>
            </a:pathLst>
          </a:custGeom>
          <a:ln w="8321">
            <a:solidFill>
              <a:srgbClr val="879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D8F7431D-50DB-42DA-A849-039672483082}"/>
              </a:ext>
            </a:extLst>
          </p:cNvPr>
          <p:cNvSpPr/>
          <p:nvPr/>
        </p:nvSpPr>
        <p:spPr>
          <a:xfrm>
            <a:off x="7709906" y="4732137"/>
            <a:ext cx="8890" cy="205104"/>
          </a:xfrm>
          <a:custGeom>
            <a:avLst/>
            <a:gdLst/>
            <a:ahLst/>
            <a:cxnLst/>
            <a:rect l="l" t="t" r="r" b="b"/>
            <a:pathLst>
              <a:path w="8890" h="205104">
                <a:moveTo>
                  <a:pt x="8321" y="200047"/>
                </a:moveTo>
                <a:lnTo>
                  <a:pt x="8321" y="0"/>
                </a:lnTo>
                <a:lnTo>
                  <a:pt x="0" y="5001"/>
                </a:lnTo>
                <a:lnTo>
                  <a:pt x="0" y="205048"/>
                </a:lnTo>
                <a:lnTo>
                  <a:pt x="8321" y="200047"/>
                </a:lnTo>
              </a:path>
            </a:pathLst>
          </a:custGeom>
          <a:ln w="8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04E18CC2-9A89-4B73-9F76-F79DE65EE51E}"/>
              </a:ext>
            </a:extLst>
          </p:cNvPr>
          <p:cNvSpPr/>
          <p:nvPr/>
        </p:nvSpPr>
        <p:spPr>
          <a:xfrm>
            <a:off x="7722388" y="4727136"/>
            <a:ext cx="0" cy="205104"/>
          </a:xfrm>
          <a:custGeom>
            <a:avLst/>
            <a:gdLst/>
            <a:ahLst/>
            <a:cxnLst/>
            <a:rect l="l" t="t" r="r" b="b"/>
            <a:pathLst>
              <a:path h="205104">
                <a:moveTo>
                  <a:pt x="0" y="0"/>
                </a:moveTo>
                <a:lnTo>
                  <a:pt x="0" y="205049"/>
                </a:lnTo>
              </a:path>
            </a:pathLst>
          </a:custGeom>
          <a:ln w="8321">
            <a:solidFill>
              <a:srgbClr val="809A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97CB4AA8-5C73-46D6-BE16-AD5D0D58B391}"/>
              </a:ext>
            </a:extLst>
          </p:cNvPr>
          <p:cNvSpPr/>
          <p:nvPr/>
        </p:nvSpPr>
        <p:spPr>
          <a:xfrm>
            <a:off x="7718227" y="4727136"/>
            <a:ext cx="8890" cy="205104"/>
          </a:xfrm>
          <a:custGeom>
            <a:avLst/>
            <a:gdLst/>
            <a:ahLst/>
            <a:cxnLst/>
            <a:rect l="l" t="t" r="r" b="b"/>
            <a:pathLst>
              <a:path w="8890" h="205104">
                <a:moveTo>
                  <a:pt x="8321" y="0"/>
                </a:moveTo>
                <a:lnTo>
                  <a:pt x="0" y="5001"/>
                </a:lnTo>
                <a:lnTo>
                  <a:pt x="0" y="205049"/>
                </a:lnTo>
                <a:lnTo>
                  <a:pt x="8321" y="200047"/>
                </a:lnTo>
                <a:lnTo>
                  <a:pt x="8321" y="176709"/>
                </a:lnTo>
                <a:lnTo>
                  <a:pt x="8321" y="26672"/>
                </a:lnTo>
                <a:lnTo>
                  <a:pt x="8321" y="0"/>
                </a:lnTo>
              </a:path>
            </a:pathLst>
          </a:custGeom>
          <a:ln w="8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36E850CD-1332-49F2-B29E-AB5557F89F6B}"/>
              </a:ext>
            </a:extLst>
          </p:cNvPr>
          <p:cNvSpPr/>
          <p:nvPr/>
        </p:nvSpPr>
        <p:spPr>
          <a:xfrm>
            <a:off x="7726549" y="49038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1E3A3D74-5C8B-44A3-9369-3ED38EF27F1A}"/>
              </a:ext>
            </a:extLst>
          </p:cNvPr>
          <p:cNvSpPr/>
          <p:nvPr/>
        </p:nvSpPr>
        <p:spPr>
          <a:xfrm>
            <a:off x="7684940" y="4695461"/>
            <a:ext cx="70737" cy="2417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23E8B943-31F9-4EB3-B88F-2FC532A35D14}"/>
              </a:ext>
            </a:extLst>
          </p:cNvPr>
          <p:cNvSpPr/>
          <p:nvPr/>
        </p:nvSpPr>
        <p:spPr>
          <a:xfrm>
            <a:off x="8017819" y="4887174"/>
            <a:ext cx="70742" cy="2458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8E9C5370-FBEF-48A5-899F-972D060D16CD}"/>
              </a:ext>
            </a:extLst>
          </p:cNvPr>
          <p:cNvSpPr/>
          <p:nvPr/>
        </p:nvSpPr>
        <p:spPr>
          <a:xfrm>
            <a:off x="8011576" y="4886131"/>
            <a:ext cx="70485" cy="241300"/>
          </a:xfrm>
          <a:custGeom>
            <a:avLst/>
            <a:gdLst/>
            <a:ahLst/>
            <a:cxnLst/>
            <a:rect l="l" t="t" r="r" b="b"/>
            <a:pathLst>
              <a:path w="70484" h="241300">
                <a:moveTo>
                  <a:pt x="21845" y="241203"/>
                </a:moveTo>
                <a:lnTo>
                  <a:pt x="0" y="227137"/>
                </a:lnTo>
                <a:lnTo>
                  <a:pt x="0" y="27610"/>
                </a:lnTo>
                <a:lnTo>
                  <a:pt x="46811" y="0"/>
                </a:lnTo>
                <a:lnTo>
                  <a:pt x="68656" y="13544"/>
                </a:lnTo>
                <a:lnTo>
                  <a:pt x="68656" y="38550"/>
                </a:lnTo>
                <a:lnTo>
                  <a:pt x="39529" y="55221"/>
                </a:lnTo>
                <a:lnTo>
                  <a:pt x="39529" y="193275"/>
                </a:lnTo>
                <a:lnTo>
                  <a:pt x="70143" y="193275"/>
                </a:lnTo>
                <a:lnTo>
                  <a:pt x="68656" y="214634"/>
                </a:lnTo>
                <a:lnTo>
                  <a:pt x="21845" y="241203"/>
                </a:lnTo>
                <a:close/>
              </a:path>
              <a:path w="70484" h="241300">
                <a:moveTo>
                  <a:pt x="70143" y="193275"/>
                </a:moveTo>
                <a:lnTo>
                  <a:pt x="39529" y="193275"/>
                </a:lnTo>
                <a:lnTo>
                  <a:pt x="52532" y="183898"/>
                </a:lnTo>
                <a:lnTo>
                  <a:pt x="70216" y="192233"/>
                </a:lnTo>
                <a:lnTo>
                  <a:pt x="70143" y="193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>
            <a:extLst>
              <a:ext uri="{FF2B5EF4-FFF2-40B4-BE49-F238E27FC236}">
                <a16:creationId xmlns:a16="http://schemas.microsoft.com/office/drawing/2014/main" id="{67B82B7F-D54E-47C3-A471-D2E9B8470F06}"/>
              </a:ext>
            </a:extLst>
          </p:cNvPr>
          <p:cNvSpPr/>
          <p:nvPr/>
        </p:nvSpPr>
        <p:spPr>
          <a:xfrm>
            <a:off x="8011576" y="4886132"/>
            <a:ext cx="70485" cy="241300"/>
          </a:xfrm>
          <a:custGeom>
            <a:avLst/>
            <a:gdLst/>
            <a:ahLst/>
            <a:cxnLst/>
            <a:rect l="l" t="t" r="r" b="b"/>
            <a:pathLst>
              <a:path w="70484" h="241300">
                <a:moveTo>
                  <a:pt x="52532" y="183898"/>
                </a:moveTo>
                <a:lnTo>
                  <a:pt x="39529" y="193275"/>
                </a:lnTo>
                <a:lnTo>
                  <a:pt x="39529" y="55221"/>
                </a:lnTo>
                <a:lnTo>
                  <a:pt x="68656" y="38550"/>
                </a:lnTo>
                <a:lnTo>
                  <a:pt x="68656" y="13544"/>
                </a:lnTo>
                <a:lnTo>
                  <a:pt x="46811" y="0"/>
                </a:lnTo>
                <a:lnTo>
                  <a:pt x="0" y="27610"/>
                </a:lnTo>
                <a:lnTo>
                  <a:pt x="0" y="227137"/>
                </a:lnTo>
                <a:lnTo>
                  <a:pt x="21845" y="241203"/>
                </a:lnTo>
                <a:lnTo>
                  <a:pt x="68656" y="214634"/>
                </a:lnTo>
                <a:lnTo>
                  <a:pt x="70216" y="192233"/>
                </a:lnTo>
                <a:lnTo>
                  <a:pt x="52532" y="183898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6">
            <a:extLst>
              <a:ext uri="{FF2B5EF4-FFF2-40B4-BE49-F238E27FC236}">
                <a16:creationId xmlns:a16="http://schemas.microsoft.com/office/drawing/2014/main" id="{0843D669-3908-4439-9E20-605F59C467C8}"/>
              </a:ext>
            </a:extLst>
          </p:cNvPr>
          <p:cNvSpPr/>
          <p:nvPr/>
        </p:nvSpPr>
        <p:spPr>
          <a:xfrm>
            <a:off x="7680259" y="4693377"/>
            <a:ext cx="70485" cy="241935"/>
          </a:xfrm>
          <a:custGeom>
            <a:avLst/>
            <a:gdLst/>
            <a:ahLst/>
            <a:cxnLst/>
            <a:rect l="l" t="t" r="r" b="b"/>
            <a:pathLst>
              <a:path w="70484" h="241935">
                <a:moveTo>
                  <a:pt x="21845" y="241724"/>
                </a:moveTo>
                <a:lnTo>
                  <a:pt x="0" y="227658"/>
                </a:lnTo>
                <a:lnTo>
                  <a:pt x="0" y="28131"/>
                </a:lnTo>
                <a:lnTo>
                  <a:pt x="46811" y="0"/>
                </a:lnTo>
                <a:lnTo>
                  <a:pt x="68656" y="14065"/>
                </a:lnTo>
                <a:lnTo>
                  <a:pt x="68656" y="39071"/>
                </a:lnTo>
                <a:lnTo>
                  <a:pt x="39529" y="55221"/>
                </a:lnTo>
                <a:lnTo>
                  <a:pt x="39529" y="193796"/>
                </a:lnTo>
                <a:lnTo>
                  <a:pt x="70143" y="193796"/>
                </a:lnTo>
                <a:lnTo>
                  <a:pt x="68656" y="215155"/>
                </a:lnTo>
                <a:lnTo>
                  <a:pt x="21845" y="241724"/>
                </a:lnTo>
                <a:close/>
              </a:path>
              <a:path w="70484" h="241935">
                <a:moveTo>
                  <a:pt x="70143" y="193796"/>
                </a:moveTo>
                <a:lnTo>
                  <a:pt x="39529" y="193796"/>
                </a:lnTo>
                <a:lnTo>
                  <a:pt x="52532" y="184419"/>
                </a:lnTo>
                <a:lnTo>
                  <a:pt x="70216" y="192754"/>
                </a:lnTo>
                <a:lnTo>
                  <a:pt x="70143" y="1937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7">
            <a:extLst>
              <a:ext uri="{FF2B5EF4-FFF2-40B4-BE49-F238E27FC236}">
                <a16:creationId xmlns:a16="http://schemas.microsoft.com/office/drawing/2014/main" id="{C615EC91-5E29-4F9E-8D16-FF9E33BA44D3}"/>
              </a:ext>
            </a:extLst>
          </p:cNvPr>
          <p:cNvSpPr/>
          <p:nvPr/>
        </p:nvSpPr>
        <p:spPr>
          <a:xfrm>
            <a:off x="7680259" y="4693377"/>
            <a:ext cx="70485" cy="241935"/>
          </a:xfrm>
          <a:custGeom>
            <a:avLst/>
            <a:gdLst/>
            <a:ahLst/>
            <a:cxnLst/>
            <a:rect l="l" t="t" r="r" b="b"/>
            <a:pathLst>
              <a:path w="70484" h="241935">
                <a:moveTo>
                  <a:pt x="52532" y="184419"/>
                </a:moveTo>
                <a:lnTo>
                  <a:pt x="39529" y="193796"/>
                </a:lnTo>
                <a:lnTo>
                  <a:pt x="39529" y="55221"/>
                </a:lnTo>
                <a:lnTo>
                  <a:pt x="68656" y="39071"/>
                </a:lnTo>
                <a:lnTo>
                  <a:pt x="68656" y="14065"/>
                </a:lnTo>
                <a:lnTo>
                  <a:pt x="46811" y="0"/>
                </a:lnTo>
                <a:lnTo>
                  <a:pt x="0" y="28131"/>
                </a:lnTo>
                <a:lnTo>
                  <a:pt x="0" y="227658"/>
                </a:lnTo>
                <a:lnTo>
                  <a:pt x="21845" y="241724"/>
                </a:lnTo>
                <a:lnTo>
                  <a:pt x="68656" y="215155"/>
                </a:lnTo>
                <a:lnTo>
                  <a:pt x="70216" y="192754"/>
                </a:lnTo>
                <a:lnTo>
                  <a:pt x="52532" y="184419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8">
            <a:extLst>
              <a:ext uri="{FF2B5EF4-FFF2-40B4-BE49-F238E27FC236}">
                <a16:creationId xmlns:a16="http://schemas.microsoft.com/office/drawing/2014/main" id="{A227FA5A-B120-41D3-A797-9B1837EECB80}"/>
              </a:ext>
            </a:extLst>
          </p:cNvPr>
          <p:cNvSpPr/>
          <p:nvPr/>
        </p:nvSpPr>
        <p:spPr>
          <a:xfrm>
            <a:off x="8117682" y="4945521"/>
            <a:ext cx="24965" cy="283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9">
            <a:extLst>
              <a:ext uri="{FF2B5EF4-FFF2-40B4-BE49-F238E27FC236}">
                <a16:creationId xmlns:a16="http://schemas.microsoft.com/office/drawing/2014/main" id="{0BB034A7-EF93-403A-A389-1CB22D4F0758}"/>
              </a:ext>
            </a:extLst>
          </p:cNvPr>
          <p:cNvSpPr/>
          <p:nvPr/>
        </p:nvSpPr>
        <p:spPr>
          <a:xfrm>
            <a:off x="8117682" y="5087222"/>
            <a:ext cx="24965" cy="2500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F05E3349-0E62-46D0-A497-8DF7B2AB7180}"/>
              </a:ext>
            </a:extLst>
          </p:cNvPr>
          <p:cNvSpPr/>
          <p:nvPr/>
        </p:nvSpPr>
        <p:spPr>
          <a:xfrm>
            <a:off x="7669856" y="4475617"/>
            <a:ext cx="799465" cy="681355"/>
          </a:xfrm>
          <a:custGeom>
            <a:avLst/>
            <a:gdLst/>
            <a:ahLst/>
            <a:cxnLst/>
            <a:rect l="l" t="t" r="r" b="b"/>
            <a:pathLst>
              <a:path w="799465" h="681354">
                <a:moveTo>
                  <a:pt x="798908" y="214634"/>
                </a:moveTo>
                <a:lnTo>
                  <a:pt x="70216" y="214634"/>
                </a:lnTo>
                <a:lnTo>
                  <a:pt x="70216" y="205778"/>
                </a:lnTo>
                <a:lnTo>
                  <a:pt x="434822" y="0"/>
                </a:lnTo>
                <a:lnTo>
                  <a:pt x="798908" y="208904"/>
                </a:lnTo>
                <a:lnTo>
                  <a:pt x="798908" y="214634"/>
                </a:lnTo>
                <a:close/>
              </a:path>
              <a:path w="799465" h="681354">
                <a:moveTo>
                  <a:pt x="32247" y="459484"/>
                </a:moveTo>
                <a:lnTo>
                  <a:pt x="10402" y="445419"/>
                </a:lnTo>
                <a:lnTo>
                  <a:pt x="10402" y="399053"/>
                </a:lnTo>
                <a:lnTo>
                  <a:pt x="0" y="393323"/>
                </a:lnTo>
                <a:lnTo>
                  <a:pt x="0" y="173478"/>
                </a:lnTo>
                <a:lnTo>
                  <a:pt x="70216" y="214634"/>
                </a:lnTo>
                <a:lnTo>
                  <a:pt x="798908" y="214634"/>
                </a:lnTo>
                <a:lnTo>
                  <a:pt x="798908" y="430832"/>
                </a:lnTo>
                <a:lnTo>
                  <a:pt x="789898" y="436041"/>
                </a:lnTo>
                <a:lnTo>
                  <a:pt x="73857" y="436041"/>
                </a:lnTo>
                <a:lnTo>
                  <a:pt x="32247" y="459484"/>
                </a:lnTo>
                <a:close/>
              </a:path>
              <a:path w="799465" h="681354">
                <a:moveTo>
                  <a:pt x="363565" y="651718"/>
                </a:moveTo>
                <a:lnTo>
                  <a:pt x="341720" y="637652"/>
                </a:lnTo>
                <a:lnTo>
                  <a:pt x="341720" y="592850"/>
                </a:lnTo>
                <a:lnTo>
                  <a:pt x="73857" y="436041"/>
                </a:lnTo>
                <a:lnTo>
                  <a:pt x="789898" y="436041"/>
                </a:lnTo>
                <a:lnTo>
                  <a:pt x="492556" y="607957"/>
                </a:lnTo>
                <a:lnTo>
                  <a:pt x="492556" y="629317"/>
                </a:lnTo>
                <a:lnTo>
                  <a:pt x="404134" y="629317"/>
                </a:lnTo>
                <a:lnTo>
                  <a:pt x="363565" y="651718"/>
                </a:lnTo>
                <a:close/>
              </a:path>
              <a:path w="799465" h="681354">
                <a:moveTo>
                  <a:pt x="492556" y="680892"/>
                </a:moveTo>
                <a:lnTo>
                  <a:pt x="404134" y="629317"/>
                </a:lnTo>
                <a:lnTo>
                  <a:pt x="492556" y="629317"/>
                </a:lnTo>
                <a:lnTo>
                  <a:pt x="492556" y="680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1">
            <a:extLst>
              <a:ext uri="{FF2B5EF4-FFF2-40B4-BE49-F238E27FC236}">
                <a16:creationId xmlns:a16="http://schemas.microsoft.com/office/drawing/2014/main" id="{3B19038E-7C55-4A59-9D77-9CF8316DC87D}"/>
              </a:ext>
            </a:extLst>
          </p:cNvPr>
          <p:cNvSpPr/>
          <p:nvPr/>
        </p:nvSpPr>
        <p:spPr>
          <a:xfrm>
            <a:off x="7669856" y="4475617"/>
            <a:ext cx="799465" cy="681355"/>
          </a:xfrm>
          <a:custGeom>
            <a:avLst/>
            <a:gdLst/>
            <a:ahLst/>
            <a:cxnLst/>
            <a:rect l="l" t="t" r="r" b="b"/>
            <a:pathLst>
              <a:path w="799465" h="681354">
                <a:moveTo>
                  <a:pt x="798908" y="430832"/>
                </a:moveTo>
                <a:lnTo>
                  <a:pt x="798908" y="208904"/>
                </a:lnTo>
                <a:lnTo>
                  <a:pt x="434822" y="0"/>
                </a:lnTo>
                <a:lnTo>
                  <a:pt x="70216" y="205778"/>
                </a:lnTo>
                <a:lnTo>
                  <a:pt x="70216" y="214634"/>
                </a:lnTo>
                <a:lnTo>
                  <a:pt x="0" y="173478"/>
                </a:lnTo>
                <a:lnTo>
                  <a:pt x="0" y="393323"/>
                </a:lnTo>
                <a:lnTo>
                  <a:pt x="10402" y="399053"/>
                </a:lnTo>
                <a:lnTo>
                  <a:pt x="10402" y="445419"/>
                </a:lnTo>
                <a:lnTo>
                  <a:pt x="32247" y="459484"/>
                </a:lnTo>
                <a:lnTo>
                  <a:pt x="73857" y="436041"/>
                </a:lnTo>
                <a:lnTo>
                  <a:pt x="341720" y="592850"/>
                </a:lnTo>
                <a:lnTo>
                  <a:pt x="341720" y="637652"/>
                </a:lnTo>
                <a:lnTo>
                  <a:pt x="363565" y="651718"/>
                </a:lnTo>
                <a:lnTo>
                  <a:pt x="404134" y="629317"/>
                </a:lnTo>
                <a:lnTo>
                  <a:pt x="492556" y="680892"/>
                </a:lnTo>
                <a:lnTo>
                  <a:pt x="492556" y="607957"/>
                </a:lnTo>
                <a:lnTo>
                  <a:pt x="798908" y="430832"/>
                </a:lnTo>
                <a:close/>
              </a:path>
            </a:pathLst>
          </a:custGeom>
          <a:ln w="7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2">
            <a:extLst>
              <a:ext uri="{FF2B5EF4-FFF2-40B4-BE49-F238E27FC236}">
                <a16:creationId xmlns:a16="http://schemas.microsoft.com/office/drawing/2014/main" id="{0508C047-3B63-473E-BC2F-E7FC6C7926C7}"/>
              </a:ext>
            </a:extLst>
          </p:cNvPr>
          <p:cNvSpPr/>
          <p:nvPr/>
        </p:nvSpPr>
        <p:spPr>
          <a:xfrm>
            <a:off x="8238343" y="4890564"/>
            <a:ext cx="158131" cy="2109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3">
            <a:extLst>
              <a:ext uri="{FF2B5EF4-FFF2-40B4-BE49-F238E27FC236}">
                <a16:creationId xmlns:a16="http://schemas.microsoft.com/office/drawing/2014/main" id="{95992A94-65C8-4DA4-A127-D7F58337CD2B}"/>
              </a:ext>
            </a:extLst>
          </p:cNvPr>
          <p:cNvSpPr/>
          <p:nvPr/>
        </p:nvSpPr>
        <p:spPr>
          <a:xfrm>
            <a:off x="7576828" y="5228922"/>
            <a:ext cx="981910" cy="1000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4">
            <a:extLst>
              <a:ext uri="{FF2B5EF4-FFF2-40B4-BE49-F238E27FC236}">
                <a16:creationId xmlns:a16="http://schemas.microsoft.com/office/drawing/2014/main" id="{DCEB91E9-1A53-46C0-B574-70B1012E354D}"/>
              </a:ext>
            </a:extLst>
          </p:cNvPr>
          <p:cNvSpPr/>
          <p:nvPr/>
        </p:nvSpPr>
        <p:spPr>
          <a:xfrm>
            <a:off x="6306983" y="4441235"/>
            <a:ext cx="238174" cy="7501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5">
            <a:extLst>
              <a:ext uri="{FF2B5EF4-FFF2-40B4-BE49-F238E27FC236}">
                <a16:creationId xmlns:a16="http://schemas.microsoft.com/office/drawing/2014/main" id="{476ABDB0-2537-4AAD-905A-0E8D850E2201}"/>
              </a:ext>
            </a:extLst>
          </p:cNvPr>
          <p:cNvSpPr/>
          <p:nvPr/>
        </p:nvSpPr>
        <p:spPr>
          <a:xfrm>
            <a:off x="6296504" y="4516251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8569" y="0"/>
                </a:lnTo>
              </a:path>
            </a:pathLst>
          </a:custGeom>
          <a:ln w="8335">
            <a:solidFill>
              <a:srgbClr val="8796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6">
            <a:extLst>
              <a:ext uri="{FF2B5EF4-FFF2-40B4-BE49-F238E27FC236}">
                <a16:creationId xmlns:a16="http://schemas.microsoft.com/office/drawing/2014/main" id="{95A29377-034C-4D70-9139-D59E724BA5CD}"/>
              </a:ext>
            </a:extLst>
          </p:cNvPr>
          <p:cNvSpPr/>
          <p:nvPr/>
        </p:nvSpPr>
        <p:spPr>
          <a:xfrm>
            <a:off x="6296504" y="4512084"/>
            <a:ext cx="259079" cy="8890"/>
          </a:xfrm>
          <a:custGeom>
            <a:avLst/>
            <a:gdLst/>
            <a:ahLst/>
            <a:cxnLst/>
            <a:rect l="l" t="t" r="r" b="b"/>
            <a:pathLst>
              <a:path w="259079" h="8889">
                <a:moveTo>
                  <a:pt x="14646" y="0"/>
                </a:moveTo>
                <a:lnTo>
                  <a:pt x="0" y="8335"/>
                </a:lnTo>
                <a:lnTo>
                  <a:pt x="258569" y="8335"/>
                </a:lnTo>
                <a:lnTo>
                  <a:pt x="244485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7">
            <a:extLst>
              <a:ext uri="{FF2B5EF4-FFF2-40B4-BE49-F238E27FC236}">
                <a16:creationId xmlns:a16="http://schemas.microsoft.com/office/drawing/2014/main" id="{D93F5BEE-74BB-4FA8-80CD-7CBB41143047}"/>
              </a:ext>
            </a:extLst>
          </p:cNvPr>
          <p:cNvSpPr/>
          <p:nvPr/>
        </p:nvSpPr>
        <p:spPr>
          <a:xfrm>
            <a:off x="6281857" y="4524587"/>
            <a:ext cx="287655" cy="0"/>
          </a:xfrm>
          <a:custGeom>
            <a:avLst/>
            <a:gdLst/>
            <a:ahLst/>
            <a:cxnLst/>
            <a:rect l="l" t="t" r="r" b="b"/>
            <a:pathLst>
              <a:path w="287654">
                <a:moveTo>
                  <a:pt x="0" y="0"/>
                </a:moveTo>
                <a:lnTo>
                  <a:pt x="287299" y="0"/>
                </a:lnTo>
              </a:path>
            </a:pathLst>
          </a:custGeom>
          <a:ln w="8335">
            <a:solidFill>
              <a:srgbClr val="8797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8">
            <a:extLst>
              <a:ext uri="{FF2B5EF4-FFF2-40B4-BE49-F238E27FC236}">
                <a16:creationId xmlns:a16="http://schemas.microsoft.com/office/drawing/2014/main" id="{BB3E9FC9-31DB-4757-A8AB-6E28D29FACC0}"/>
              </a:ext>
            </a:extLst>
          </p:cNvPr>
          <p:cNvSpPr/>
          <p:nvPr/>
        </p:nvSpPr>
        <p:spPr>
          <a:xfrm>
            <a:off x="6281857" y="4520419"/>
            <a:ext cx="287655" cy="8890"/>
          </a:xfrm>
          <a:custGeom>
            <a:avLst/>
            <a:gdLst/>
            <a:ahLst/>
            <a:cxnLst/>
            <a:rect l="l" t="t" r="r" b="b"/>
            <a:pathLst>
              <a:path w="287654" h="8889">
                <a:moveTo>
                  <a:pt x="14646" y="0"/>
                </a:moveTo>
                <a:lnTo>
                  <a:pt x="0" y="8335"/>
                </a:lnTo>
                <a:lnTo>
                  <a:pt x="287299" y="8335"/>
                </a:lnTo>
                <a:lnTo>
                  <a:pt x="273215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9">
            <a:extLst>
              <a:ext uri="{FF2B5EF4-FFF2-40B4-BE49-F238E27FC236}">
                <a16:creationId xmlns:a16="http://schemas.microsoft.com/office/drawing/2014/main" id="{7135ACE9-66B4-4759-9C51-9DBAAB7193EC}"/>
              </a:ext>
            </a:extLst>
          </p:cNvPr>
          <p:cNvSpPr/>
          <p:nvPr/>
        </p:nvSpPr>
        <p:spPr>
          <a:xfrm>
            <a:off x="6267210" y="4532922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6029" y="0"/>
                </a:lnTo>
              </a:path>
            </a:pathLst>
          </a:custGeom>
          <a:ln w="8335">
            <a:solidFill>
              <a:srgbClr val="8999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0">
            <a:extLst>
              <a:ext uri="{FF2B5EF4-FFF2-40B4-BE49-F238E27FC236}">
                <a16:creationId xmlns:a16="http://schemas.microsoft.com/office/drawing/2014/main" id="{651C664E-1D5D-4D19-A828-1AC22141C7A4}"/>
              </a:ext>
            </a:extLst>
          </p:cNvPr>
          <p:cNvSpPr/>
          <p:nvPr/>
        </p:nvSpPr>
        <p:spPr>
          <a:xfrm>
            <a:off x="6267210" y="4528754"/>
            <a:ext cx="316230" cy="8890"/>
          </a:xfrm>
          <a:custGeom>
            <a:avLst/>
            <a:gdLst/>
            <a:ahLst/>
            <a:cxnLst/>
            <a:rect l="l" t="t" r="r" b="b"/>
            <a:pathLst>
              <a:path w="316229" h="8889">
                <a:moveTo>
                  <a:pt x="14646" y="0"/>
                </a:moveTo>
                <a:lnTo>
                  <a:pt x="0" y="8335"/>
                </a:lnTo>
                <a:lnTo>
                  <a:pt x="316029" y="8335"/>
                </a:lnTo>
                <a:lnTo>
                  <a:pt x="301945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1">
            <a:extLst>
              <a:ext uri="{FF2B5EF4-FFF2-40B4-BE49-F238E27FC236}">
                <a16:creationId xmlns:a16="http://schemas.microsoft.com/office/drawing/2014/main" id="{384CD378-0725-43A4-80BB-0B7DC78B0EB3}"/>
              </a:ext>
            </a:extLst>
          </p:cNvPr>
          <p:cNvSpPr/>
          <p:nvPr/>
        </p:nvSpPr>
        <p:spPr>
          <a:xfrm>
            <a:off x="6252564" y="4541258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4">
                <a:moveTo>
                  <a:pt x="0" y="0"/>
                </a:moveTo>
                <a:lnTo>
                  <a:pt x="344759" y="0"/>
                </a:lnTo>
              </a:path>
            </a:pathLst>
          </a:custGeom>
          <a:ln w="8335">
            <a:solidFill>
              <a:srgbClr val="8A9A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2">
            <a:extLst>
              <a:ext uri="{FF2B5EF4-FFF2-40B4-BE49-F238E27FC236}">
                <a16:creationId xmlns:a16="http://schemas.microsoft.com/office/drawing/2014/main" id="{B18C8B48-E6B2-4960-B812-1CC8B6D21799}"/>
              </a:ext>
            </a:extLst>
          </p:cNvPr>
          <p:cNvSpPr/>
          <p:nvPr/>
        </p:nvSpPr>
        <p:spPr>
          <a:xfrm>
            <a:off x="6252564" y="4537090"/>
            <a:ext cx="344805" cy="8890"/>
          </a:xfrm>
          <a:custGeom>
            <a:avLst/>
            <a:gdLst/>
            <a:ahLst/>
            <a:cxnLst/>
            <a:rect l="l" t="t" r="r" b="b"/>
            <a:pathLst>
              <a:path w="344804" h="8889">
                <a:moveTo>
                  <a:pt x="14646" y="0"/>
                </a:moveTo>
                <a:lnTo>
                  <a:pt x="0" y="8335"/>
                </a:lnTo>
                <a:lnTo>
                  <a:pt x="344759" y="8335"/>
                </a:lnTo>
                <a:lnTo>
                  <a:pt x="330675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3">
            <a:extLst>
              <a:ext uri="{FF2B5EF4-FFF2-40B4-BE49-F238E27FC236}">
                <a16:creationId xmlns:a16="http://schemas.microsoft.com/office/drawing/2014/main" id="{5C643996-9E93-4E8A-A234-DCEDD7B40DB8}"/>
              </a:ext>
            </a:extLst>
          </p:cNvPr>
          <p:cNvSpPr/>
          <p:nvPr/>
        </p:nvSpPr>
        <p:spPr>
          <a:xfrm>
            <a:off x="6237917" y="4549593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5">
                <a:moveTo>
                  <a:pt x="0" y="0"/>
                </a:moveTo>
                <a:lnTo>
                  <a:pt x="373489" y="0"/>
                </a:lnTo>
              </a:path>
            </a:pathLst>
          </a:custGeom>
          <a:ln w="8335">
            <a:solidFill>
              <a:srgbClr val="8C9C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4">
            <a:extLst>
              <a:ext uri="{FF2B5EF4-FFF2-40B4-BE49-F238E27FC236}">
                <a16:creationId xmlns:a16="http://schemas.microsoft.com/office/drawing/2014/main" id="{55CCB694-84C1-452D-BEBC-449BBE39C8BC}"/>
              </a:ext>
            </a:extLst>
          </p:cNvPr>
          <p:cNvSpPr/>
          <p:nvPr/>
        </p:nvSpPr>
        <p:spPr>
          <a:xfrm>
            <a:off x="6237917" y="4545425"/>
            <a:ext cx="374015" cy="8890"/>
          </a:xfrm>
          <a:custGeom>
            <a:avLst/>
            <a:gdLst/>
            <a:ahLst/>
            <a:cxnLst/>
            <a:rect l="l" t="t" r="r" b="b"/>
            <a:pathLst>
              <a:path w="374015" h="8889">
                <a:moveTo>
                  <a:pt x="14646" y="0"/>
                </a:moveTo>
                <a:lnTo>
                  <a:pt x="0" y="8335"/>
                </a:lnTo>
                <a:lnTo>
                  <a:pt x="373489" y="8335"/>
                </a:lnTo>
                <a:lnTo>
                  <a:pt x="359405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5">
            <a:extLst>
              <a:ext uri="{FF2B5EF4-FFF2-40B4-BE49-F238E27FC236}">
                <a16:creationId xmlns:a16="http://schemas.microsoft.com/office/drawing/2014/main" id="{DF0EDB97-A131-4552-A330-55F19D784551}"/>
              </a:ext>
            </a:extLst>
          </p:cNvPr>
          <p:cNvSpPr/>
          <p:nvPr/>
        </p:nvSpPr>
        <p:spPr>
          <a:xfrm>
            <a:off x="6223270" y="4557928"/>
            <a:ext cx="402590" cy="0"/>
          </a:xfrm>
          <a:custGeom>
            <a:avLst/>
            <a:gdLst/>
            <a:ahLst/>
            <a:cxnLst/>
            <a:rect l="l" t="t" r="r" b="b"/>
            <a:pathLst>
              <a:path w="402590">
                <a:moveTo>
                  <a:pt x="0" y="0"/>
                </a:moveTo>
                <a:lnTo>
                  <a:pt x="402219" y="0"/>
                </a:lnTo>
              </a:path>
            </a:pathLst>
          </a:custGeom>
          <a:ln w="8335">
            <a:solidFill>
              <a:srgbClr val="8D9D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6">
            <a:extLst>
              <a:ext uri="{FF2B5EF4-FFF2-40B4-BE49-F238E27FC236}">
                <a16:creationId xmlns:a16="http://schemas.microsoft.com/office/drawing/2014/main" id="{D9A7C753-250E-4170-975E-17133F811433}"/>
              </a:ext>
            </a:extLst>
          </p:cNvPr>
          <p:cNvSpPr/>
          <p:nvPr/>
        </p:nvSpPr>
        <p:spPr>
          <a:xfrm>
            <a:off x="6223270" y="4553761"/>
            <a:ext cx="402590" cy="8890"/>
          </a:xfrm>
          <a:custGeom>
            <a:avLst/>
            <a:gdLst/>
            <a:ahLst/>
            <a:cxnLst/>
            <a:rect l="l" t="t" r="r" b="b"/>
            <a:pathLst>
              <a:path w="402590" h="8889">
                <a:moveTo>
                  <a:pt x="14646" y="0"/>
                </a:moveTo>
                <a:lnTo>
                  <a:pt x="0" y="8335"/>
                </a:lnTo>
                <a:lnTo>
                  <a:pt x="402219" y="8335"/>
                </a:lnTo>
                <a:lnTo>
                  <a:pt x="388135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7">
            <a:extLst>
              <a:ext uri="{FF2B5EF4-FFF2-40B4-BE49-F238E27FC236}">
                <a16:creationId xmlns:a16="http://schemas.microsoft.com/office/drawing/2014/main" id="{3566752D-68C5-4032-97F5-E256FC3983AD}"/>
              </a:ext>
            </a:extLst>
          </p:cNvPr>
          <p:cNvSpPr/>
          <p:nvPr/>
        </p:nvSpPr>
        <p:spPr>
          <a:xfrm>
            <a:off x="6208624" y="4566263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949" y="0"/>
                </a:lnTo>
              </a:path>
            </a:pathLst>
          </a:custGeom>
          <a:ln w="8335">
            <a:solidFill>
              <a:srgbClr val="8E9E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8">
            <a:extLst>
              <a:ext uri="{FF2B5EF4-FFF2-40B4-BE49-F238E27FC236}">
                <a16:creationId xmlns:a16="http://schemas.microsoft.com/office/drawing/2014/main" id="{47EF6E3F-2927-4FD5-A397-BB2AF4BB89FF}"/>
              </a:ext>
            </a:extLst>
          </p:cNvPr>
          <p:cNvSpPr/>
          <p:nvPr/>
        </p:nvSpPr>
        <p:spPr>
          <a:xfrm>
            <a:off x="6208624" y="4562096"/>
            <a:ext cx="431165" cy="8890"/>
          </a:xfrm>
          <a:custGeom>
            <a:avLst/>
            <a:gdLst/>
            <a:ahLst/>
            <a:cxnLst/>
            <a:rect l="l" t="t" r="r" b="b"/>
            <a:pathLst>
              <a:path w="431165" h="8889">
                <a:moveTo>
                  <a:pt x="14646" y="0"/>
                </a:moveTo>
                <a:lnTo>
                  <a:pt x="0" y="8335"/>
                </a:lnTo>
                <a:lnTo>
                  <a:pt x="430949" y="8335"/>
                </a:lnTo>
                <a:lnTo>
                  <a:pt x="416865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9">
            <a:extLst>
              <a:ext uri="{FF2B5EF4-FFF2-40B4-BE49-F238E27FC236}">
                <a16:creationId xmlns:a16="http://schemas.microsoft.com/office/drawing/2014/main" id="{2CDA83A9-C8AC-4517-A4E8-5666A0DBEE53}"/>
              </a:ext>
            </a:extLst>
          </p:cNvPr>
          <p:cNvSpPr/>
          <p:nvPr/>
        </p:nvSpPr>
        <p:spPr>
          <a:xfrm>
            <a:off x="6193977" y="4574599"/>
            <a:ext cx="459740" cy="0"/>
          </a:xfrm>
          <a:custGeom>
            <a:avLst/>
            <a:gdLst/>
            <a:ahLst/>
            <a:cxnLst/>
            <a:rect l="l" t="t" r="r" b="b"/>
            <a:pathLst>
              <a:path w="459740">
                <a:moveTo>
                  <a:pt x="0" y="0"/>
                </a:moveTo>
                <a:lnTo>
                  <a:pt x="459679" y="0"/>
                </a:lnTo>
              </a:path>
            </a:pathLst>
          </a:custGeom>
          <a:ln w="8335">
            <a:solidFill>
              <a:srgbClr val="8F9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0">
            <a:extLst>
              <a:ext uri="{FF2B5EF4-FFF2-40B4-BE49-F238E27FC236}">
                <a16:creationId xmlns:a16="http://schemas.microsoft.com/office/drawing/2014/main" id="{A306FB4B-BA7D-4970-8DF1-9BC26E219C65}"/>
              </a:ext>
            </a:extLst>
          </p:cNvPr>
          <p:cNvSpPr/>
          <p:nvPr/>
        </p:nvSpPr>
        <p:spPr>
          <a:xfrm>
            <a:off x="6193977" y="4570431"/>
            <a:ext cx="459740" cy="8890"/>
          </a:xfrm>
          <a:custGeom>
            <a:avLst/>
            <a:gdLst/>
            <a:ahLst/>
            <a:cxnLst/>
            <a:rect l="l" t="t" r="r" b="b"/>
            <a:pathLst>
              <a:path w="459740" h="8889">
                <a:moveTo>
                  <a:pt x="14646" y="0"/>
                </a:moveTo>
                <a:lnTo>
                  <a:pt x="0" y="8335"/>
                </a:lnTo>
                <a:lnTo>
                  <a:pt x="459679" y="8335"/>
                </a:lnTo>
                <a:lnTo>
                  <a:pt x="445596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1">
            <a:extLst>
              <a:ext uri="{FF2B5EF4-FFF2-40B4-BE49-F238E27FC236}">
                <a16:creationId xmlns:a16="http://schemas.microsoft.com/office/drawing/2014/main" id="{92BB3A0C-0400-4187-892D-DD6F3AF0FD5F}"/>
              </a:ext>
            </a:extLst>
          </p:cNvPr>
          <p:cNvSpPr/>
          <p:nvPr/>
        </p:nvSpPr>
        <p:spPr>
          <a:xfrm>
            <a:off x="6179330" y="4582934"/>
            <a:ext cx="488950" cy="0"/>
          </a:xfrm>
          <a:custGeom>
            <a:avLst/>
            <a:gdLst/>
            <a:ahLst/>
            <a:cxnLst/>
            <a:rect l="l" t="t" r="r" b="b"/>
            <a:pathLst>
              <a:path w="488950">
                <a:moveTo>
                  <a:pt x="0" y="0"/>
                </a:moveTo>
                <a:lnTo>
                  <a:pt x="488409" y="0"/>
                </a:lnTo>
              </a:path>
            </a:pathLst>
          </a:custGeom>
          <a:ln w="8335">
            <a:solidFill>
              <a:srgbClr val="91A1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2">
            <a:extLst>
              <a:ext uri="{FF2B5EF4-FFF2-40B4-BE49-F238E27FC236}">
                <a16:creationId xmlns:a16="http://schemas.microsoft.com/office/drawing/2014/main" id="{D0D1D498-1A4A-4E3F-8601-762DE7FEBDC2}"/>
              </a:ext>
            </a:extLst>
          </p:cNvPr>
          <p:cNvSpPr/>
          <p:nvPr/>
        </p:nvSpPr>
        <p:spPr>
          <a:xfrm>
            <a:off x="6179330" y="4578767"/>
            <a:ext cx="488950" cy="8890"/>
          </a:xfrm>
          <a:custGeom>
            <a:avLst/>
            <a:gdLst/>
            <a:ahLst/>
            <a:cxnLst/>
            <a:rect l="l" t="t" r="r" b="b"/>
            <a:pathLst>
              <a:path w="488950" h="8889">
                <a:moveTo>
                  <a:pt x="14646" y="0"/>
                </a:moveTo>
                <a:lnTo>
                  <a:pt x="0" y="8335"/>
                </a:lnTo>
                <a:lnTo>
                  <a:pt x="488409" y="8335"/>
                </a:lnTo>
                <a:lnTo>
                  <a:pt x="474326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3">
            <a:extLst>
              <a:ext uri="{FF2B5EF4-FFF2-40B4-BE49-F238E27FC236}">
                <a16:creationId xmlns:a16="http://schemas.microsoft.com/office/drawing/2014/main" id="{104D3702-1335-4A2F-AA2C-820F0A0C3FC9}"/>
              </a:ext>
            </a:extLst>
          </p:cNvPr>
          <p:cNvSpPr/>
          <p:nvPr/>
        </p:nvSpPr>
        <p:spPr>
          <a:xfrm>
            <a:off x="6164684" y="4591269"/>
            <a:ext cx="517525" cy="0"/>
          </a:xfrm>
          <a:custGeom>
            <a:avLst/>
            <a:gdLst/>
            <a:ahLst/>
            <a:cxnLst/>
            <a:rect l="l" t="t" r="r" b="b"/>
            <a:pathLst>
              <a:path w="517525">
                <a:moveTo>
                  <a:pt x="0" y="0"/>
                </a:moveTo>
                <a:lnTo>
                  <a:pt x="517139" y="0"/>
                </a:lnTo>
              </a:path>
            </a:pathLst>
          </a:custGeom>
          <a:ln w="8335">
            <a:solidFill>
              <a:srgbClr val="92A2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4">
            <a:extLst>
              <a:ext uri="{FF2B5EF4-FFF2-40B4-BE49-F238E27FC236}">
                <a16:creationId xmlns:a16="http://schemas.microsoft.com/office/drawing/2014/main" id="{B02F7B21-E6A9-44DA-ABEF-922091F719F7}"/>
              </a:ext>
            </a:extLst>
          </p:cNvPr>
          <p:cNvSpPr/>
          <p:nvPr/>
        </p:nvSpPr>
        <p:spPr>
          <a:xfrm>
            <a:off x="6164684" y="4587102"/>
            <a:ext cx="517525" cy="8890"/>
          </a:xfrm>
          <a:custGeom>
            <a:avLst/>
            <a:gdLst/>
            <a:ahLst/>
            <a:cxnLst/>
            <a:rect l="l" t="t" r="r" b="b"/>
            <a:pathLst>
              <a:path w="517525" h="8889">
                <a:moveTo>
                  <a:pt x="14646" y="0"/>
                </a:moveTo>
                <a:lnTo>
                  <a:pt x="0" y="8335"/>
                </a:lnTo>
                <a:lnTo>
                  <a:pt x="517139" y="8335"/>
                </a:lnTo>
                <a:lnTo>
                  <a:pt x="503056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5">
            <a:extLst>
              <a:ext uri="{FF2B5EF4-FFF2-40B4-BE49-F238E27FC236}">
                <a16:creationId xmlns:a16="http://schemas.microsoft.com/office/drawing/2014/main" id="{1FF25964-A605-4A49-8A47-E0C183FC64F8}"/>
              </a:ext>
            </a:extLst>
          </p:cNvPr>
          <p:cNvSpPr/>
          <p:nvPr/>
        </p:nvSpPr>
        <p:spPr>
          <a:xfrm>
            <a:off x="6150037" y="4599605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5869" y="0"/>
                </a:lnTo>
              </a:path>
            </a:pathLst>
          </a:custGeom>
          <a:ln w="8335">
            <a:solidFill>
              <a:srgbClr val="94A4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6">
            <a:extLst>
              <a:ext uri="{FF2B5EF4-FFF2-40B4-BE49-F238E27FC236}">
                <a16:creationId xmlns:a16="http://schemas.microsoft.com/office/drawing/2014/main" id="{B197A2D3-B0F0-4958-90D7-51BE35036E3B}"/>
              </a:ext>
            </a:extLst>
          </p:cNvPr>
          <p:cNvSpPr/>
          <p:nvPr/>
        </p:nvSpPr>
        <p:spPr>
          <a:xfrm>
            <a:off x="6150037" y="4595437"/>
            <a:ext cx="546100" cy="8890"/>
          </a:xfrm>
          <a:custGeom>
            <a:avLst/>
            <a:gdLst/>
            <a:ahLst/>
            <a:cxnLst/>
            <a:rect l="l" t="t" r="r" b="b"/>
            <a:pathLst>
              <a:path w="546100" h="8889">
                <a:moveTo>
                  <a:pt x="14646" y="0"/>
                </a:moveTo>
                <a:lnTo>
                  <a:pt x="0" y="8335"/>
                </a:lnTo>
                <a:lnTo>
                  <a:pt x="545869" y="8335"/>
                </a:lnTo>
                <a:lnTo>
                  <a:pt x="531786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7">
            <a:extLst>
              <a:ext uri="{FF2B5EF4-FFF2-40B4-BE49-F238E27FC236}">
                <a16:creationId xmlns:a16="http://schemas.microsoft.com/office/drawing/2014/main" id="{3AA11033-1471-4EA8-A03F-1F4546A86399}"/>
              </a:ext>
            </a:extLst>
          </p:cNvPr>
          <p:cNvSpPr/>
          <p:nvPr/>
        </p:nvSpPr>
        <p:spPr>
          <a:xfrm>
            <a:off x="6135390" y="4607940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>
                <a:moveTo>
                  <a:pt x="0" y="0"/>
                </a:moveTo>
                <a:lnTo>
                  <a:pt x="574599" y="0"/>
                </a:lnTo>
              </a:path>
            </a:pathLst>
          </a:custGeom>
          <a:ln w="8335">
            <a:solidFill>
              <a:srgbClr val="95A5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8">
            <a:extLst>
              <a:ext uri="{FF2B5EF4-FFF2-40B4-BE49-F238E27FC236}">
                <a16:creationId xmlns:a16="http://schemas.microsoft.com/office/drawing/2014/main" id="{F737177C-B3D9-4FBA-92A6-BCD46292CCBC}"/>
              </a:ext>
            </a:extLst>
          </p:cNvPr>
          <p:cNvSpPr/>
          <p:nvPr/>
        </p:nvSpPr>
        <p:spPr>
          <a:xfrm>
            <a:off x="6135390" y="4603772"/>
            <a:ext cx="574675" cy="8890"/>
          </a:xfrm>
          <a:custGeom>
            <a:avLst/>
            <a:gdLst/>
            <a:ahLst/>
            <a:cxnLst/>
            <a:rect l="l" t="t" r="r" b="b"/>
            <a:pathLst>
              <a:path w="574675" h="8889">
                <a:moveTo>
                  <a:pt x="14646" y="0"/>
                </a:moveTo>
                <a:lnTo>
                  <a:pt x="0" y="8335"/>
                </a:lnTo>
                <a:lnTo>
                  <a:pt x="574599" y="8335"/>
                </a:lnTo>
                <a:lnTo>
                  <a:pt x="560516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9">
            <a:extLst>
              <a:ext uri="{FF2B5EF4-FFF2-40B4-BE49-F238E27FC236}">
                <a16:creationId xmlns:a16="http://schemas.microsoft.com/office/drawing/2014/main" id="{647BD10F-6693-46DA-9622-D9F386AE91E3}"/>
              </a:ext>
            </a:extLst>
          </p:cNvPr>
          <p:cNvSpPr/>
          <p:nvPr/>
        </p:nvSpPr>
        <p:spPr>
          <a:xfrm>
            <a:off x="6120744" y="4616275"/>
            <a:ext cx="603885" cy="0"/>
          </a:xfrm>
          <a:custGeom>
            <a:avLst/>
            <a:gdLst/>
            <a:ahLst/>
            <a:cxnLst/>
            <a:rect l="l" t="t" r="r" b="b"/>
            <a:pathLst>
              <a:path w="603884">
                <a:moveTo>
                  <a:pt x="0" y="0"/>
                </a:moveTo>
                <a:lnTo>
                  <a:pt x="603329" y="0"/>
                </a:lnTo>
              </a:path>
            </a:pathLst>
          </a:custGeom>
          <a:ln w="8335">
            <a:solidFill>
              <a:srgbClr val="97A7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0">
            <a:extLst>
              <a:ext uri="{FF2B5EF4-FFF2-40B4-BE49-F238E27FC236}">
                <a16:creationId xmlns:a16="http://schemas.microsoft.com/office/drawing/2014/main" id="{DE24EF95-F2F1-49A5-BC05-8C16BE345136}"/>
              </a:ext>
            </a:extLst>
          </p:cNvPr>
          <p:cNvSpPr/>
          <p:nvPr/>
        </p:nvSpPr>
        <p:spPr>
          <a:xfrm>
            <a:off x="6120744" y="4612108"/>
            <a:ext cx="603885" cy="8890"/>
          </a:xfrm>
          <a:custGeom>
            <a:avLst/>
            <a:gdLst/>
            <a:ahLst/>
            <a:cxnLst/>
            <a:rect l="l" t="t" r="r" b="b"/>
            <a:pathLst>
              <a:path w="603884" h="8889">
                <a:moveTo>
                  <a:pt x="14646" y="0"/>
                </a:moveTo>
                <a:lnTo>
                  <a:pt x="0" y="8335"/>
                </a:lnTo>
                <a:lnTo>
                  <a:pt x="603329" y="8335"/>
                </a:lnTo>
                <a:lnTo>
                  <a:pt x="589246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1">
            <a:extLst>
              <a:ext uri="{FF2B5EF4-FFF2-40B4-BE49-F238E27FC236}">
                <a16:creationId xmlns:a16="http://schemas.microsoft.com/office/drawing/2014/main" id="{A595B3A3-B60F-40FC-B89C-9FAB59C1F926}"/>
              </a:ext>
            </a:extLst>
          </p:cNvPr>
          <p:cNvSpPr/>
          <p:nvPr/>
        </p:nvSpPr>
        <p:spPr>
          <a:xfrm>
            <a:off x="6106097" y="4624611"/>
            <a:ext cx="632460" cy="0"/>
          </a:xfrm>
          <a:custGeom>
            <a:avLst/>
            <a:gdLst/>
            <a:ahLst/>
            <a:cxnLst/>
            <a:rect l="l" t="t" r="r" b="b"/>
            <a:pathLst>
              <a:path w="632459">
                <a:moveTo>
                  <a:pt x="0" y="0"/>
                </a:moveTo>
                <a:lnTo>
                  <a:pt x="632059" y="0"/>
                </a:lnTo>
              </a:path>
            </a:pathLst>
          </a:custGeom>
          <a:ln w="8335">
            <a:solidFill>
              <a:srgbClr val="98A8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2">
            <a:extLst>
              <a:ext uri="{FF2B5EF4-FFF2-40B4-BE49-F238E27FC236}">
                <a16:creationId xmlns:a16="http://schemas.microsoft.com/office/drawing/2014/main" id="{CB8D3826-7392-4993-8CDC-88A6F419D5FF}"/>
              </a:ext>
            </a:extLst>
          </p:cNvPr>
          <p:cNvSpPr/>
          <p:nvPr/>
        </p:nvSpPr>
        <p:spPr>
          <a:xfrm>
            <a:off x="6106097" y="4620443"/>
            <a:ext cx="632460" cy="8890"/>
          </a:xfrm>
          <a:custGeom>
            <a:avLst/>
            <a:gdLst/>
            <a:ahLst/>
            <a:cxnLst/>
            <a:rect l="l" t="t" r="r" b="b"/>
            <a:pathLst>
              <a:path w="632459" h="8889">
                <a:moveTo>
                  <a:pt x="14646" y="0"/>
                </a:moveTo>
                <a:lnTo>
                  <a:pt x="0" y="8335"/>
                </a:lnTo>
                <a:lnTo>
                  <a:pt x="632059" y="8335"/>
                </a:lnTo>
                <a:lnTo>
                  <a:pt x="617976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3">
            <a:extLst>
              <a:ext uri="{FF2B5EF4-FFF2-40B4-BE49-F238E27FC236}">
                <a16:creationId xmlns:a16="http://schemas.microsoft.com/office/drawing/2014/main" id="{D1D42B89-45D7-4152-BAD8-E3AD38D3C063}"/>
              </a:ext>
            </a:extLst>
          </p:cNvPr>
          <p:cNvSpPr/>
          <p:nvPr/>
        </p:nvSpPr>
        <p:spPr>
          <a:xfrm>
            <a:off x="6091450" y="4632946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4">
                <a:moveTo>
                  <a:pt x="0" y="0"/>
                </a:moveTo>
                <a:lnTo>
                  <a:pt x="660789" y="0"/>
                </a:lnTo>
              </a:path>
            </a:pathLst>
          </a:custGeom>
          <a:ln w="8335">
            <a:solidFill>
              <a:srgbClr val="99A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4">
            <a:extLst>
              <a:ext uri="{FF2B5EF4-FFF2-40B4-BE49-F238E27FC236}">
                <a16:creationId xmlns:a16="http://schemas.microsoft.com/office/drawing/2014/main" id="{2DF3110D-5416-4FA7-896B-4A88CAC7B041}"/>
              </a:ext>
            </a:extLst>
          </p:cNvPr>
          <p:cNvSpPr/>
          <p:nvPr/>
        </p:nvSpPr>
        <p:spPr>
          <a:xfrm>
            <a:off x="6091450" y="4628779"/>
            <a:ext cx="661035" cy="8890"/>
          </a:xfrm>
          <a:custGeom>
            <a:avLst/>
            <a:gdLst/>
            <a:ahLst/>
            <a:cxnLst/>
            <a:rect l="l" t="t" r="r" b="b"/>
            <a:pathLst>
              <a:path w="661034" h="8889">
                <a:moveTo>
                  <a:pt x="14646" y="0"/>
                </a:moveTo>
                <a:lnTo>
                  <a:pt x="0" y="8335"/>
                </a:lnTo>
                <a:lnTo>
                  <a:pt x="660789" y="8335"/>
                </a:lnTo>
                <a:lnTo>
                  <a:pt x="646706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5">
            <a:extLst>
              <a:ext uri="{FF2B5EF4-FFF2-40B4-BE49-F238E27FC236}">
                <a16:creationId xmlns:a16="http://schemas.microsoft.com/office/drawing/2014/main" id="{301C01C8-9469-465A-8ADB-9FC7B17C92A2}"/>
              </a:ext>
            </a:extLst>
          </p:cNvPr>
          <p:cNvSpPr/>
          <p:nvPr/>
        </p:nvSpPr>
        <p:spPr>
          <a:xfrm>
            <a:off x="6076803" y="4641281"/>
            <a:ext cx="689610" cy="0"/>
          </a:xfrm>
          <a:custGeom>
            <a:avLst/>
            <a:gdLst/>
            <a:ahLst/>
            <a:cxnLst/>
            <a:rect l="l" t="t" r="r" b="b"/>
            <a:pathLst>
              <a:path w="689609">
                <a:moveTo>
                  <a:pt x="0" y="0"/>
                </a:moveTo>
                <a:lnTo>
                  <a:pt x="689519" y="0"/>
                </a:lnTo>
              </a:path>
            </a:pathLst>
          </a:custGeom>
          <a:ln w="8335">
            <a:solidFill>
              <a:srgbClr val="9AAA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6">
            <a:extLst>
              <a:ext uri="{FF2B5EF4-FFF2-40B4-BE49-F238E27FC236}">
                <a16:creationId xmlns:a16="http://schemas.microsoft.com/office/drawing/2014/main" id="{25F0E9DE-3906-452F-92FB-E3E0D0104C81}"/>
              </a:ext>
            </a:extLst>
          </p:cNvPr>
          <p:cNvSpPr/>
          <p:nvPr/>
        </p:nvSpPr>
        <p:spPr>
          <a:xfrm>
            <a:off x="6076803" y="4637114"/>
            <a:ext cx="689610" cy="8890"/>
          </a:xfrm>
          <a:custGeom>
            <a:avLst/>
            <a:gdLst/>
            <a:ahLst/>
            <a:cxnLst/>
            <a:rect l="l" t="t" r="r" b="b"/>
            <a:pathLst>
              <a:path w="689609" h="8889">
                <a:moveTo>
                  <a:pt x="14646" y="0"/>
                </a:moveTo>
                <a:lnTo>
                  <a:pt x="0" y="8335"/>
                </a:lnTo>
                <a:lnTo>
                  <a:pt x="689519" y="8335"/>
                </a:lnTo>
                <a:lnTo>
                  <a:pt x="675436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7">
            <a:extLst>
              <a:ext uri="{FF2B5EF4-FFF2-40B4-BE49-F238E27FC236}">
                <a16:creationId xmlns:a16="http://schemas.microsoft.com/office/drawing/2014/main" id="{0C51BAF0-36AC-403F-A06D-AA76E9DE93A1}"/>
              </a:ext>
            </a:extLst>
          </p:cNvPr>
          <p:cNvSpPr/>
          <p:nvPr/>
        </p:nvSpPr>
        <p:spPr>
          <a:xfrm>
            <a:off x="6062157" y="4649617"/>
            <a:ext cx="718820" cy="0"/>
          </a:xfrm>
          <a:custGeom>
            <a:avLst/>
            <a:gdLst/>
            <a:ahLst/>
            <a:cxnLst/>
            <a:rect l="l" t="t" r="r" b="b"/>
            <a:pathLst>
              <a:path w="718820">
                <a:moveTo>
                  <a:pt x="0" y="0"/>
                </a:moveTo>
                <a:lnTo>
                  <a:pt x="718249" y="0"/>
                </a:lnTo>
              </a:path>
            </a:pathLst>
          </a:custGeom>
          <a:ln w="8335">
            <a:solidFill>
              <a:srgbClr val="9CA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8">
            <a:extLst>
              <a:ext uri="{FF2B5EF4-FFF2-40B4-BE49-F238E27FC236}">
                <a16:creationId xmlns:a16="http://schemas.microsoft.com/office/drawing/2014/main" id="{1DAD076F-B0A8-4B6A-9931-14AF7F91F540}"/>
              </a:ext>
            </a:extLst>
          </p:cNvPr>
          <p:cNvSpPr/>
          <p:nvPr/>
        </p:nvSpPr>
        <p:spPr>
          <a:xfrm>
            <a:off x="6062157" y="4645449"/>
            <a:ext cx="718820" cy="8890"/>
          </a:xfrm>
          <a:custGeom>
            <a:avLst/>
            <a:gdLst/>
            <a:ahLst/>
            <a:cxnLst/>
            <a:rect l="l" t="t" r="r" b="b"/>
            <a:pathLst>
              <a:path w="718820" h="8889">
                <a:moveTo>
                  <a:pt x="14646" y="0"/>
                </a:moveTo>
                <a:lnTo>
                  <a:pt x="0" y="8335"/>
                </a:lnTo>
                <a:lnTo>
                  <a:pt x="718249" y="8335"/>
                </a:lnTo>
                <a:lnTo>
                  <a:pt x="704166" y="0"/>
                </a:lnTo>
                <a:lnTo>
                  <a:pt x="14646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9">
            <a:extLst>
              <a:ext uri="{FF2B5EF4-FFF2-40B4-BE49-F238E27FC236}">
                <a16:creationId xmlns:a16="http://schemas.microsoft.com/office/drawing/2014/main" id="{A1396D18-B80C-41A1-A0F4-1F190504ECE2}"/>
              </a:ext>
            </a:extLst>
          </p:cNvPr>
          <p:cNvSpPr/>
          <p:nvPr/>
        </p:nvSpPr>
        <p:spPr>
          <a:xfrm>
            <a:off x="6062157" y="4657952"/>
            <a:ext cx="732790" cy="0"/>
          </a:xfrm>
          <a:custGeom>
            <a:avLst/>
            <a:gdLst/>
            <a:ahLst/>
            <a:cxnLst/>
            <a:rect l="l" t="t" r="r" b="b"/>
            <a:pathLst>
              <a:path w="732790">
                <a:moveTo>
                  <a:pt x="0" y="0"/>
                </a:moveTo>
                <a:lnTo>
                  <a:pt x="732332" y="0"/>
                </a:lnTo>
              </a:path>
            </a:pathLst>
          </a:custGeom>
          <a:ln w="8335">
            <a:solidFill>
              <a:srgbClr val="9DAD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0">
            <a:extLst>
              <a:ext uri="{FF2B5EF4-FFF2-40B4-BE49-F238E27FC236}">
                <a16:creationId xmlns:a16="http://schemas.microsoft.com/office/drawing/2014/main" id="{80AE9AD2-FD95-49C8-8DB8-3926778551AE}"/>
              </a:ext>
            </a:extLst>
          </p:cNvPr>
          <p:cNvSpPr/>
          <p:nvPr/>
        </p:nvSpPr>
        <p:spPr>
          <a:xfrm>
            <a:off x="6062157" y="4653784"/>
            <a:ext cx="732790" cy="8890"/>
          </a:xfrm>
          <a:custGeom>
            <a:avLst/>
            <a:gdLst/>
            <a:ahLst/>
            <a:cxnLst/>
            <a:rect l="l" t="t" r="r" b="b"/>
            <a:pathLst>
              <a:path w="732790" h="8889">
                <a:moveTo>
                  <a:pt x="0" y="0"/>
                </a:moveTo>
                <a:lnTo>
                  <a:pt x="0" y="8335"/>
                </a:lnTo>
                <a:lnTo>
                  <a:pt x="732332" y="8335"/>
                </a:lnTo>
                <a:lnTo>
                  <a:pt x="718249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1">
            <a:extLst>
              <a:ext uri="{FF2B5EF4-FFF2-40B4-BE49-F238E27FC236}">
                <a16:creationId xmlns:a16="http://schemas.microsoft.com/office/drawing/2014/main" id="{3F2317E6-CFB3-43B3-9A26-AA2485F6353D}"/>
              </a:ext>
            </a:extLst>
          </p:cNvPr>
          <p:cNvSpPr/>
          <p:nvPr/>
        </p:nvSpPr>
        <p:spPr>
          <a:xfrm>
            <a:off x="6062157" y="4666288"/>
            <a:ext cx="732790" cy="0"/>
          </a:xfrm>
          <a:custGeom>
            <a:avLst/>
            <a:gdLst/>
            <a:ahLst/>
            <a:cxnLst/>
            <a:rect l="l" t="t" r="r" b="b"/>
            <a:pathLst>
              <a:path w="732790">
                <a:moveTo>
                  <a:pt x="0" y="0"/>
                </a:moveTo>
                <a:lnTo>
                  <a:pt x="732332" y="0"/>
                </a:lnTo>
              </a:path>
            </a:pathLst>
          </a:custGeom>
          <a:ln w="8335">
            <a:solidFill>
              <a:srgbClr val="9FAE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2">
            <a:extLst>
              <a:ext uri="{FF2B5EF4-FFF2-40B4-BE49-F238E27FC236}">
                <a16:creationId xmlns:a16="http://schemas.microsoft.com/office/drawing/2014/main" id="{09C877C0-5DF4-477C-BD30-871E75853892}"/>
              </a:ext>
            </a:extLst>
          </p:cNvPr>
          <p:cNvSpPr/>
          <p:nvPr/>
        </p:nvSpPr>
        <p:spPr>
          <a:xfrm>
            <a:off x="6062157" y="4662120"/>
            <a:ext cx="732790" cy="8890"/>
          </a:xfrm>
          <a:custGeom>
            <a:avLst/>
            <a:gdLst/>
            <a:ahLst/>
            <a:cxnLst/>
            <a:rect l="l" t="t" r="r" b="b"/>
            <a:pathLst>
              <a:path w="732790" h="8889">
                <a:moveTo>
                  <a:pt x="0" y="0"/>
                </a:moveTo>
                <a:lnTo>
                  <a:pt x="0" y="8335"/>
                </a:lnTo>
                <a:lnTo>
                  <a:pt x="718249" y="8335"/>
                </a:lnTo>
                <a:lnTo>
                  <a:pt x="732332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3">
            <a:extLst>
              <a:ext uri="{FF2B5EF4-FFF2-40B4-BE49-F238E27FC236}">
                <a16:creationId xmlns:a16="http://schemas.microsoft.com/office/drawing/2014/main" id="{A4179173-FB3B-404A-A1D6-D45F5747AE57}"/>
              </a:ext>
            </a:extLst>
          </p:cNvPr>
          <p:cNvSpPr/>
          <p:nvPr/>
        </p:nvSpPr>
        <p:spPr>
          <a:xfrm>
            <a:off x="6062157" y="4674623"/>
            <a:ext cx="718820" cy="0"/>
          </a:xfrm>
          <a:custGeom>
            <a:avLst/>
            <a:gdLst/>
            <a:ahLst/>
            <a:cxnLst/>
            <a:rect l="l" t="t" r="r" b="b"/>
            <a:pathLst>
              <a:path w="718820">
                <a:moveTo>
                  <a:pt x="0" y="0"/>
                </a:moveTo>
                <a:lnTo>
                  <a:pt x="718249" y="0"/>
                </a:lnTo>
              </a:path>
            </a:pathLst>
          </a:custGeom>
          <a:ln w="8335">
            <a:solidFill>
              <a:srgbClr val="A0B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4">
            <a:extLst>
              <a:ext uri="{FF2B5EF4-FFF2-40B4-BE49-F238E27FC236}">
                <a16:creationId xmlns:a16="http://schemas.microsoft.com/office/drawing/2014/main" id="{11001B98-C08C-450B-9DDF-93BD6A943B19}"/>
              </a:ext>
            </a:extLst>
          </p:cNvPr>
          <p:cNvSpPr/>
          <p:nvPr/>
        </p:nvSpPr>
        <p:spPr>
          <a:xfrm>
            <a:off x="6062157" y="4670455"/>
            <a:ext cx="718820" cy="8890"/>
          </a:xfrm>
          <a:custGeom>
            <a:avLst/>
            <a:gdLst/>
            <a:ahLst/>
            <a:cxnLst/>
            <a:rect l="l" t="t" r="r" b="b"/>
            <a:pathLst>
              <a:path w="718820" h="8889">
                <a:moveTo>
                  <a:pt x="0" y="0"/>
                </a:moveTo>
                <a:lnTo>
                  <a:pt x="14645" y="8335"/>
                </a:lnTo>
                <a:lnTo>
                  <a:pt x="704165" y="8335"/>
                </a:lnTo>
                <a:lnTo>
                  <a:pt x="718249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5">
            <a:extLst>
              <a:ext uri="{FF2B5EF4-FFF2-40B4-BE49-F238E27FC236}">
                <a16:creationId xmlns:a16="http://schemas.microsoft.com/office/drawing/2014/main" id="{BE45A058-A135-44C4-A8C5-A5BD29BA9C62}"/>
              </a:ext>
            </a:extLst>
          </p:cNvPr>
          <p:cNvSpPr/>
          <p:nvPr/>
        </p:nvSpPr>
        <p:spPr>
          <a:xfrm>
            <a:off x="6076802" y="4682958"/>
            <a:ext cx="689610" cy="0"/>
          </a:xfrm>
          <a:custGeom>
            <a:avLst/>
            <a:gdLst/>
            <a:ahLst/>
            <a:cxnLst/>
            <a:rect l="l" t="t" r="r" b="b"/>
            <a:pathLst>
              <a:path w="689609">
                <a:moveTo>
                  <a:pt x="0" y="0"/>
                </a:moveTo>
                <a:lnTo>
                  <a:pt x="689520" y="0"/>
                </a:lnTo>
              </a:path>
            </a:pathLst>
          </a:custGeom>
          <a:ln w="8335">
            <a:solidFill>
              <a:srgbClr val="A2B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6">
            <a:extLst>
              <a:ext uri="{FF2B5EF4-FFF2-40B4-BE49-F238E27FC236}">
                <a16:creationId xmlns:a16="http://schemas.microsoft.com/office/drawing/2014/main" id="{72049218-D9B4-4D5B-A6D2-5B226785BAA8}"/>
              </a:ext>
            </a:extLst>
          </p:cNvPr>
          <p:cNvSpPr/>
          <p:nvPr/>
        </p:nvSpPr>
        <p:spPr>
          <a:xfrm>
            <a:off x="6076802" y="4678790"/>
            <a:ext cx="689610" cy="8890"/>
          </a:xfrm>
          <a:custGeom>
            <a:avLst/>
            <a:gdLst/>
            <a:ahLst/>
            <a:cxnLst/>
            <a:rect l="l" t="t" r="r" b="b"/>
            <a:pathLst>
              <a:path w="689609" h="8889">
                <a:moveTo>
                  <a:pt x="0" y="0"/>
                </a:moveTo>
                <a:lnTo>
                  <a:pt x="14646" y="8335"/>
                </a:lnTo>
                <a:lnTo>
                  <a:pt x="675437" y="8335"/>
                </a:lnTo>
                <a:lnTo>
                  <a:pt x="68952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7">
            <a:extLst>
              <a:ext uri="{FF2B5EF4-FFF2-40B4-BE49-F238E27FC236}">
                <a16:creationId xmlns:a16="http://schemas.microsoft.com/office/drawing/2014/main" id="{9A49E282-5873-432F-B6E3-48F4906A6F23}"/>
              </a:ext>
            </a:extLst>
          </p:cNvPr>
          <p:cNvSpPr/>
          <p:nvPr/>
        </p:nvSpPr>
        <p:spPr>
          <a:xfrm>
            <a:off x="6091449" y="4691293"/>
            <a:ext cx="661035" cy="0"/>
          </a:xfrm>
          <a:custGeom>
            <a:avLst/>
            <a:gdLst/>
            <a:ahLst/>
            <a:cxnLst/>
            <a:rect l="l" t="t" r="r" b="b"/>
            <a:pathLst>
              <a:path w="661034">
                <a:moveTo>
                  <a:pt x="0" y="0"/>
                </a:moveTo>
                <a:lnTo>
                  <a:pt x="660790" y="0"/>
                </a:lnTo>
              </a:path>
            </a:pathLst>
          </a:custGeom>
          <a:ln w="8335">
            <a:solidFill>
              <a:srgbClr val="A3B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8">
            <a:extLst>
              <a:ext uri="{FF2B5EF4-FFF2-40B4-BE49-F238E27FC236}">
                <a16:creationId xmlns:a16="http://schemas.microsoft.com/office/drawing/2014/main" id="{7FC18816-7C48-4001-B763-9D57AB73B6D2}"/>
              </a:ext>
            </a:extLst>
          </p:cNvPr>
          <p:cNvSpPr/>
          <p:nvPr/>
        </p:nvSpPr>
        <p:spPr>
          <a:xfrm>
            <a:off x="6091449" y="4687126"/>
            <a:ext cx="661035" cy="8890"/>
          </a:xfrm>
          <a:custGeom>
            <a:avLst/>
            <a:gdLst/>
            <a:ahLst/>
            <a:cxnLst/>
            <a:rect l="l" t="t" r="r" b="b"/>
            <a:pathLst>
              <a:path w="661034" h="8889">
                <a:moveTo>
                  <a:pt x="0" y="0"/>
                </a:moveTo>
                <a:lnTo>
                  <a:pt x="14646" y="8335"/>
                </a:lnTo>
                <a:lnTo>
                  <a:pt x="646707" y="8335"/>
                </a:lnTo>
                <a:lnTo>
                  <a:pt x="66079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99">
            <a:extLst>
              <a:ext uri="{FF2B5EF4-FFF2-40B4-BE49-F238E27FC236}">
                <a16:creationId xmlns:a16="http://schemas.microsoft.com/office/drawing/2014/main" id="{FA14AE54-38B4-4E3C-9F7C-75C84EE4109E}"/>
              </a:ext>
            </a:extLst>
          </p:cNvPr>
          <p:cNvSpPr/>
          <p:nvPr/>
        </p:nvSpPr>
        <p:spPr>
          <a:xfrm>
            <a:off x="6106095" y="4699629"/>
            <a:ext cx="632460" cy="0"/>
          </a:xfrm>
          <a:custGeom>
            <a:avLst/>
            <a:gdLst/>
            <a:ahLst/>
            <a:cxnLst/>
            <a:rect l="l" t="t" r="r" b="b"/>
            <a:pathLst>
              <a:path w="632459">
                <a:moveTo>
                  <a:pt x="0" y="0"/>
                </a:moveTo>
                <a:lnTo>
                  <a:pt x="632060" y="0"/>
                </a:lnTo>
              </a:path>
            </a:pathLst>
          </a:custGeom>
          <a:ln w="8335">
            <a:solidFill>
              <a:srgbClr val="A4B3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0">
            <a:extLst>
              <a:ext uri="{FF2B5EF4-FFF2-40B4-BE49-F238E27FC236}">
                <a16:creationId xmlns:a16="http://schemas.microsoft.com/office/drawing/2014/main" id="{D2D0CC63-1024-4CAD-ACE0-47CD72E938B3}"/>
              </a:ext>
            </a:extLst>
          </p:cNvPr>
          <p:cNvSpPr/>
          <p:nvPr/>
        </p:nvSpPr>
        <p:spPr>
          <a:xfrm>
            <a:off x="6106095" y="4695461"/>
            <a:ext cx="632460" cy="8890"/>
          </a:xfrm>
          <a:custGeom>
            <a:avLst/>
            <a:gdLst/>
            <a:ahLst/>
            <a:cxnLst/>
            <a:rect l="l" t="t" r="r" b="b"/>
            <a:pathLst>
              <a:path w="632459" h="8889">
                <a:moveTo>
                  <a:pt x="0" y="0"/>
                </a:moveTo>
                <a:lnTo>
                  <a:pt x="14646" y="8335"/>
                </a:lnTo>
                <a:lnTo>
                  <a:pt x="617977" y="8335"/>
                </a:lnTo>
                <a:lnTo>
                  <a:pt x="63206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1">
            <a:extLst>
              <a:ext uri="{FF2B5EF4-FFF2-40B4-BE49-F238E27FC236}">
                <a16:creationId xmlns:a16="http://schemas.microsoft.com/office/drawing/2014/main" id="{349018AE-1F62-4355-B598-440C82DBACE9}"/>
              </a:ext>
            </a:extLst>
          </p:cNvPr>
          <p:cNvSpPr/>
          <p:nvPr/>
        </p:nvSpPr>
        <p:spPr>
          <a:xfrm>
            <a:off x="6120742" y="4707964"/>
            <a:ext cx="603885" cy="0"/>
          </a:xfrm>
          <a:custGeom>
            <a:avLst/>
            <a:gdLst/>
            <a:ahLst/>
            <a:cxnLst/>
            <a:rect l="l" t="t" r="r" b="b"/>
            <a:pathLst>
              <a:path w="603884">
                <a:moveTo>
                  <a:pt x="0" y="0"/>
                </a:moveTo>
                <a:lnTo>
                  <a:pt x="603330" y="0"/>
                </a:lnTo>
              </a:path>
            </a:pathLst>
          </a:custGeom>
          <a:ln w="8335">
            <a:solidFill>
              <a:srgbClr val="A5B4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2">
            <a:extLst>
              <a:ext uri="{FF2B5EF4-FFF2-40B4-BE49-F238E27FC236}">
                <a16:creationId xmlns:a16="http://schemas.microsoft.com/office/drawing/2014/main" id="{EA9F85C1-7236-4744-AB4C-F379ABAE558D}"/>
              </a:ext>
            </a:extLst>
          </p:cNvPr>
          <p:cNvSpPr/>
          <p:nvPr/>
        </p:nvSpPr>
        <p:spPr>
          <a:xfrm>
            <a:off x="6120742" y="4703796"/>
            <a:ext cx="603885" cy="8890"/>
          </a:xfrm>
          <a:custGeom>
            <a:avLst/>
            <a:gdLst/>
            <a:ahLst/>
            <a:cxnLst/>
            <a:rect l="l" t="t" r="r" b="b"/>
            <a:pathLst>
              <a:path w="603884" h="8889">
                <a:moveTo>
                  <a:pt x="0" y="0"/>
                </a:moveTo>
                <a:lnTo>
                  <a:pt x="14646" y="8335"/>
                </a:lnTo>
                <a:lnTo>
                  <a:pt x="589247" y="8335"/>
                </a:lnTo>
                <a:lnTo>
                  <a:pt x="60333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3">
            <a:extLst>
              <a:ext uri="{FF2B5EF4-FFF2-40B4-BE49-F238E27FC236}">
                <a16:creationId xmlns:a16="http://schemas.microsoft.com/office/drawing/2014/main" id="{37EE508D-1598-44F3-8943-BE6633FEA6EC}"/>
              </a:ext>
            </a:extLst>
          </p:cNvPr>
          <p:cNvSpPr/>
          <p:nvPr/>
        </p:nvSpPr>
        <p:spPr>
          <a:xfrm>
            <a:off x="6135389" y="4716299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>
                <a:moveTo>
                  <a:pt x="0" y="0"/>
                </a:moveTo>
                <a:lnTo>
                  <a:pt x="574600" y="0"/>
                </a:lnTo>
              </a:path>
            </a:pathLst>
          </a:custGeom>
          <a:ln w="8335">
            <a:solidFill>
              <a:srgbClr val="A7B6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4">
            <a:extLst>
              <a:ext uri="{FF2B5EF4-FFF2-40B4-BE49-F238E27FC236}">
                <a16:creationId xmlns:a16="http://schemas.microsoft.com/office/drawing/2014/main" id="{4EE87F6A-4F87-4588-9224-D309135AD4D3}"/>
              </a:ext>
            </a:extLst>
          </p:cNvPr>
          <p:cNvSpPr/>
          <p:nvPr/>
        </p:nvSpPr>
        <p:spPr>
          <a:xfrm>
            <a:off x="6135389" y="4712132"/>
            <a:ext cx="574675" cy="8890"/>
          </a:xfrm>
          <a:custGeom>
            <a:avLst/>
            <a:gdLst/>
            <a:ahLst/>
            <a:cxnLst/>
            <a:rect l="l" t="t" r="r" b="b"/>
            <a:pathLst>
              <a:path w="574675" h="8889">
                <a:moveTo>
                  <a:pt x="0" y="0"/>
                </a:moveTo>
                <a:lnTo>
                  <a:pt x="14646" y="8335"/>
                </a:lnTo>
                <a:lnTo>
                  <a:pt x="560517" y="8335"/>
                </a:lnTo>
                <a:lnTo>
                  <a:pt x="57460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5">
            <a:extLst>
              <a:ext uri="{FF2B5EF4-FFF2-40B4-BE49-F238E27FC236}">
                <a16:creationId xmlns:a16="http://schemas.microsoft.com/office/drawing/2014/main" id="{1B1A4618-5DE0-46BE-9DBE-E0BFF61FCF73}"/>
              </a:ext>
            </a:extLst>
          </p:cNvPr>
          <p:cNvSpPr/>
          <p:nvPr/>
        </p:nvSpPr>
        <p:spPr>
          <a:xfrm>
            <a:off x="6150036" y="4724635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5870" y="0"/>
                </a:lnTo>
              </a:path>
            </a:pathLst>
          </a:custGeom>
          <a:ln w="8335">
            <a:solidFill>
              <a:srgbClr val="A8B7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6">
            <a:extLst>
              <a:ext uri="{FF2B5EF4-FFF2-40B4-BE49-F238E27FC236}">
                <a16:creationId xmlns:a16="http://schemas.microsoft.com/office/drawing/2014/main" id="{C5183655-E068-496C-AAC2-45ED7280BF33}"/>
              </a:ext>
            </a:extLst>
          </p:cNvPr>
          <p:cNvSpPr/>
          <p:nvPr/>
        </p:nvSpPr>
        <p:spPr>
          <a:xfrm>
            <a:off x="6150036" y="4720467"/>
            <a:ext cx="546100" cy="8890"/>
          </a:xfrm>
          <a:custGeom>
            <a:avLst/>
            <a:gdLst/>
            <a:ahLst/>
            <a:cxnLst/>
            <a:rect l="l" t="t" r="r" b="b"/>
            <a:pathLst>
              <a:path w="546100" h="8889">
                <a:moveTo>
                  <a:pt x="0" y="0"/>
                </a:moveTo>
                <a:lnTo>
                  <a:pt x="14646" y="8335"/>
                </a:lnTo>
                <a:lnTo>
                  <a:pt x="531787" y="8335"/>
                </a:lnTo>
                <a:lnTo>
                  <a:pt x="54587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7">
            <a:extLst>
              <a:ext uri="{FF2B5EF4-FFF2-40B4-BE49-F238E27FC236}">
                <a16:creationId xmlns:a16="http://schemas.microsoft.com/office/drawing/2014/main" id="{C7CF7184-7CA5-4DD2-AD1E-627382F013A5}"/>
              </a:ext>
            </a:extLst>
          </p:cNvPr>
          <p:cNvSpPr/>
          <p:nvPr/>
        </p:nvSpPr>
        <p:spPr>
          <a:xfrm>
            <a:off x="6164682" y="4732970"/>
            <a:ext cx="517525" cy="0"/>
          </a:xfrm>
          <a:custGeom>
            <a:avLst/>
            <a:gdLst/>
            <a:ahLst/>
            <a:cxnLst/>
            <a:rect l="l" t="t" r="r" b="b"/>
            <a:pathLst>
              <a:path w="517525">
                <a:moveTo>
                  <a:pt x="0" y="0"/>
                </a:moveTo>
                <a:lnTo>
                  <a:pt x="517140" y="0"/>
                </a:lnTo>
              </a:path>
            </a:pathLst>
          </a:custGeom>
          <a:ln w="8335">
            <a:solidFill>
              <a:srgbClr val="AAB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8">
            <a:extLst>
              <a:ext uri="{FF2B5EF4-FFF2-40B4-BE49-F238E27FC236}">
                <a16:creationId xmlns:a16="http://schemas.microsoft.com/office/drawing/2014/main" id="{37A302B5-822B-49FC-B05F-DC08B6062122}"/>
              </a:ext>
            </a:extLst>
          </p:cNvPr>
          <p:cNvSpPr/>
          <p:nvPr/>
        </p:nvSpPr>
        <p:spPr>
          <a:xfrm>
            <a:off x="6164682" y="4728802"/>
            <a:ext cx="517525" cy="8890"/>
          </a:xfrm>
          <a:custGeom>
            <a:avLst/>
            <a:gdLst/>
            <a:ahLst/>
            <a:cxnLst/>
            <a:rect l="l" t="t" r="r" b="b"/>
            <a:pathLst>
              <a:path w="517525" h="8889">
                <a:moveTo>
                  <a:pt x="0" y="0"/>
                </a:moveTo>
                <a:lnTo>
                  <a:pt x="14646" y="8335"/>
                </a:lnTo>
                <a:lnTo>
                  <a:pt x="503057" y="8335"/>
                </a:lnTo>
                <a:lnTo>
                  <a:pt x="51714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09">
            <a:extLst>
              <a:ext uri="{FF2B5EF4-FFF2-40B4-BE49-F238E27FC236}">
                <a16:creationId xmlns:a16="http://schemas.microsoft.com/office/drawing/2014/main" id="{ABC2F8FF-62E1-4E9E-B649-59ABD4096A01}"/>
              </a:ext>
            </a:extLst>
          </p:cNvPr>
          <p:cNvSpPr/>
          <p:nvPr/>
        </p:nvSpPr>
        <p:spPr>
          <a:xfrm>
            <a:off x="6179329" y="4741305"/>
            <a:ext cx="488950" cy="0"/>
          </a:xfrm>
          <a:custGeom>
            <a:avLst/>
            <a:gdLst/>
            <a:ahLst/>
            <a:cxnLst/>
            <a:rect l="l" t="t" r="r" b="b"/>
            <a:pathLst>
              <a:path w="488950">
                <a:moveTo>
                  <a:pt x="0" y="0"/>
                </a:moveTo>
                <a:lnTo>
                  <a:pt x="488410" y="0"/>
                </a:lnTo>
              </a:path>
            </a:pathLst>
          </a:custGeom>
          <a:ln w="8335">
            <a:solidFill>
              <a:srgbClr val="ABB9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0">
            <a:extLst>
              <a:ext uri="{FF2B5EF4-FFF2-40B4-BE49-F238E27FC236}">
                <a16:creationId xmlns:a16="http://schemas.microsoft.com/office/drawing/2014/main" id="{FFFAD064-DBF2-4BB9-B8CB-E4F752D9EB55}"/>
              </a:ext>
            </a:extLst>
          </p:cNvPr>
          <p:cNvSpPr/>
          <p:nvPr/>
        </p:nvSpPr>
        <p:spPr>
          <a:xfrm>
            <a:off x="6179329" y="4737138"/>
            <a:ext cx="488950" cy="8890"/>
          </a:xfrm>
          <a:custGeom>
            <a:avLst/>
            <a:gdLst/>
            <a:ahLst/>
            <a:cxnLst/>
            <a:rect l="l" t="t" r="r" b="b"/>
            <a:pathLst>
              <a:path w="488950" h="8889">
                <a:moveTo>
                  <a:pt x="0" y="0"/>
                </a:moveTo>
                <a:lnTo>
                  <a:pt x="14646" y="8335"/>
                </a:lnTo>
                <a:lnTo>
                  <a:pt x="474327" y="8335"/>
                </a:lnTo>
                <a:lnTo>
                  <a:pt x="48841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1">
            <a:extLst>
              <a:ext uri="{FF2B5EF4-FFF2-40B4-BE49-F238E27FC236}">
                <a16:creationId xmlns:a16="http://schemas.microsoft.com/office/drawing/2014/main" id="{DD6A60D9-1699-4E44-AE7C-4C5310458DB5}"/>
              </a:ext>
            </a:extLst>
          </p:cNvPr>
          <p:cNvSpPr/>
          <p:nvPr/>
        </p:nvSpPr>
        <p:spPr>
          <a:xfrm>
            <a:off x="6193976" y="4749641"/>
            <a:ext cx="459740" cy="0"/>
          </a:xfrm>
          <a:custGeom>
            <a:avLst/>
            <a:gdLst/>
            <a:ahLst/>
            <a:cxnLst/>
            <a:rect l="l" t="t" r="r" b="b"/>
            <a:pathLst>
              <a:path w="459740">
                <a:moveTo>
                  <a:pt x="0" y="0"/>
                </a:moveTo>
                <a:lnTo>
                  <a:pt x="459680" y="0"/>
                </a:lnTo>
              </a:path>
            </a:pathLst>
          </a:custGeom>
          <a:ln w="8335">
            <a:solidFill>
              <a:srgbClr val="AD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2">
            <a:extLst>
              <a:ext uri="{FF2B5EF4-FFF2-40B4-BE49-F238E27FC236}">
                <a16:creationId xmlns:a16="http://schemas.microsoft.com/office/drawing/2014/main" id="{535C8F54-7646-49B3-9198-26769BF20E92}"/>
              </a:ext>
            </a:extLst>
          </p:cNvPr>
          <p:cNvSpPr/>
          <p:nvPr/>
        </p:nvSpPr>
        <p:spPr>
          <a:xfrm>
            <a:off x="6193976" y="4745473"/>
            <a:ext cx="459740" cy="8890"/>
          </a:xfrm>
          <a:custGeom>
            <a:avLst/>
            <a:gdLst/>
            <a:ahLst/>
            <a:cxnLst/>
            <a:rect l="l" t="t" r="r" b="b"/>
            <a:pathLst>
              <a:path w="459740" h="8889">
                <a:moveTo>
                  <a:pt x="0" y="0"/>
                </a:moveTo>
                <a:lnTo>
                  <a:pt x="14646" y="8335"/>
                </a:lnTo>
                <a:lnTo>
                  <a:pt x="445597" y="8335"/>
                </a:lnTo>
                <a:lnTo>
                  <a:pt x="45968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3">
            <a:extLst>
              <a:ext uri="{FF2B5EF4-FFF2-40B4-BE49-F238E27FC236}">
                <a16:creationId xmlns:a16="http://schemas.microsoft.com/office/drawing/2014/main" id="{C0427FBB-DC11-41A8-87DC-95621105C3B5}"/>
              </a:ext>
            </a:extLst>
          </p:cNvPr>
          <p:cNvSpPr/>
          <p:nvPr/>
        </p:nvSpPr>
        <p:spPr>
          <a:xfrm>
            <a:off x="6208622" y="4757976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950" y="0"/>
                </a:lnTo>
              </a:path>
            </a:pathLst>
          </a:custGeom>
          <a:ln w="8335">
            <a:solidFill>
              <a:srgbClr val="ADB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4">
            <a:extLst>
              <a:ext uri="{FF2B5EF4-FFF2-40B4-BE49-F238E27FC236}">
                <a16:creationId xmlns:a16="http://schemas.microsoft.com/office/drawing/2014/main" id="{B3DD14C2-2BCD-4746-83CC-6C0311CABDC7}"/>
              </a:ext>
            </a:extLst>
          </p:cNvPr>
          <p:cNvSpPr/>
          <p:nvPr/>
        </p:nvSpPr>
        <p:spPr>
          <a:xfrm>
            <a:off x="6208622" y="4753809"/>
            <a:ext cx="431165" cy="8890"/>
          </a:xfrm>
          <a:custGeom>
            <a:avLst/>
            <a:gdLst/>
            <a:ahLst/>
            <a:cxnLst/>
            <a:rect l="l" t="t" r="r" b="b"/>
            <a:pathLst>
              <a:path w="431165" h="8889">
                <a:moveTo>
                  <a:pt x="0" y="0"/>
                </a:moveTo>
                <a:lnTo>
                  <a:pt x="14646" y="8335"/>
                </a:lnTo>
                <a:lnTo>
                  <a:pt x="416867" y="8335"/>
                </a:lnTo>
                <a:lnTo>
                  <a:pt x="43095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5">
            <a:extLst>
              <a:ext uri="{FF2B5EF4-FFF2-40B4-BE49-F238E27FC236}">
                <a16:creationId xmlns:a16="http://schemas.microsoft.com/office/drawing/2014/main" id="{A0640A98-15D0-416F-877F-35D920A1E5E1}"/>
              </a:ext>
            </a:extLst>
          </p:cNvPr>
          <p:cNvSpPr/>
          <p:nvPr/>
        </p:nvSpPr>
        <p:spPr>
          <a:xfrm>
            <a:off x="6223269" y="4766311"/>
            <a:ext cx="402590" cy="0"/>
          </a:xfrm>
          <a:custGeom>
            <a:avLst/>
            <a:gdLst/>
            <a:ahLst/>
            <a:cxnLst/>
            <a:rect l="l" t="t" r="r" b="b"/>
            <a:pathLst>
              <a:path w="402590">
                <a:moveTo>
                  <a:pt x="0" y="0"/>
                </a:moveTo>
                <a:lnTo>
                  <a:pt x="402220" y="0"/>
                </a:lnTo>
              </a:path>
            </a:pathLst>
          </a:custGeom>
          <a:ln w="8335">
            <a:solidFill>
              <a:srgbClr val="AEBD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6">
            <a:extLst>
              <a:ext uri="{FF2B5EF4-FFF2-40B4-BE49-F238E27FC236}">
                <a16:creationId xmlns:a16="http://schemas.microsoft.com/office/drawing/2014/main" id="{7FC33D07-61FF-46C0-BAFF-8AF8F9F444C8}"/>
              </a:ext>
            </a:extLst>
          </p:cNvPr>
          <p:cNvSpPr/>
          <p:nvPr/>
        </p:nvSpPr>
        <p:spPr>
          <a:xfrm>
            <a:off x="6223269" y="4762144"/>
            <a:ext cx="402590" cy="8890"/>
          </a:xfrm>
          <a:custGeom>
            <a:avLst/>
            <a:gdLst/>
            <a:ahLst/>
            <a:cxnLst/>
            <a:rect l="l" t="t" r="r" b="b"/>
            <a:pathLst>
              <a:path w="402590" h="8889">
                <a:moveTo>
                  <a:pt x="0" y="0"/>
                </a:moveTo>
                <a:lnTo>
                  <a:pt x="14646" y="8335"/>
                </a:lnTo>
                <a:lnTo>
                  <a:pt x="388137" y="8335"/>
                </a:lnTo>
                <a:lnTo>
                  <a:pt x="40222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7">
            <a:extLst>
              <a:ext uri="{FF2B5EF4-FFF2-40B4-BE49-F238E27FC236}">
                <a16:creationId xmlns:a16="http://schemas.microsoft.com/office/drawing/2014/main" id="{EBC5830A-2194-4413-A5A3-D49247E9118F}"/>
              </a:ext>
            </a:extLst>
          </p:cNvPr>
          <p:cNvSpPr/>
          <p:nvPr/>
        </p:nvSpPr>
        <p:spPr>
          <a:xfrm>
            <a:off x="6237916" y="4774646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5">
                <a:moveTo>
                  <a:pt x="0" y="0"/>
                </a:moveTo>
                <a:lnTo>
                  <a:pt x="373490" y="0"/>
                </a:lnTo>
              </a:path>
            </a:pathLst>
          </a:custGeom>
          <a:ln w="8335">
            <a:solidFill>
              <a:srgbClr val="B0BF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8">
            <a:extLst>
              <a:ext uri="{FF2B5EF4-FFF2-40B4-BE49-F238E27FC236}">
                <a16:creationId xmlns:a16="http://schemas.microsoft.com/office/drawing/2014/main" id="{21B3C429-4EBF-4B16-9579-AC90E5BBCDF0}"/>
              </a:ext>
            </a:extLst>
          </p:cNvPr>
          <p:cNvSpPr/>
          <p:nvPr/>
        </p:nvSpPr>
        <p:spPr>
          <a:xfrm>
            <a:off x="6237916" y="4770479"/>
            <a:ext cx="374015" cy="8890"/>
          </a:xfrm>
          <a:custGeom>
            <a:avLst/>
            <a:gdLst/>
            <a:ahLst/>
            <a:cxnLst/>
            <a:rect l="l" t="t" r="r" b="b"/>
            <a:pathLst>
              <a:path w="374015" h="8889">
                <a:moveTo>
                  <a:pt x="0" y="0"/>
                </a:moveTo>
                <a:lnTo>
                  <a:pt x="14646" y="8335"/>
                </a:lnTo>
                <a:lnTo>
                  <a:pt x="359407" y="8335"/>
                </a:lnTo>
                <a:lnTo>
                  <a:pt x="37349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19">
            <a:extLst>
              <a:ext uri="{FF2B5EF4-FFF2-40B4-BE49-F238E27FC236}">
                <a16:creationId xmlns:a16="http://schemas.microsoft.com/office/drawing/2014/main" id="{116E43EA-6BE6-4485-A31C-A8A4DE80C490}"/>
              </a:ext>
            </a:extLst>
          </p:cNvPr>
          <p:cNvSpPr/>
          <p:nvPr/>
        </p:nvSpPr>
        <p:spPr>
          <a:xfrm>
            <a:off x="6252562" y="4782982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4">
                <a:moveTo>
                  <a:pt x="0" y="0"/>
                </a:moveTo>
                <a:lnTo>
                  <a:pt x="344760" y="0"/>
                </a:lnTo>
              </a:path>
            </a:pathLst>
          </a:custGeom>
          <a:ln w="8335">
            <a:solidFill>
              <a:srgbClr val="B1C0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0">
            <a:extLst>
              <a:ext uri="{FF2B5EF4-FFF2-40B4-BE49-F238E27FC236}">
                <a16:creationId xmlns:a16="http://schemas.microsoft.com/office/drawing/2014/main" id="{042A6430-73E3-4381-BA92-FED8E4530AEE}"/>
              </a:ext>
            </a:extLst>
          </p:cNvPr>
          <p:cNvSpPr/>
          <p:nvPr/>
        </p:nvSpPr>
        <p:spPr>
          <a:xfrm>
            <a:off x="6252562" y="4778814"/>
            <a:ext cx="344805" cy="8890"/>
          </a:xfrm>
          <a:custGeom>
            <a:avLst/>
            <a:gdLst/>
            <a:ahLst/>
            <a:cxnLst/>
            <a:rect l="l" t="t" r="r" b="b"/>
            <a:pathLst>
              <a:path w="344804" h="8889">
                <a:moveTo>
                  <a:pt x="0" y="0"/>
                </a:moveTo>
                <a:lnTo>
                  <a:pt x="14646" y="8335"/>
                </a:lnTo>
                <a:lnTo>
                  <a:pt x="330677" y="8335"/>
                </a:lnTo>
                <a:lnTo>
                  <a:pt x="34476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1">
            <a:extLst>
              <a:ext uri="{FF2B5EF4-FFF2-40B4-BE49-F238E27FC236}">
                <a16:creationId xmlns:a16="http://schemas.microsoft.com/office/drawing/2014/main" id="{8DC4F511-F54A-4D24-98F3-1C3E4C4C54AF}"/>
              </a:ext>
            </a:extLst>
          </p:cNvPr>
          <p:cNvSpPr/>
          <p:nvPr/>
        </p:nvSpPr>
        <p:spPr>
          <a:xfrm>
            <a:off x="6267209" y="4791317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6030" y="0"/>
                </a:lnTo>
              </a:path>
            </a:pathLst>
          </a:custGeom>
          <a:ln w="8335">
            <a:solidFill>
              <a:srgbClr val="B2C1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2">
            <a:extLst>
              <a:ext uri="{FF2B5EF4-FFF2-40B4-BE49-F238E27FC236}">
                <a16:creationId xmlns:a16="http://schemas.microsoft.com/office/drawing/2014/main" id="{B62115DC-53EA-4318-A5F6-BC95584E0D18}"/>
              </a:ext>
            </a:extLst>
          </p:cNvPr>
          <p:cNvSpPr/>
          <p:nvPr/>
        </p:nvSpPr>
        <p:spPr>
          <a:xfrm>
            <a:off x="6267209" y="4787150"/>
            <a:ext cx="316230" cy="8890"/>
          </a:xfrm>
          <a:custGeom>
            <a:avLst/>
            <a:gdLst/>
            <a:ahLst/>
            <a:cxnLst/>
            <a:rect l="l" t="t" r="r" b="b"/>
            <a:pathLst>
              <a:path w="316229" h="8889">
                <a:moveTo>
                  <a:pt x="0" y="0"/>
                </a:moveTo>
                <a:lnTo>
                  <a:pt x="14646" y="8335"/>
                </a:lnTo>
                <a:lnTo>
                  <a:pt x="301947" y="8335"/>
                </a:lnTo>
                <a:lnTo>
                  <a:pt x="31603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3">
            <a:extLst>
              <a:ext uri="{FF2B5EF4-FFF2-40B4-BE49-F238E27FC236}">
                <a16:creationId xmlns:a16="http://schemas.microsoft.com/office/drawing/2014/main" id="{6C6A3BFB-75FE-4EF5-8EC9-AD73154EFE20}"/>
              </a:ext>
            </a:extLst>
          </p:cNvPr>
          <p:cNvSpPr/>
          <p:nvPr/>
        </p:nvSpPr>
        <p:spPr>
          <a:xfrm>
            <a:off x="6281856" y="4799653"/>
            <a:ext cx="287655" cy="0"/>
          </a:xfrm>
          <a:custGeom>
            <a:avLst/>
            <a:gdLst/>
            <a:ahLst/>
            <a:cxnLst/>
            <a:rect l="l" t="t" r="r" b="b"/>
            <a:pathLst>
              <a:path w="287654">
                <a:moveTo>
                  <a:pt x="0" y="0"/>
                </a:moveTo>
                <a:lnTo>
                  <a:pt x="287300" y="0"/>
                </a:lnTo>
              </a:path>
            </a:pathLst>
          </a:custGeom>
          <a:ln w="8335">
            <a:solidFill>
              <a:srgbClr val="B4C2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4">
            <a:extLst>
              <a:ext uri="{FF2B5EF4-FFF2-40B4-BE49-F238E27FC236}">
                <a16:creationId xmlns:a16="http://schemas.microsoft.com/office/drawing/2014/main" id="{04495648-E79F-403C-BC22-784F86D96615}"/>
              </a:ext>
            </a:extLst>
          </p:cNvPr>
          <p:cNvSpPr/>
          <p:nvPr/>
        </p:nvSpPr>
        <p:spPr>
          <a:xfrm>
            <a:off x="6281856" y="4795485"/>
            <a:ext cx="287655" cy="8890"/>
          </a:xfrm>
          <a:custGeom>
            <a:avLst/>
            <a:gdLst/>
            <a:ahLst/>
            <a:cxnLst/>
            <a:rect l="l" t="t" r="r" b="b"/>
            <a:pathLst>
              <a:path w="287654" h="8889">
                <a:moveTo>
                  <a:pt x="0" y="0"/>
                </a:moveTo>
                <a:lnTo>
                  <a:pt x="14646" y="8335"/>
                </a:lnTo>
                <a:lnTo>
                  <a:pt x="273217" y="8335"/>
                </a:lnTo>
                <a:lnTo>
                  <a:pt x="28730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5">
            <a:extLst>
              <a:ext uri="{FF2B5EF4-FFF2-40B4-BE49-F238E27FC236}">
                <a16:creationId xmlns:a16="http://schemas.microsoft.com/office/drawing/2014/main" id="{2915F2BA-412A-48EB-8549-5A9387271AE7}"/>
              </a:ext>
            </a:extLst>
          </p:cNvPr>
          <p:cNvSpPr/>
          <p:nvPr/>
        </p:nvSpPr>
        <p:spPr>
          <a:xfrm>
            <a:off x="6296502" y="4807988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8570" y="0"/>
                </a:lnTo>
              </a:path>
            </a:pathLst>
          </a:custGeom>
          <a:ln w="8335">
            <a:solidFill>
              <a:srgbClr val="B4C4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6">
            <a:extLst>
              <a:ext uri="{FF2B5EF4-FFF2-40B4-BE49-F238E27FC236}">
                <a16:creationId xmlns:a16="http://schemas.microsoft.com/office/drawing/2014/main" id="{C34CCED6-5897-4A12-BB94-EE7D36A2DD59}"/>
              </a:ext>
            </a:extLst>
          </p:cNvPr>
          <p:cNvSpPr/>
          <p:nvPr/>
        </p:nvSpPr>
        <p:spPr>
          <a:xfrm>
            <a:off x="6296502" y="4803820"/>
            <a:ext cx="259079" cy="8890"/>
          </a:xfrm>
          <a:custGeom>
            <a:avLst/>
            <a:gdLst/>
            <a:ahLst/>
            <a:cxnLst/>
            <a:rect l="l" t="t" r="r" b="b"/>
            <a:pathLst>
              <a:path w="259079" h="8889">
                <a:moveTo>
                  <a:pt x="0" y="0"/>
                </a:moveTo>
                <a:lnTo>
                  <a:pt x="14646" y="8335"/>
                </a:lnTo>
                <a:lnTo>
                  <a:pt x="244487" y="8335"/>
                </a:lnTo>
                <a:lnTo>
                  <a:pt x="25857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7">
            <a:extLst>
              <a:ext uri="{FF2B5EF4-FFF2-40B4-BE49-F238E27FC236}">
                <a16:creationId xmlns:a16="http://schemas.microsoft.com/office/drawing/2014/main" id="{70405D14-A6E4-464B-A7EF-B29D1D9FED35}"/>
              </a:ext>
            </a:extLst>
          </p:cNvPr>
          <p:cNvSpPr/>
          <p:nvPr/>
        </p:nvSpPr>
        <p:spPr>
          <a:xfrm>
            <a:off x="6306981" y="4657961"/>
            <a:ext cx="491669" cy="4000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28">
            <a:extLst>
              <a:ext uri="{FF2B5EF4-FFF2-40B4-BE49-F238E27FC236}">
                <a16:creationId xmlns:a16="http://schemas.microsoft.com/office/drawing/2014/main" id="{F2BA949A-4FC1-4F68-8C93-C6963861FB31}"/>
              </a:ext>
            </a:extLst>
          </p:cNvPr>
          <p:cNvSpPr/>
          <p:nvPr/>
        </p:nvSpPr>
        <p:spPr>
          <a:xfrm>
            <a:off x="5995581" y="4620443"/>
            <a:ext cx="490997" cy="50845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29">
            <a:extLst>
              <a:ext uri="{FF2B5EF4-FFF2-40B4-BE49-F238E27FC236}">
                <a16:creationId xmlns:a16="http://schemas.microsoft.com/office/drawing/2014/main" id="{FD69CF59-8356-4004-9618-6DB5EF52553C}"/>
              </a:ext>
            </a:extLst>
          </p:cNvPr>
          <p:cNvSpPr/>
          <p:nvPr/>
        </p:nvSpPr>
        <p:spPr>
          <a:xfrm>
            <a:off x="5991940" y="4619401"/>
            <a:ext cx="492759" cy="507365"/>
          </a:xfrm>
          <a:custGeom>
            <a:avLst/>
            <a:gdLst/>
            <a:ahLst/>
            <a:cxnLst/>
            <a:rect l="l" t="t" r="r" b="b"/>
            <a:pathLst>
              <a:path w="492760" h="507364">
                <a:moveTo>
                  <a:pt x="492556" y="506892"/>
                </a:moveTo>
                <a:lnTo>
                  <a:pt x="0" y="219323"/>
                </a:lnTo>
                <a:lnTo>
                  <a:pt x="0" y="0"/>
                </a:lnTo>
                <a:lnTo>
                  <a:pt x="492556" y="282359"/>
                </a:lnTo>
                <a:lnTo>
                  <a:pt x="492556" y="506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0">
            <a:extLst>
              <a:ext uri="{FF2B5EF4-FFF2-40B4-BE49-F238E27FC236}">
                <a16:creationId xmlns:a16="http://schemas.microsoft.com/office/drawing/2014/main" id="{49CA2F7A-41C1-4605-8070-48C5E0694051}"/>
              </a:ext>
            </a:extLst>
          </p:cNvPr>
          <p:cNvSpPr/>
          <p:nvPr/>
        </p:nvSpPr>
        <p:spPr>
          <a:xfrm>
            <a:off x="5991940" y="4619401"/>
            <a:ext cx="492759" cy="507365"/>
          </a:xfrm>
          <a:custGeom>
            <a:avLst/>
            <a:gdLst/>
            <a:ahLst/>
            <a:cxnLst/>
            <a:rect l="l" t="t" r="r" b="b"/>
            <a:pathLst>
              <a:path w="492760" h="507364">
                <a:moveTo>
                  <a:pt x="492556" y="506892"/>
                </a:moveTo>
                <a:lnTo>
                  <a:pt x="0" y="219323"/>
                </a:lnTo>
                <a:lnTo>
                  <a:pt x="0" y="0"/>
                </a:lnTo>
                <a:lnTo>
                  <a:pt x="492556" y="282359"/>
                </a:lnTo>
                <a:lnTo>
                  <a:pt x="492556" y="506892"/>
                </a:lnTo>
                <a:close/>
              </a:path>
            </a:pathLst>
          </a:custGeom>
          <a:ln w="4164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1">
            <a:extLst>
              <a:ext uri="{FF2B5EF4-FFF2-40B4-BE49-F238E27FC236}">
                <a16:creationId xmlns:a16="http://schemas.microsoft.com/office/drawing/2014/main" id="{438884E5-1F00-4B13-A9C4-98F486A4B915}"/>
              </a:ext>
            </a:extLst>
          </p:cNvPr>
          <p:cNvSpPr/>
          <p:nvPr/>
        </p:nvSpPr>
        <p:spPr>
          <a:xfrm>
            <a:off x="6020547" y="4670455"/>
            <a:ext cx="16643" cy="250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2">
            <a:extLst>
              <a:ext uri="{FF2B5EF4-FFF2-40B4-BE49-F238E27FC236}">
                <a16:creationId xmlns:a16="http://schemas.microsoft.com/office/drawing/2014/main" id="{46DCB7C4-4DEE-4C9C-AB4C-97673DEFFEBE}"/>
              </a:ext>
            </a:extLst>
          </p:cNvPr>
          <p:cNvSpPr/>
          <p:nvPr/>
        </p:nvSpPr>
        <p:spPr>
          <a:xfrm>
            <a:off x="6079191" y="4710309"/>
            <a:ext cx="70606" cy="869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3">
            <a:extLst>
              <a:ext uri="{FF2B5EF4-FFF2-40B4-BE49-F238E27FC236}">
                <a16:creationId xmlns:a16="http://schemas.microsoft.com/office/drawing/2014/main" id="{1BB67E9A-E422-4AB8-8E28-5008C4990486}"/>
              </a:ext>
            </a:extLst>
          </p:cNvPr>
          <p:cNvSpPr/>
          <p:nvPr/>
        </p:nvSpPr>
        <p:spPr>
          <a:xfrm>
            <a:off x="6098566" y="4728802"/>
            <a:ext cx="35368" cy="4493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4">
            <a:extLst>
              <a:ext uri="{FF2B5EF4-FFF2-40B4-BE49-F238E27FC236}">
                <a16:creationId xmlns:a16="http://schemas.microsoft.com/office/drawing/2014/main" id="{784F912F-E787-4142-A2B3-D31840693C60}"/>
              </a:ext>
            </a:extLst>
          </p:cNvPr>
          <p:cNvSpPr/>
          <p:nvPr/>
        </p:nvSpPr>
        <p:spPr>
          <a:xfrm>
            <a:off x="6079191" y="4812156"/>
            <a:ext cx="70606" cy="9168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5">
            <a:extLst>
              <a:ext uri="{FF2B5EF4-FFF2-40B4-BE49-F238E27FC236}">
                <a16:creationId xmlns:a16="http://schemas.microsoft.com/office/drawing/2014/main" id="{ECA9A02F-D89A-410B-B86F-58031603FA4C}"/>
              </a:ext>
            </a:extLst>
          </p:cNvPr>
          <p:cNvSpPr/>
          <p:nvPr/>
        </p:nvSpPr>
        <p:spPr>
          <a:xfrm>
            <a:off x="6104807" y="4726197"/>
            <a:ext cx="23495" cy="15875"/>
          </a:xfrm>
          <a:custGeom>
            <a:avLst/>
            <a:gdLst/>
            <a:ahLst/>
            <a:cxnLst/>
            <a:rect l="l" t="t" r="r" b="b"/>
            <a:pathLst>
              <a:path w="23495" h="15875">
                <a:moveTo>
                  <a:pt x="23405" y="15628"/>
                </a:moveTo>
                <a:lnTo>
                  <a:pt x="20113" y="8571"/>
                </a:lnTo>
                <a:lnTo>
                  <a:pt x="14628" y="3321"/>
                </a:lnTo>
                <a:lnTo>
                  <a:pt x="7679" y="317"/>
                </a:lnTo>
                <a:lnTo>
                  <a:pt x="0" y="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6">
            <a:extLst>
              <a:ext uri="{FF2B5EF4-FFF2-40B4-BE49-F238E27FC236}">
                <a16:creationId xmlns:a16="http://schemas.microsoft.com/office/drawing/2014/main" id="{109BBE66-F8A9-4715-8226-E2C9943F78BF}"/>
              </a:ext>
            </a:extLst>
          </p:cNvPr>
          <p:cNvSpPr/>
          <p:nvPr/>
        </p:nvSpPr>
        <p:spPr>
          <a:xfrm>
            <a:off x="6094421" y="4726197"/>
            <a:ext cx="10795" cy="27940"/>
          </a:xfrm>
          <a:custGeom>
            <a:avLst/>
            <a:gdLst/>
            <a:ahLst/>
            <a:cxnLst/>
            <a:rect l="l" t="t" r="r" b="b"/>
            <a:pathLst>
              <a:path w="10795" h="27939">
                <a:moveTo>
                  <a:pt x="10386" y="0"/>
                </a:moveTo>
                <a:lnTo>
                  <a:pt x="4258" y="5339"/>
                </a:lnTo>
                <a:lnTo>
                  <a:pt x="763" y="12242"/>
                </a:lnTo>
                <a:lnTo>
                  <a:pt x="0" y="19926"/>
                </a:lnTo>
                <a:lnTo>
                  <a:pt x="2064" y="27610"/>
                </a:lnTo>
              </a:path>
            </a:pathLst>
          </a:custGeom>
          <a:ln w="41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7">
            <a:extLst>
              <a:ext uri="{FF2B5EF4-FFF2-40B4-BE49-F238E27FC236}">
                <a16:creationId xmlns:a16="http://schemas.microsoft.com/office/drawing/2014/main" id="{50FB0B5B-DA63-40BE-8111-384B52413A18}"/>
              </a:ext>
            </a:extLst>
          </p:cNvPr>
          <p:cNvSpPr/>
          <p:nvPr/>
        </p:nvSpPr>
        <p:spPr>
          <a:xfrm>
            <a:off x="6096485" y="4753809"/>
            <a:ext cx="23495" cy="15875"/>
          </a:xfrm>
          <a:custGeom>
            <a:avLst/>
            <a:gdLst/>
            <a:ahLst/>
            <a:cxnLst/>
            <a:rect l="l" t="t" r="r" b="b"/>
            <a:pathLst>
              <a:path w="23495" h="15875">
                <a:moveTo>
                  <a:pt x="0" y="0"/>
                </a:moveTo>
                <a:lnTo>
                  <a:pt x="3291" y="7057"/>
                </a:lnTo>
                <a:lnTo>
                  <a:pt x="8777" y="12307"/>
                </a:lnTo>
                <a:lnTo>
                  <a:pt x="15725" y="15311"/>
                </a:lnTo>
                <a:lnTo>
                  <a:pt x="23405" y="15628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38">
            <a:extLst>
              <a:ext uri="{FF2B5EF4-FFF2-40B4-BE49-F238E27FC236}">
                <a16:creationId xmlns:a16="http://schemas.microsoft.com/office/drawing/2014/main" id="{DCF79C2C-686C-4A6F-AE68-93B4FE8AAEF4}"/>
              </a:ext>
            </a:extLst>
          </p:cNvPr>
          <p:cNvSpPr/>
          <p:nvPr/>
        </p:nvSpPr>
        <p:spPr>
          <a:xfrm>
            <a:off x="6119890" y="4741826"/>
            <a:ext cx="10795" cy="27940"/>
          </a:xfrm>
          <a:custGeom>
            <a:avLst/>
            <a:gdLst/>
            <a:ahLst/>
            <a:cxnLst/>
            <a:rect l="l" t="t" r="r" b="b"/>
            <a:pathLst>
              <a:path w="10795" h="27939">
                <a:moveTo>
                  <a:pt x="0" y="27610"/>
                </a:moveTo>
                <a:lnTo>
                  <a:pt x="6127" y="22270"/>
                </a:lnTo>
                <a:lnTo>
                  <a:pt x="9622" y="15368"/>
                </a:lnTo>
                <a:lnTo>
                  <a:pt x="10386" y="7684"/>
                </a:lnTo>
                <a:lnTo>
                  <a:pt x="8321" y="0"/>
                </a:lnTo>
              </a:path>
            </a:pathLst>
          </a:custGeom>
          <a:ln w="41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39">
            <a:extLst>
              <a:ext uri="{FF2B5EF4-FFF2-40B4-BE49-F238E27FC236}">
                <a16:creationId xmlns:a16="http://schemas.microsoft.com/office/drawing/2014/main" id="{88F0E078-D0C1-41A3-A050-37114AD4EE2B}"/>
              </a:ext>
            </a:extLst>
          </p:cNvPr>
          <p:cNvSpPr/>
          <p:nvPr/>
        </p:nvSpPr>
        <p:spPr>
          <a:xfrm>
            <a:off x="6104807" y="4829868"/>
            <a:ext cx="23495" cy="15875"/>
          </a:xfrm>
          <a:custGeom>
            <a:avLst/>
            <a:gdLst/>
            <a:ahLst/>
            <a:cxnLst/>
            <a:rect l="l" t="t" r="r" b="b"/>
            <a:pathLst>
              <a:path w="23495" h="15875">
                <a:moveTo>
                  <a:pt x="23405" y="15628"/>
                </a:moveTo>
                <a:lnTo>
                  <a:pt x="20113" y="8571"/>
                </a:lnTo>
                <a:lnTo>
                  <a:pt x="14628" y="3321"/>
                </a:lnTo>
                <a:lnTo>
                  <a:pt x="7679" y="317"/>
                </a:lnTo>
                <a:lnTo>
                  <a:pt x="0" y="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0">
            <a:extLst>
              <a:ext uri="{FF2B5EF4-FFF2-40B4-BE49-F238E27FC236}">
                <a16:creationId xmlns:a16="http://schemas.microsoft.com/office/drawing/2014/main" id="{159FB296-FF9A-4E5F-9D14-0AF4C65E4C6A}"/>
              </a:ext>
            </a:extLst>
          </p:cNvPr>
          <p:cNvSpPr/>
          <p:nvPr/>
        </p:nvSpPr>
        <p:spPr>
          <a:xfrm>
            <a:off x="6094421" y="4829868"/>
            <a:ext cx="10795" cy="27940"/>
          </a:xfrm>
          <a:custGeom>
            <a:avLst/>
            <a:gdLst/>
            <a:ahLst/>
            <a:cxnLst/>
            <a:rect l="l" t="t" r="r" b="b"/>
            <a:pathLst>
              <a:path w="10795" h="27939">
                <a:moveTo>
                  <a:pt x="10386" y="0"/>
                </a:moveTo>
                <a:lnTo>
                  <a:pt x="4258" y="5339"/>
                </a:lnTo>
                <a:lnTo>
                  <a:pt x="763" y="12242"/>
                </a:lnTo>
                <a:lnTo>
                  <a:pt x="0" y="19926"/>
                </a:lnTo>
                <a:lnTo>
                  <a:pt x="2064" y="27610"/>
                </a:lnTo>
              </a:path>
            </a:pathLst>
          </a:custGeom>
          <a:ln w="41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1">
            <a:extLst>
              <a:ext uri="{FF2B5EF4-FFF2-40B4-BE49-F238E27FC236}">
                <a16:creationId xmlns:a16="http://schemas.microsoft.com/office/drawing/2014/main" id="{C381F105-8301-4208-8E19-86C7AF2218F7}"/>
              </a:ext>
            </a:extLst>
          </p:cNvPr>
          <p:cNvSpPr/>
          <p:nvPr/>
        </p:nvSpPr>
        <p:spPr>
          <a:xfrm>
            <a:off x="6096485" y="4857479"/>
            <a:ext cx="23495" cy="15875"/>
          </a:xfrm>
          <a:custGeom>
            <a:avLst/>
            <a:gdLst/>
            <a:ahLst/>
            <a:cxnLst/>
            <a:rect l="l" t="t" r="r" b="b"/>
            <a:pathLst>
              <a:path w="23495" h="15875">
                <a:moveTo>
                  <a:pt x="0" y="0"/>
                </a:moveTo>
                <a:lnTo>
                  <a:pt x="3291" y="7057"/>
                </a:lnTo>
                <a:lnTo>
                  <a:pt x="8777" y="12307"/>
                </a:lnTo>
                <a:lnTo>
                  <a:pt x="15725" y="15311"/>
                </a:lnTo>
                <a:lnTo>
                  <a:pt x="23405" y="15628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2">
            <a:extLst>
              <a:ext uri="{FF2B5EF4-FFF2-40B4-BE49-F238E27FC236}">
                <a16:creationId xmlns:a16="http://schemas.microsoft.com/office/drawing/2014/main" id="{5AC0AC98-E8B0-4B7E-A85C-1E548D46E261}"/>
              </a:ext>
            </a:extLst>
          </p:cNvPr>
          <p:cNvSpPr/>
          <p:nvPr/>
        </p:nvSpPr>
        <p:spPr>
          <a:xfrm>
            <a:off x="6119890" y="4845497"/>
            <a:ext cx="10795" cy="27940"/>
          </a:xfrm>
          <a:custGeom>
            <a:avLst/>
            <a:gdLst/>
            <a:ahLst/>
            <a:cxnLst/>
            <a:rect l="l" t="t" r="r" b="b"/>
            <a:pathLst>
              <a:path w="10795" h="27939">
                <a:moveTo>
                  <a:pt x="0" y="27610"/>
                </a:moveTo>
                <a:lnTo>
                  <a:pt x="6127" y="22270"/>
                </a:lnTo>
                <a:lnTo>
                  <a:pt x="9622" y="15368"/>
                </a:lnTo>
                <a:lnTo>
                  <a:pt x="10386" y="7684"/>
                </a:lnTo>
                <a:lnTo>
                  <a:pt x="8321" y="0"/>
                </a:lnTo>
              </a:path>
            </a:pathLst>
          </a:custGeom>
          <a:ln w="41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3">
            <a:extLst>
              <a:ext uri="{FF2B5EF4-FFF2-40B4-BE49-F238E27FC236}">
                <a16:creationId xmlns:a16="http://schemas.microsoft.com/office/drawing/2014/main" id="{34BA7708-D6B3-4F63-8EB1-FACB45205249}"/>
              </a:ext>
            </a:extLst>
          </p:cNvPr>
          <p:cNvSpPr/>
          <p:nvPr/>
        </p:nvSpPr>
        <p:spPr>
          <a:xfrm>
            <a:off x="6170343" y="4745473"/>
            <a:ext cx="199726" cy="29173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4">
            <a:extLst>
              <a:ext uri="{FF2B5EF4-FFF2-40B4-BE49-F238E27FC236}">
                <a16:creationId xmlns:a16="http://schemas.microsoft.com/office/drawing/2014/main" id="{183FDE4F-1747-44CA-AD9D-991B56C1A384}"/>
              </a:ext>
            </a:extLst>
          </p:cNvPr>
          <p:cNvSpPr/>
          <p:nvPr/>
        </p:nvSpPr>
        <p:spPr>
          <a:xfrm>
            <a:off x="6164621" y="4741305"/>
            <a:ext cx="40640" cy="177165"/>
          </a:xfrm>
          <a:custGeom>
            <a:avLst/>
            <a:gdLst/>
            <a:ahLst/>
            <a:cxnLst/>
            <a:rect l="l" t="t" r="r" b="b"/>
            <a:pathLst>
              <a:path w="40639" h="177164">
                <a:moveTo>
                  <a:pt x="0" y="176604"/>
                </a:moveTo>
                <a:lnTo>
                  <a:pt x="1040" y="0"/>
                </a:lnTo>
                <a:lnTo>
                  <a:pt x="40569" y="21359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5">
            <a:extLst>
              <a:ext uri="{FF2B5EF4-FFF2-40B4-BE49-F238E27FC236}">
                <a16:creationId xmlns:a16="http://schemas.microsoft.com/office/drawing/2014/main" id="{8B5FC3D1-0A56-4ECC-9386-166F05A4F123}"/>
              </a:ext>
            </a:extLst>
          </p:cNvPr>
          <p:cNvSpPr/>
          <p:nvPr/>
        </p:nvSpPr>
        <p:spPr>
          <a:xfrm>
            <a:off x="6218193" y="4773084"/>
            <a:ext cx="40640" cy="177165"/>
          </a:xfrm>
          <a:custGeom>
            <a:avLst/>
            <a:gdLst/>
            <a:ahLst/>
            <a:cxnLst/>
            <a:rect l="l" t="t" r="r" b="b"/>
            <a:pathLst>
              <a:path w="40639" h="177164">
                <a:moveTo>
                  <a:pt x="0" y="176604"/>
                </a:moveTo>
                <a:lnTo>
                  <a:pt x="1040" y="0"/>
                </a:lnTo>
                <a:lnTo>
                  <a:pt x="40569" y="21359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6">
            <a:extLst>
              <a:ext uri="{FF2B5EF4-FFF2-40B4-BE49-F238E27FC236}">
                <a16:creationId xmlns:a16="http://schemas.microsoft.com/office/drawing/2014/main" id="{329339BD-CCF7-4ADD-B995-D795083FF689}"/>
              </a:ext>
            </a:extLst>
          </p:cNvPr>
          <p:cNvSpPr/>
          <p:nvPr/>
        </p:nvSpPr>
        <p:spPr>
          <a:xfrm>
            <a:off x="6271766" y="4804862"/>
            <a:ext cx="40640" cy="177165"/>
          </a:xfrm>
          <a:custGeom>
            <a:avLst/>
            <a:gdLst/>
            <a:ahLst/>
            <a:cxnLst/>
            <a:rect l="l" t="t" r="r" b="b"/>
            <a:pathLst>
              <a:path w="40639" h="177164">
                <a:moveTo>
                  <a:pt x="0" y="176604"/>
                </a:moveTo>
                <a:lnTo>
                  <a:pt x="1040" y="0"/>
                </a:lnTo>
                <a:lnTo>
                  <a:pt x="40570" y="21359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7">
            <a:extLst>
              <a:ext uri="{FF2B5EF4-FFF2-40B4-BE49-F238E27FC236}">
                <a16:creationId xmlns:a16="http://schemas.microsoft.com/office/drawing/2014/main" id="{051AA7B1-5986-4720-B74B-4CBD625F1522}"/>
              </a:ext>
            </a:extLst>
          </p:cNvPr>
          <p:cNvSpPr/>
          <p:nvPr/>
        </p:nvSpPr>
        <p:spPr>
          <a:xfrm>
            <a:off x="6325339" y="4836641"/>
            <a:ext cx="40640" cy="177165"/>
          </a:xfrm>
          <a:custGeom>
            <a:avLst/>
            <a:gdLst/>
            <a:ahLst/>
            <a:cxnLst/>
            <a:rect l="l" t="t" r="r" b="b"/>
            <a:pathLst>
              <a:path w="40639" h="177164">
                <a:moveTo>
                  <a:pt x="0" y="176604"/>
                </a:moveTo>
                <a:lnTo>
                  <a:pt x="1040" y="0"/>
                </a:lnTo>
                <a:lnTo>
                  <a:pt x="40569" y="21359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48">
            <a:extLst>
              <a:ext uri="{FF2B5EF4-FFF2-40B4-BE49-F238E27FC236}">
                <a16:creationId xmlns:a16="http://schemas.microsoft.com/office/drawing/2014/main" id="{B0850629-6AA5-47AE-A612-7B42970C7101}"/>
              </a:ext>
            </a:extLst>
          </p:cNvPr>
          <p:cNvSpPr/>
          <p:nvPr/>
        </p:nvSpPr>
        <p:spPr>
          <a:xfrm>
            <a:off x="6325339" y="4858000"/>
            <a:ext cx="40640" cy="177165"/>
          </a:xfrm>
          <a:custGeom>
            <a:avLst/>
            <a:gdLst/>
            <a:ahLst/>
            <a:cxnLst/>
            <a:rect l="l" t="t" r="r" b="b"/>
            <a:pathLst>
              <a:path w="40639" h="177164">
                <a:moveTo>
                  <a:pt x="40569" y="0"/>
                </a:moveTo>
                <a:lnTo>
                  <a:pt x="39009" y="177125"/>
                </a:lnTo>
                <a:lnTo>
                  <a:pt x="0" y="155245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49">
            <a:extLst>
              <a:ext uri="{FF2B5EF4-FFF2-40B4-BE49-F238E27FC236}">
                <a16:creationId xmlns:a16="http://schemas.microsoft.com/office/drawing/2014/main" id="{A0E2376E-E745-4E8F-9BA6-D9BE4E5E7B82}"/>
              </a:ext>
            </a:extLst>
          </p:cNvPr>
          <p:cNvSpPr/>
          <p:nvPr/>
        </p:nvSpPr>
        <p:spPr>
          <a:xfrm>
            <a:off x="6271766" y="4826222"/>
            <a:ext cx="40640" cy="177165"/>
          </a:xfrm>
          <a:custGeom>
            <a:avLst/>
            <a:gdLst/>
            <a:ahLst/>
            <a:cxnLst/>
            <a:rect l="l" t="t" r="r" b="b"/>
            <a:pathLst>
              <a:path w="40639" h="177164">
                <a:moveTo>
                  <a:pt x="40570" y="0"/>
                </a:moveTo>
                <a:lnTo>
                  <a:pt x="39529" y="177125"/>
                </a:lnTo>
                <a:lnTo>
                  <a:pt x="0" y="155245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0">
            <a:extLst>
              <a:ext uri="{FF2B5EF4-FFF2-40B4-BE49-F238E27FC236}">
                <a16:creationId xmlns:a16="http://schemas.microsoft.com/office/drawing/2014/main" id="{0C021049-DD1D-466E-B269-F324FCD4B94C}"/>
              </a:ext>
            </a:extLst>
          </p:cNvPr>
          <p:cNvSpPr/>
          <p:nvPr/>
        </p:nvSpPr>
        <p:spPr>
          <a:xfrm>
            <a:off x="6218193" y="4794443"/>
            <a:ext cx="40640" cy="177165"/>
          </a:xfrm>
          <a:custGeom>
            <a:avLst/>
            <a:gdLst/>
            <a:ahLst/>
            <a:cxnLst/>
            <a:rect l="l" t="t" r="r" b="b"/>
            <a:pathLst>
              <a:path w="40639" h="177164">
                <a:moveTo>
                  <a:pt x="40569" y="0"/>
                </a:moveTo>
                <a:lnTo>
                  <a:pt x="39529" y="177125"/>
                </a:lnTo>
                <a:lnTo>
                  <a:pt x="0" y="155245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1">
            <a:extLst>
              <a:ext uri="{FF2B5EF4-FFF2-40B4-BE49-F238E27FC236}">
                <a16:creationId xmlns:a16="http://schemas.microsoft.com/office/drawing/2014/main" id="{E275C9A9-44D7-4E6A-884A-A9709E082E20}"/>
              </a:ext>
            </a:extLst>
          </p:cNvPr>
          <p:cNvSpPr/>
          <p:nvPr/>
        </p:nvSpPr>
        <p:spPr>
          <a:xfrm>
            <a:off x="6164621" y="4762665"/>
            <a:ext cx="40640" cy="177165"/>
          </a:xfrm>
          <a:custGeom>
            <a:avLst/>
            <a:gdLst/>
            <a:ahLst/>
            <a:cxnLst/>
            <a:rect l="l" t="t" r="r" b="b"/>
            <a:pathLst>
              <a:path w="40639" h="177164">
                <a:moveTo>
                  <a:pt x="40569" y="0"/>
                </a:moveTo>
                <a:lnTo>
                  <a:pt x="39529" y="177125"/>
                </a:lnTo>
                <a:lnTo>
                  <a:pt x="0" y="155245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2">
            <a:extLst>
              <a:ext uri="{FF2B5EF4-FFF2-40B4-BE49-F238E27FC236}">
                <a16:creationId xmlns:a16="http://schemas.microsoft.com/office/drawing/2014/main" id="{CE13AA76-12A2-4B80-8D13-DEC0E3B49C9F}"/>
              </a:ext>
            </a:extLst>
          </p:cNvPr>
          <p:cNvSpPr/>
          <p:nvPr/>
        </p:nvSpPr>
        <p:spPr>
          <a:xfrm>
            <a:off x="6378391" y="5045545"/>
            <a:ext cx="33655" cy="8890"/>
          </a:xfrm>
          <a:custGeom>
            <a:avLst/>
            <a:gdLst/>
            <a:ahLst/>
            <a:cxnLst/>
            <a:rect l="l" t="t" r="r" b="b"/>
            <a:pathLst>
              <a:path w="33654" h="8889">
                <a:moveTo>
                  <a:pt x="33288" y="8334"/>
                </a:moveTo>
                <a:lnTo>
                  <a:pt x="0" y="8334"/>
                </a:lnTo>
                <a:lnTo>
                  <a:pt x="8323" y="0"/>
                </a:lnTo>
                <a:lnTo>
                  <a:pt x="33288" y="8334"/>
                </a:lnTo>
                <a:close/>
              </a:path>
            </a:pathLst>
          </a:custGeom>
          <a:solidFill>
            <a:srgbClr val="ACB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3">
            <a:extLst>
              <a:ext uri="{FF2B5EF4-FFF2-40B4-BE49-F238E27FC236}">
                <a16:creationId xmlns:a16="http://schemas.microsoft.com/office/drawing/2014/main" id="{CC5C2D54-7A00-48BA-8472-E3A54C97C785}"/>
              </a:ext>
            </a:extLst>
          </p:cNvPr>
          <p:cNvSpPr/>
          <p:nvPr/>
        </p:nvSpPr>
        <p:spPr>
          <a:xfrm>
            <a:off x="6378391" y="5045545"/>
            <a:ext cx="33655" cy="8890"/>
          </a:xfrm>
          <a:custGeom>
            <a:avLst/>
            <a:gdLst/>
            <a:ahLst/>
            <a:cxnLst/>
            <a:rect l="l" t="t" r="r" b="b"/>
            <a:pathLst>
              <a:path w="33654" h="8889">
                <a:moveTo>
                  <a:pt x="8323" y="0"/>
                </a:moveTo>
                <a:lnTo>
                  <a:pt x="0" y="8334"/>
                </a:lnTo>
                <a:lnTo>
                  <a:pt x="33288" y="8334"/>
                </a:lnTo>
                <a:lnTo>
                  <a:pt x="8323" y="0"/>
                </a:lnTo>
              </a:path>
            </a:pathLst>
          </a:custGeom>
          <a:ln w="8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4">
            <a:extLst>
              <a:ext uri="{FF2B5EF4-FFF2-40B4-BE49-F238E27FC236}">
                <a16:creationId xmlns:a16="http://schemas.microsoft.com/office/drawing/2014/main" id="{8F0E7F8B-62CC-4B6C-BA86-BC7120E18A76}"/>
              </a:ext>
            </a:extLst>
          </p:cNvPr>
          <p:cNvSpPr/>
          <p:nvPr/>
        </p:nvSpPr>
        <p:spPr>
          <a:xfrm>
            <a:off x="6378390" y="5053880"/>
            <a:ext cx="33655" cy="8890"/>
          </a:xfrm>
          <a:custGeom>
            <a:avLst/>
            <a:gdLst/>
            <a:ahLst/>
            <a:cxnLst/>
            <a:rect l="l" t="t" r="r" b="b"/>
            <a:pathLst>
              <a:path w="33654" h="8889">
                <a:moveTo>
                  <a:pt x="16645" y="8335"/>
                </a:moveTo>
                <a:lnTo>
                  <a:pt x="0" y="8335"/>
                </a:lnTo>
                <a:lnTo>
                  <a:pt x="0" y="0"/>
                </a:lnTo>
                <a:lnTo>
                  <a:pt x="33288" y="0"/>
                </a:lnTo>
                <a:lnTo>
                  <a:pt x="16645" y="8335"/>
                </a:lnTo>
                <a:close/>
              </a:path>
            </a:pathLst>
          </a:custGeom>
          <a:solidFill>
            <a:srgbClr val="B3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5">
            <a:extLst>
              <a:ext uri="{FF2B5EF4-FFF2-40B4-BE49-F238E27FC236}">
                <a16:creationId xmlns:a16="http://schemas.microsoft.com/office/drawing/2014/main" id="{A5641291-67F5-453E-B635-73C800ED0432}"/>
              </a:ext>
            </a:extLst>
          </p:cNvPr>
          <p:cNvSpPr/>
          <p:nvPr/>
        </p:nvSpPr>
        <p:spPr>
          <a:xfrm>
            <a:off x="6378390" y="5053880"/>
            <a:ext cx="33655" cy="8890"/>
          </a:xfrm>
          <a:custGeom>
            <a:avLst/>
            <a:gdLst/>
            <a:ahLst/>
            <a:cxnLst/>
            <a:rect l="l" t="t" r="r" b="b"/>
            <a:pathLst>
              <a:path w="33654" h="8889">
                <a:moveTo>
                  <a:pt x="0" y="0"/>
                </a:moveTo>
                <a:lnTo>
                  <a:pt x="0" y="8335"/>
                </a:lnTo>
                <a:lnTo>
                  <a:pt x="16645" y="8335"/>
                </a:lnTo>
                <a:lnTo>
                  <a:pt x="33288" y="0"/>
                </a:lnTo>
                <a:lnTo>
                  <a:pt x="0" y="0"/>
                </a:lnTo>
              </a:path>
            </a:pathLst>
          </a:custGeom>
          <a:ln w="8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6">
            <a:extLst>
              <a:ext uri="{FF2B5EF4-FFF2-40B4-BE49-F238E27FC236}">
                <a16:creationId xmlns:a16="http://schemas.microsoft.com/office/drawing/2014/main" id="{E6DFD640-1C02-43C1-9872-38802A9D8135}"/>
              </a:ext>
            </a:extLst>
          </p:cNvPr>
          <p:cNvSpPr/>
          <p:nvPr/>
        </p:nvSpPr>
        <p:spPr>
          <a:xfrm>
            <a:off x="6378390" y="5062215"/>
            <a:ext cx="17145" cy="8890"/>
          </a:xfrm>
          <a:custGeom>
            <a:avLst/>
            <a:gdLst/>
            <a:ahLst/>
            <a:cxnLst/>
            <a:rect l="l" t="t" r="r" b="b"/>
            <a:pathLst>
              <a:path w="17145" h="8889">
                <a:moveTo>
                  <a:pt x="0" y="8335"/>
                </a:moveTo>
                <a:lnTo>
                  <a:pt x="0" y="0"/>
                </a:lnTo>
                <a:lnTo>
                  <a:pt x="16645" y="0"/>
                </a:lnTo>
                <a:lnTo>
                  <a:pt x="0" y="8335"/>
                </a:lnTo>
                <a:close/>
              </a:path>
            </a:pathLst>
          </a:custGeom>
          <a:solidFill>
            <a:srgbClr val="B9C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7">
            <a:extLst>
              <a:ext uri="{FF2B5EF4-FFF2-40B4-BE49-F238E27FC236}">
                <a16:creationId xmlns:a16="http://schemas.microsoft.com/office/drawing/2014/main" id="{432C6261-88E9-4A92-B70F-27722C372097}"/>
              </a:ext>
            </a:extLst>
          </p:cNvPr>
          <p:cNvSpPr/>
          <p:nvPr/>
        </p:nvSpPr>
        <p:spPr>
          <a:xfrm>
            <a:off x="6378390" y="5062215"/>
            <a:ext cx="17145" cy="8890"/>
          </a:xfrm>
          <a:custGeom>
            <a:avLst/>
            <a:gdLst/>
            <a:ahLst/>
            <a:cxnLst/>
            <a:rect l="l" t="t" r="r" b="b"/>
            <a:pathLst>
              <a:path w="17145" h="8889">
                <a:moveTo>
                  <a:pt x="0" y="0"/>
                </a:moveTo>
                <a:lnTo>
                  <a:pt x="0" y="8335"/>
                </a:lnTo>
                <a:lnTo>
                  <a:pt x="16645" y="0"/>
                </a:lnTo>
                <a:lnTo>
                  <a:pt x="0" y="0"/>
                </a:lnTo>
              </a:path>
            </a:pathLst>
          </a:custGeom>
          <a:ln w="8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58">
            <a:extLst>
              <a:ext uri="{FF2B5EF4-FFF2-40B4-BE49-F238E27FC236}">
                <a16:creationId xmlns:a16="http://schemas.microsoft.com/office/drawing/2014/main" id="{8370D2AD-E42C-4DEF-ACC7-B2165CB006BA}"/>
              </a:ext>
            </a:extLst>
          </p:cNvPr>
          <p:cNvSpPr/>
          <p:nvPr/>
        </p:nvSpPr>
        <p:spPr>
          <a:xfrm>
            <a:off x="6365909" y="4897177"/>
            <a:ext cx="0" cy="207010"/>
          </a:xfrm>
          <a:custGeom>
            <a:avLst/>
            <a:gdLst/>
            <a:ahLst/>
            <a:cxnLst/>
            <a:rect l="l" t="t" r="r" b="b"/>
            <a:pathLst>
              <a:path h="207010">
                <a:moveTo>
                  <a:pt x="0" y="0"/>
                </a:moveTo>
                <a:lnTo>
                  <a:pt x="0" y="206714"/>
                </a:lnTo>
              </a:path>
            </a:pathLst>
          </a:custGeom>
          <a:ln w="8320">
            <a:solidFill>
              <a:srgbClr val="889F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59">
            <a:extLst>
              <a:ext uri="{FF2B5EF4-FFF2-40B4-BE49-F238E27FC236}">
                <a16:creationId xmlns:a16="http://schemas.microsoft.com/office/drawing/2014/main" id="{8B5AB4FC-86FF-413D-A28D-16E68E37CBBC}"/>
              </a:ext>
            </a:extLst>
          </p:cNvPr>
          <p:cNvSpPr/>
          <p:nvPr/>
        </p:nvSpPr>
        <p:spPr>
          <a:xfrm>
            <a:off x="6361748" y="4897178"/>
            <a:ext cx="8890" cy="207010"/>
          </a:xfrm>
          <a:custGeom>
            <a:avLst/>
            <a:gdLst/>
            <a:ahLst/>
            <a:cxnLst/>
            <a:rect l="l" t="t" r="r" b="b"/>
            <a:pathLst>
              <a:path w="8889" h="207010">
                <a:moveTo>
                  <a:pt x="8320" y="0"/>
                </a:moveTo>
                <a:lnTo>
                  <a:pt x="0" y="6667"/>
                </a:lnTo>
                <a:lnTo>
                  <a:pt x="0" y="206714"/>
                </a:lnTo>
                <a:lnTo>
                  <a:pt x="8320" y="200047"/>
                </a:lnTo>
                <a:lnTo>
                  <a:pt x="8320" y="0"/>
                </a:lnTo>
              </a:path>
            </a:pathLst>
          </a:custGeom>
          <a:ln w="8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0">
            <a:extLst>
              <a:ext uri="{FF2B5EF4-FFF2-40B4-BE49-F238E27FC236}">
                <a16:creationId xmlns:a16="http://schemas.microsoft.com/office/drawing/2014/main" id="{71D874F8-A6F9-4BD0-B5A4-9C3813F735BC}"/>
              </a:ext>
            </a:extLst>
          </p:cNvPr>
          <p:cNvSpPr/>
          <p:nvPr/>
        </p:nvSpPr>
        <p:spPr>
          <a:xfrm>
            <a:off x="6374230" y="4890509"/>
            <a:ext cx="0" cy="207010"/>
          </a:xfrm>
          <a:custGeom>
            <a:avLst/>
            <a:gdLst/>
            <a:ahLst/>
            <a:cxnLst/>
            <a:rect l="l" t="t" r="r" b="b"/>
            <a:pathLst>
              <a:path h="207010">
                <a:moveTo>
                  <a:pt x="0" y="0"/>
                </a:moveTo>
                <a:lnTo>
                  <a:pt x="0" y="206716"/>
                </a:lnTo>
              </a:path>
            </a:pathLst>
          </a:custGeom>
          <a:ln w="8321">
            <a:solidFill>
              <a:srgbClr val="819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1">
            <a:extLst>
              <a:ext uri="{FF2B5EF4-FFF2-40B4-BE49-F238E27FC236}">
                <a16:creationId xmlns:a16="http://schemas.microsoft.com/office/drawing/2014/main" id="{A29649FA-1942-445E-BABF-0A810A834527}"/>
              </a:ext>
            </a:extLst>
          </p:cNvPr>
          <p:cNvSpPr/>
          <p:nvPr/>
        </p:nvSpPr>
        <p:spPr>
          <a:xfrm>
            <a:off x="6370069" y="4890509"/>
            <a:ext cx="8890" cy="207010"/>
          </a:xfrm>
          <a:custGeom>
            <a:avLst/>
            <a:gdLst/>
            <a:ahLst/>
            <a:cxnLst/>
            <a:rect l="l" t="t" r="r" b="b"/>
            <a:pathLst>
              <a:path w="8889" h="207010">
                <a:moveTo>
                  <a:pt x="8321" y="0"/>
                </a:moveTo>
                <a:lnTo>
                  <a:pt x="0" y="6668"/>
                </a:lnTo>
                <a:lnTo>
                  <a:pt x="0" y="206716"/>
                </a:lnTo>
                <a:lnTo>
                  <a:pt x="8321" y="200047"/>
                </a:lnTo>
                <a:lnTo>
                  <a:pt x="8321" y="180042"/>
                </a:lnTo>
                <a:lnTo>
                  <a:pt x="8321" y="21670"/>
                </a:lnTo>
                <a:lnTo>
                  <a:pt x="8321" y="0"/>
                </a:lnTo>
              </a:path>
            </a:pathLst>
          </a:custGeom>
          <a:ln w="8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2">
            <a:extLst>
              <a:ext uri="{FF2B5EF4-FFF2-40B4-BE49-F238E27FC236}">
                <a16:creationId xmlns:a16="http://schemas.microsoft.com/office/drawing/2014/main" id="{2D893FE3-7426-4EC9-9EB5-8B5C367C2CA9}"/>
              </a:ext>
            </a:extLst>
          </p:cNvPr>
          <p:cNvSpPr/>
          <p:nvPr/>
        </p:nvSpPr>
        <p:spPr>
          <a:xfrm>
            <a:off x="6378390" y="50705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3">
            <a:extLst>
              <a:ext uri="{FF2B5EF4-FFF2-40B4-BE49-F238E27FC236}">
                <a16:creationId xmlns:a16="http://schemas.microsoft.com/office/drawing/2014/main" id="{C6DA3DB6-ECA7-47EA-BA9C-56F5FFC317E4}"/>
              </a:ext>
            </a:extLst>
          </p:cNvPr>
          <p:cNvSpPr/>
          <p:nvPr/>
        </p:nvSpPr>
        <p:spPr>
          <a:xfrm>
            <a:off x="6378391" y="4883841"/>
            <a:ext cx="8890" cy="207010"/>
          </a:xfrm>
          <a:custGeom>
            <a:avLst/>
            <a:gdLst/>
            <a:ahLst/>
            <a:cxnLst/>
            <a:rect l="l" t="t" r="r" b="b"/>
            <a:pathLst>
              <a:path w="8889" h="207010">
                <a:moveTo>
                  <a:pt x="0" y="28338"/>
                </a:moveTo>
                <a:lnTo>
                  <a:pt x="0" y="6668"/>
                </a:lnTo>
                <a:lnTo>
                  <a:pt x="8321" y="0"/>
                </a:lnTo>
                <a:lnTo>
                  <a:pt x="8321" y="22782"/>
                </a:lnTo>
                <a:lnTo>
                  <a:pt x="0" y="28338"/>
                </a:lnTo>
                <a:close/>
              </a:path>
              <a:path w="8889" h="207010">
                <a:moveTo>
                  <a:pt x="0" y="206716"/>
                </a:moveTo>
                <a:lnTo>
                  <a:pt x="0" y="186710"/>
                </a:lnTo>
                <a:lnTo>
                  <a:pt x="8321" y="182542"/>
                </a:lnTo>
                <a:lnTo>
                  <a:pt x="8321" y="200047"/>
                </a:lnTo>
                <a:lnTo>
                  <a:pt x="0" y="206716"/>
                </a:lnTo>
                <a:close/>
              </a:path>
            </a:pathLst>
          </a:custGeom>
          <a:solidFill>
            <a:srgbClr val="7A97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4">
            <a:extLst>
              <a:ext uri="{FF2B5EF4-FFF2-40B4-BE49-F238E27FC236}">
                <a16:creationId xmlns:a16="http://schemas.microsoft.com/office/drawing/2014/main" id="{011B1E95-F652-4244-968C-ABA356A312C9}"/>
              </a:ext>
            </a:extLst>
          </p:cNvPr>
          <p:cNvSpPr/>
          <p:nvPr/>
        </p:nvSpPr>
        <p:spPr>
          <a:xfrm>
            <a:off x="6378391" y="4883841"/>
            <a:ext cx="8890" cy="28575"/>
          </a:xfrm>
          <a:custGeom>
            <a:avLst/>
            <a:gdLst/>
            <a:ahLst/>
            <a:cxnLst/>
            <a:rect l="l" t="t" r="r" b="b"/>
            <a:pathLst>
              <a:path w="8889" h="28575">
                <a:moveTo>
                  <a:pt x="8321" y="0"/>
                </a:moveTo>
                <a:lnTo>
                  <a:pt x="0" y="6668"/>
                </a:lnTo>
                <a:lnTo>
                  <a:pt x="0" y="28338"/>
                </a:lnTo>
                <a:lnTo>
                  <a:pt x="8321" y="22782"/>
                </a:lnTo>
                <a:lnTo>
                  <a:pt x="8321" y="0"/>
                </a:lnTo>
              </a:path>
            </a:pathLst>
          </a:custGeom>
          <a:ln w="83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5">
            <a:extLst>
              <a:ext uri="{FF2B5EF4-FFF2-40B4-BE49-F238E27FC236}">
                <a16:creationId xmlns:a16="http://schemas.microsoft.com/office/drawing/2014/main" id="{B27E4C44-3FEC-4B16-9615-4A8FEE227FED}"/>
              </a:ext>
            </a:extLst>
          </p:cNvPr>
          <p:cNvSpPr/>
          <p:nvPr/>
        </p:nvSpPr>
        <p:spPr>
          <a:xfrm>
            <a:off x="6003903" y="4670456"/>
            <a:ext cx="79064" cy="2458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6">
            <a:extLst>
              <a:ext uri="{FF2B5EF4-FFF2-40B4-BE49-F238E27FC236}">
                <a16:creationId xmlns:a16="http://schemas.microsoft.com/office/drawing/2014/main" id="{4BF92D2F-E042-4B94-BF45-9A589C573BC0}"/>
              </a:ext>
            </a:extLst>
          </p:cNvPr>
          <p:cNvSpPr/>
          <p:nvPr/>
        </p:nvSpPr>
        <p:spPr>
          <a:xfrm>
            <a:off x="6378391" y="5070552"/>
            <a:ext cx="8890" cy="20320"/>
          </a:xfrm>
          <a:custGeom>
            <a:avLst/>
            <a:gdLst/>
            <a:ahLst/>
            <a:cxnLst/>
            <a:rect l="l" t="t" r="r" b="b"/>
            <a:pathLst>
              <a:path w="8889" h="20320">
                <a:moveTo>
                  <a:pt x="8321" y="0"/>
                </a:moveTo>
                <a:lnTo>
                  <a:pt x="0" y="0"/>
                </a:lnTo>
                <a:lnTo>
                  <a:pt x="0" y="20005"/>
                </a:lnTo>
                <a:lnTo>
                  <a:pt x="8321" y="13337"/>
                </a:lnTo>
                <a:lnTo>
                  <a:pt x="8321" y="0"/>
                </a:lnTo>
              </a:path>
            </a:pathLst>
          </a:custGeom>
          <a:ln w="83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7">
            <a:extLst>
              <a:ext uri="{FF2B5EF4-FFF2-40B4-BE49-F238E27FC236}">
                <a16:creationId xmlns:a16="http://schemas.microsoft.com/office/drawing/2014/main" id="{4F717342-5A1A-478F-AB64-ECDDB9D6A400}"/>
              </a:ext>
            </a:extLst>
          </p:cNvPr>
          <p:cNvSpPr/>
          <p:nvPr/>
        </p:nvSpPr>
        <p:spPr>
          <a:xfrm>
            <a:off x="6378391" y="5066384"/>
            <a:ext cx="8890" cy="4445"/>
          </a:xfrm>
          <a:custGeom>
            <a:avLst/>
            <a:gdLst/>
            <a:ahLst/>
            <a:cxnLst/>
            <a:rect l="l" t="t" r="r" b="b"/>
            <a:pathLst>
              <a:path w="8889" h="4445">
                <a:moveTo>
                  <a:pt x="8321" y="0"/>
                </a:moveTo>
                <a:lnTo>
                  <a:pt x="0" y="4167"/>
                </a:lnTo>
                <a:lnTo>
                  <a:pt x="8321" y="4167"/>
                </a:lnTo>
                <a:lnTo>
                  <a:pt x="8321" y="0"/>
                </a:lnTo>
              </a:path>
            </a:pathLst>
          </a:custGeom>
          <a:ln w="8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68">
            <a:extLst>
              <a:ext uri="{FF2B5EF4-FFF2-40B4-BE49-F238E27FC236}">
                <a16:creationId xmlns:a16="http://schemas.microsoft.com/office/drawing/2014/main" id="{D092B2D2-494D-4D73-A07B-972B09934C22}"/>
              </a:ext>
            </a:extLst>
          </p:cNvPr>
          <p:cNvSpPr/>
          <p:nvPr/>
        </p:nvSpPr>
        <p:spPr>
          <a:xfrm>
            <a:off x="6386713" y="4877172"/>
            <a:ext cx="8890" cy="207010"/>
          </a:xfrm>
          <a:custGeom>
            <a:avLst/>
            <a:gdLst/>
            <a:ahLst/>
            <a:cxnLst/>
            <a:rect l="l" t="t" r="r" b="b"/>
            <a:pathLst>
              <a:path w="8889" h="207010">
                <a:moveTo>
                  <a:pt x="0" y="29450"/>
                </a:moveTo>
                <a:lnTo>
                  <a:pt x="0" y="6668"/>
                </a:lnTo>
                <a:lnTo>
                  <a:pt x="8321" y="0"/>
                </a:lnTo>
                <a:lnTo>
                  <a:pt x="8321" y="23894"/>
                </a:lnTo>
                <a:lnTo>
                  <a:pt x="0" y="29450"/>
                </a:lnTo>
                <a:close/>
              </a:path>
              <a:path w="8889" h="207010">
                <a:moveTo>
                  <a:pt x="0" y="206716"/>
                </a:moveTo>
                <a:lnTo>
                  <a:pt x="0" y="189211"/>
                </a:lnTo>
                <a:lnTo>
                  <a:pt x="8321" y="185043"/>
                </a:lnTo>
                <a:lnTo>
                  <a:pt x="8321" y="200047"/>
                </a:lnTo>
                <a:lnTo>
                  <a:pt x="0" y="206716"/>
                </a:lnTo>
                <a:close/>
              </a:path>
            </a:pathLst>
          </a:custGeom>
          <a:solidFill>
            <a:srgbClr val="7292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69">
            <a:extLst>
              <a:ext uri="{FF2B5EF4-FFF2-40B4-BE49-F238E27FC236}">
                <a16:creationId xmlns:a16="http://schemas.microsoft.com/office/drawing/2014/main" id="{1F1483DD-6647-495D-AE11-68FE2BF1CB15}"/>
              </a:ext>
            </a:extLst>
          </p:cNvPr>
          <p:cNvSpPr/>
          <p:nvPr/>
        </p:nvSpPr>
        <p:spPr>
          <a:xfrm>
            <a:off x="6386713" y="4877172"/>
            <a:ext cx="8890" cy="29845"/>
          </a:xfrm>
          <a:custGeom>
            <a:avLst/>
            <a:gdLst/>
            <a:ahLst/>
            <a:cxnLst/>
            <a:rect l="l" t="t" r="r" b="b"/>
            <a:pathLst>
              <a:path w="8889" h="29845">
                <a:moveTo>
                  <a:pt x="8321" y="0"/>
                </a:moveTo>
                <a:lnTo>
                  <a:pt x="0" y="6668"/>
                </a:lnTo>
                <a:lnTo>
                  <a:pt x="0" y="29450"/>
                </a:lnTo>
                <a:lnTo>
                  <a:pt x="8321" y="23894"/>
                </a:lnTo>
                <a:lnTo>
                  <a:pt x="8321" y="0"/>
                </a:lnTo>
              </a:path>
            </a:pathLst>
          </a:custGeom>
          <a:ln w="8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0">
            <a:extLst>
              <a:ext uri="{FF2B5EF4-FFF2-40B4-BE49-F238E27FC236}">
                <a16:creationId xmlns:a16="http://schemas.microsoft.com/office/drawing/2014/main" id="{7C989FF2-512E-4936-A55F-C6D6F3E319A1}"/>
              </a:ext>
            </a:extLst>
          </p:cNvPr>
          <p:cNvSpPr/>
          <p:nvPr/>
        </p:nvSpPr>
        <p:spPr>
          <a:xfrm>
            <a:off x="6386713" y="5070552"/>
            <a:ext cx="8890" cy="13335"/>
          </a:xfrm>
          <a:custGeom>
            <a:avLst/>
            <a:gdLst/>
            <a:ahLst/>
            <a:cxnLst/>
            <a:rect l="l" t="t" r="r" b="b"/>
            <a:pathLst>
              <a:path w="8889" h="13335">
                <a:moveTo>
                  <a:pt x="8321" y="0"/>
                </a:moveTo>
                <a:lnTo>
                  <a:pt x="0" y="0"/>
                </a:lnTo>
                <a:lnTo>
                  <a:pt x="0" y="13337"/>
                </a:lnTo>
                <a:lnTo>
                  <a:pt x="8321" y="6668"/>
                </a:lnTo>
                <a:lnTo>
                  <a:pt x="8321" y="0"/>
                </a:lnTo>
              </a:path>
            </a:pathLst>
          </a:custGeom>
          <a:ln w="83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1">
            <a:extLst>
              <a:ext uri="{FF2B5EF4-FFF2-40B4-BE49-F238E27FC236}">
                <a16:creationId xmlns:a16="http://schemas.microsoft.com/office/drawing/2014/main" id="{13F77586-CC3F-4E4A-81D3-3602A8D9C48B}"/>
              </a:ext>
            </a:extLst>
          </p:cNvPr>
          <p:cNvSpPr/>
          <p:nvPr/>
        </p:nvSpPr>
        <p:spPr>
          <a:xfrm>
            <a:off x="6386713" y="5062216"/>
            <a:ext cx="8890" cy="8890"/>
          </a:xfrm>
          <a:custGeom>
            <a:avLst/>
            <a:gdLst/>
            <a:ahLst/>
            <a:cxnLst/>
            <a:rect l="l" t="t" r="r" b="b"/>
            <a:pathLst>
              <a:path w="8889" h="8889">
                <a:moveTo>
                  <a:pt x="8321" y="0"/>
                </a:moveTo>
                <a:lnTo>
                  <a:pt x="0" y="4167"/>
                </a:lnTo>
                <a:lnTo>
                  <a:pt x="0" y="8335"/>
                </a:lnTo>
                <a:lnTo>
                  <a:pt x="8321" y="8335"/>
                </a:lnTo>
                <a:lnTo>
                  <a:pt x="8321" y="0"/>
                </a:lnTo>
              </a:path>
            </a:pathLst>
          </a:custGeom>
          <a:ln w="83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2">
            <a:extLst>
              <a:ext uri="{FF2B5EF4-FFF2-40B4-BE49-F238E27FC236}">
                <a16:creationId xmlns:a16="http://schemas.microsoft.com/office/drawing/2014/main" id="{FCCD01DD-C856-47D0-83C0-451456FD8C48}"/>
              </a:ext>
            </a:extLst>
          </p:cNvPr>
          <p:cNvSpPr/>
          <p:nvPr/>
        </p:nvSpPr>
        <p:spPr>
          <a:xfrm>
            <a:off x="6395035" y="4870504"/>
            <a:ext cx="8890" cy="207010"/>
          </a:xfrm>
          <a:custGeom>
            <a:avLst/>
            <a:gdLst/>
            <a:ahLst/>
            <a:cxnLst/>
            <a:rect l="l" t="t" r="r" b="b"/>
            <a:pathLst>
              <a:path w="8889" h="207010">
                <a:moveTo>
                  <a:pt x="0" y="30562"/>
                </a:moveTo>
                <a:lnTo>
                  <a:pt x="0" y="6668"/>
                </a:lnTo>
                <a:lnTo>
                  <a:pt x="8321" y="0"/>
                </a:lnTo>
                <a:lnTo>
                  <a:pt x="8321" y="25006"/>
                </a:lnTo>
                <a:lnTo>
                  <a:pt x="0" y="30562"/>
                </a:lnTo>
                <a:close/>
              </a:path>
              <a:path w="8889" h="207010">
                <a:moveTo>
                  <a:pt x="0" y="206716"/>
                </a:moveTo>
                <a:lnTo>
                  <a:pt x="0" y="191711"/>
                </a:lnTo>
                <a:lnTo>
                  <a:pt x="8321" y="187544"/>
                </a:lnTo>
                <a:lnTo>
                  <a:pt x="8321" y="200047"/>
                </a:lnTo>
                <a:lnTo>
                  <a:pt x="0" y="206716"/>
                </a:lnTo>
                <a:close/>
              </a:path>
            </a:pathLst>
          </a:custGeom>
          <a:solidFill>
            <a:srgbClr val="6B8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3">
            <a:extLst>
              <a:ext uri="{FF2B5EF4-FFF2-40B4-BE49-F238E27FC236}">
                <a16:creationId xmlns:a16="http://schemas.microsoft.com/office/drawing/2014/main" id="{7483391E-52D3-4B42-A71D-480578CFBFCA}"/>
              </a:ext>
            </a:extLst>
          </p:cNvPr>
          <p:cNvSpPr/>
          <p:nvPr/>
        </p:nvSpPr>
        <p:spPr>
          <a:xfrm>
            <a:off x="6395035" y="4870504"/>
            <a:ext cx="8890" cy="31115"/>
          </a:xfrm>
          <a:custGeom>
            <a:avLst/>
            <a:gdLst/>
            <a:ahLst/>
            <a:cxnLst/>
            <a:rect l="l" t="t" r="r" b="b"/>
            <a:pathLst>
              <a:path w="8889" h="31114">
                <a:moveTo>
                  <a:pt x="8321" y="0"/>
                </a:moveTo>
                <a:lnTo>
                  <a:pt x="0" y="6668"/>
                </a:lnTo>
                <a:lnTo>
                  <a:pt x="0" y="30562"/>
                </a:lnTo>
                <a:lnTo>
                  <a:pt x="8321" y="25006"/>
                </a:lnTo>
                <a:lnTo>
                  <a:pt x="8321" y="0"/>
                </a:lnTo>
              </a:path>
            </a:pathLst>
          </a:custGeom>
          <a:ln w="8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4">
            <a:extLst>
              <a:ext uri="{FF2B5EF4-FFF2-40B4-BE49-F238E27FC236}">
                <a16:creationId xmlns:a16="http://schemas.microsoft.com/office/drawing/2014/main" id="{29901DE8-BE98-45DF-97DB-3AA5F19598A4}"/>
              </a:ext>
            </a:extLst>
          </p:cNvPr>
          <p:cNvSpPr/>
          <p:nvPr/>
        </p:nvSpPr>
        <p:spPr>
          <a:xfrm>
            <a:off x="6395035" y="5070552"/>
            <a:ext cx="8890" cy="6985"/>
          </a:xfrm>
          <a:custGeom>
            <a:avLst/>
            <a:gdLst/>
            <a:ahLst/>
            <a:cxnLst/>
            <a:rect l="l" t="t" r="r" b="b"/>
            <a:pathLst>
              <a:path w="8889" h="6985">
                <a:moveTo>
                  <a:pt x="8321" y="0"/>
                </a:moveTo>
                <a:lnTo>
                  <a:pt x="0" y="0"/>
                </a:lnTo>
                <a:lnTo>
                  <a:pt x="0" y="6668"/>
                </a:lnTo>
                <a:lnTo>
                  <a:pt x="8321" y="0"/>
                </a:lnTo>
              </a:path>
            </a:pathLst>
          </a:custGeom>
          <a:ln w="8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5">
            <a:extLst>
              <a:ext uri="{FF2B5EF4-FFF2-40B4-BE49-F238E27FC236}">
                <a16:creationId xmlns:a16="http://schemas.microsoft.com/office/drawing/2014/main" id="{EA9F8D68-7315-4F9C-B0EB-0A36B4E8E2BC}"/>
              </a:ext>
            </a:extLst>
          </p:cNvPr>
          <p:cNvSpPr/>
          <p:nvPr/>
        </p:nvSpPr>
        <p:spPr>
          <a:xfrm>
            <a:off x="6395035" y="5058048"/>
            <a:ext cx="8890" cy="12700"/>
          </a:xfrm>
          <a:custGeom>
            <a:avLst/>
            <a:gdLst/>
            <a:ahLst/>
            <a:cxnLst/>
            <a:rect l="l" t="t" r="r" b="b"/>
            <a:pathLst>
              <a:path w="8889" h="12700">
                <a:moveTo>
                  <a:pt x="8321" y="0"/>
                </a:moveTo>
                <a:lnTo>
                  <a:pt x="0" y="4167"/>
                </a:lnTo>
                <a:lnTo>
                  <a:pt x="0" y="12503"/>
                </a:lnTo>
                <a:lnTo>
                  <a:pt x="8321" y="12503"/>
                </a:lnTo>
                <a:lnTo>
                  <a:pt x="8321" y="0"/>
                </a:lnTo>
              </a:path>
            </a:pathLst>
          </a:custGeom>
          <a:ln w="8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6">
            <a:extLst>
              <a:ext uri="{FF2B5EF4-FFF2-40B4-BE49-F238E27FC236}">
                <a16:creationId xmlns:a16="http://schemas.microsoft.com/office/drawing/2014/main" id="{9821F3EA-4E03-4A9A-AA92-38861CF1A731}"/>
              </a:ext>
            </a:extLst>
          </p:cNvPr>
          <p:cNvSpPr/>
          <p:nvPr/>
        </p:nvSpPr>
        <p:spPr>
          <a:xfrm>
            <a:off x="6403357" y="5053881"/>
            <a:ext cx="8890" cy="17145"/>
          </a:xfrm>
          <a:custGeom>
            <a:avLst/>
            <a:gdLst/>
            <a:ahLst/>
            <a:cxnLst/>
            <a:rect l="l" t="t" r="r" b="b"/>
            <a:pathLst>
              <a:path w="8889" h="17145">
                <a:moveTo>
                  <a:pt x="0" y="16670"/>
                </a:moveTo>
                <a:lnTo>
                  <a:pt x="0" y="4167"/>
                </a:lnTo>
                <a:lnTo>
                  <a:pt x="8321" y="0"/>
                </a:lnTo>
                <a:lnTo>
                  <a:pt x="0" y="16670"/>
                </a:lnTo>
                <a:close/>
              </a:path>
            </a:pathLst>
          </a:custGeom>
          <a:solidFill>
            <a:srgbClr val="648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7">
            <a:extLst>
              <a:ext uri="{FF2B5EF4-FFF2-40B4-BE49-F238E27FC236}">
                <a16:creationId xmlns:a16="http://schemas.microsoft.com/office/drawing/2014/main" id="{E0D87645-F569-4001-892C-64AA9AC2B9E0}"/>
              </a:ext>
            </a:extLst>
          </p:cNvPr>
          <p:cNvSpPr/>
          <p:nvPr/>
        </p:nvSpPr>
        <p:spPr>
          <a:xfrm>
            <a:off x="6403357" y="4870504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006"/>
                </a:lnTo>
                <a:lnTo>
                  <a:pt x="0" y="0"/>
                </a:lnTo>
              </a:path>
            </a:pathLst>
          </a:custGeom>
          <a:ln w="8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78">
            <a:extLst>
              <a:ext uri="{FF2B5EF4-FFF2-40B4-BE49-F238E27FC236}">
                <a16:creationId xmlns:a16="http://schemas.microsoft.com/office/drawing/2014/main" id="{30C78E48-CE0C-4223-BDDB-1F64B8246830}"/>
              </a:ext>
            </a:extLst>
          </p:cNvPr>
          <p:cNvSpPr/>
          <p:nvPr/>
        </p:nvSpPr>
        <p:spPr>
          <a:xfrm>
            <a:off x="6403357" y="50705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79">
            <a:extLst>
              <a:ext uri="{FF2B5EF4-FFF2-40B4-BE49-F238E27FC236}">
                <a16:creationId xmlns:a16="http://schemas.microsoft.com/office/drawing/2014/main" id="{04CE01D7-53BF-4996-A1E4-55A5100654A8}"/>
              </a:ext>
            </a:extLst>
          </p:cNvPr>
          <p:cNvSpPr/>
          <p:nvPr/>
        </p:nvSpPr>
        <p:spPr>
          <a:xfrm>
            <a:off x="6336782" y="4862169"/>
            <a:ext cx="79059" cy="24172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0">
            <a:extLst>
              <a:ext uri="{FF2B5EF4-FFF2-40B4-BE49-F238E27FC236}">
                <a16:creationId xmlns:a16="http://schemas.microsoft.com/office/drawing/2014/main" id="{7176F68E-B6DF-48B7-96C2-25BFD8BECFFF}"/>
              </a:ext>
            </a:extLst>
          </p:cNvPr>
          <p:cNvSpPr/>
          <p:nvPr/>
        </p:nvSpPr>
        <p:spPr>
          <a:xfrm>
            <a:off x="6333661" y="4855916"/>
            <a:ext cx="71120" cy="241935"/>
          </a:xfrm>
          <a:custGeom>
            <a:avLst/>
            <a:gdLst/>
            <a:ahLst/>
            <a:cxnLst/>
            <a:rect l="l" t="t" r="r" b="b"/>
            <a:pathLst>
              <a:path w="71120" h="241935">
                <a:moveTo>
                  <a:pt x="22365" y="241724"/>
                </a:moveTo>
                <a:lnTo>
                  <a:pt x="0" y="227658"/>
                </a:lnTo>
                <a:lnTo>
                  <a:pt x="0" y="28131"/>
                </a:lnTo>
                <a:lnTo>
                  <a:pt x="46811" y="0"/>
                </a:lnTo>
                <a:lnTo>
                  <a:pt x="69176" y="14065"/>
                </a:lnTo>
                <a:lnTo>
                  <a:pt x="69176" y="39071"/>
                </a:lnTo>
                <a:lnTo>
                  <a:pt x="39529" y="55221"/>
                </a:lnTo>
                <a:lnTo>
                  <a:pt x="39529" y="193275"/>
                </a:lnTo>
                <a:lnTo>
                  <a:pt x="70665" y="193275"/>
                </a:lnTo>
                <a:lnTo>
                  <a:pt x="69176" y="215155"/>
                </a:lnTo>
                <a:lnTo>
                  <a:pt x="22365" y="241724"/>
                </a:lnTo>
                <a:close/>
              </a:path>
              <a:path w="71120" h="241935">
                <a:moveTo>
                  <a:pt x="70665" y="193275"/>
                </a:moveTo>
                <a:lnTo>
                  <a:pt x="39529" y="193275"/>
                </a:lnTo>
                <a:lnTo>
                  <a:pt x="53052" y="184419"/>
                </a:lnTo>
                <a:lnTo>
                  <a:pt x="70736" y="192233"/>
                </a:lnTo>
                <a:lnTo>
                  <a:pt x="70665" y="193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1">
            <a:extLst>
              <a:ext uri="{FF2B5EF4-FFF2-40B4-BE49-F238E27FC236}">
                <a16:creationId xmlns:a16="http://schemas.microsoft.com/office/drawing/2014/main" id="{92791EAD-D9F3-41CF-A268-DA91982115E0}"/>
              </a:ext>
            </a:extLst>
          </p:cNvPr>
          <p:cNvSpPr/>
          <p:nvPr/>
        </p:nvSpPr>
        <p:spPr>
          <a:xfrm>
            <a:off x="6333661" y="4855916"/>
            <a:ext cx="71120" cy="241935"/>
          </a:xfrm>
          <a:custGeom>
            <a:avLst/>
            <a:gdLst/>
            <a:ahLst/>
            <a:cxnLst/>
            <a:rect l="l" t="t" r="r" b="b"/>
            <a:pathLst>
              <a:path w="71120" h="241935">
                <a:moveTo>
                  <a:pt x="53052" y="184419"/>
                </a:moveTo>
                <a:lnTo>
                  <a:pt x="39529" y="193275"/>
                </a:lnTo>
                <a:lnTo>
                  <a:pt x="39529" y="55221"/>
                </a:lnTo>
                <a:lnTo>
                  <a:pt x="69176" y="39071"/>
                </a:lnTo>
                <a:lnTo>
                  <a:pt x="69176" y="14065"/>
                </a:lnTo>
                <a:lnTo>
                  <a:pt x="46811" y="0"/>
                </a:lnTo>
                <a:lnTo>
                  <a:pt x="0" y="28131"/>
                </a:lnTo>
                <a:lnTo>
                  <a:pt x="0" y="227658"/>
                </a:lnTo>
                <a:lnTo>
                  <a:pt x="22365" y="241724"/>
                </a:lnTo>
                <a:lnTo>
                  <a:pt x="69176" y="215155"/>
                </a:lnTo>
                <a:lnTo>
                  <a:pt x="70736" y="192233"/>
                </a:lnTo>
                <a:lnTo>
                  <a:pt x="53052" y="184419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2">
            <a:extLst>
              <a:ext uri="{FF2B5EF4-FFF2-40B4-BE49-F238E27FC236}">
                <a16:creationId xmlns:a16="http://schemas.microsoft.com/office/drawing/2014/main" id="{4AD4A3C0-4C70-4F3A-9674-C565C4CA55F2}"/>
              </a:ext>
            </a:extLst>
          </p:cNvPr>
          <p:cNvSpPr/>
          <p:nvPr/>
        </p:nvSpPr>
        <p:spPr>
          <a:xfrm>
            <a:off x="6002343" y="4663683"/>
            <a:ext cx="71120" cy="241300"/>
          </a:xfrm>
          <a:custGeom>
            <a:avLst/>
            <a:gdLst/>
            <a:ahLst/>
            <a:cxnLst/>
            <a:rect l="l" t="t" r="r" b="b"/>
            <a:pathLst>
              <a:path w="71120" h="241300">
                <a:moveTo>
                  <a:pt x="22365" y="241203"/>
                </a:moveTo>
                <a:lnTo>
                  <a:pt x="0" y="227658"/>
                </a:lnTo>
                <a:lnTo>
                  <a:pt x="0" y="27610"/>
                </a:lnTo>
                <a:lnTo>
                  <a:pt x="47331" y="0"/>
                </a:lnTo>
                <a:lnTo>
                  <a:pt x="69176" y="14065"/>
                </a:lnTo>
                <a:lnTo>
                  <a:pt x="69176" y="39071"/>
                </a:lnTo>
                <a:lnTo>
                  <a:pt x="39529" y="55221"/>
                </a:lnTo>
                <a:lnTo>
                  <a:pt x="39529" y="193275"/>
                </a:lnTo>
                <a:lnTo>
                  <a:pt x="70665" y="193275"/>
                </a:lnTo>
                <a:lnTo>
                  <a:pt x="69176" y="215155"/>
                </a:lnTo>
                <a:lnTo>
                  <a:pt x="22365" y="241203"/>
                </a:lnTo>
                <a:close/>
              </a:path>
              <a:path w="71120" h="241300">
                <a:moveTo>
                  <a:pt x="70665" y="193275"/>
                </a:moveTo>
                <a:lnTo>
                  <a:pt x="39529" y="193275"/>
                </a:lnTo>
                <a:lnTo>
                  <a:pt x="53052" y="184419"/>
                </a:lnTo>
                <a:lnTo>
                  <a:pt x="70736" y="192233"/>
                </a:lnTo>
                <a:lnTo>
                  <a:pt x="70665" y="193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3">
            <a:extLst>
              <a:ext uri="{FF2B5EF4-FFF2-40B4-BE49-F238E27FC236}">
                <a16:creationId xmlns:a16="http://schemas.microsoft.com/office/drawing/2014/main" id="{5C73623F-3E3A-4BB3-BED0-00970AD40428}"/>
              </a:ext>
            </a:extLst>
          </p:cNvPr>
          <p:cNvSpPr/>
          <p:nvPr/>
        </p:nvSpPr>
        <p:spPr>
          <a:xfrm>
            <a:off x="6002343" y="4663683"/>
            <a:ext cx="71120" cy="241300"/>
          </a:xfrm>
          <a:custGeom>
            <a:avLst/>
            <a:gdLst/>
            <a:ahLst/>
            <a:cxnLst/>
            <a:rect l="l" t="t" r="r" b="b"/>
            <a:pathLst>
              <a:path w="71120" h="241300">
                <a:moveTo>
                  <a:pt x="53052" y="184419"/>
                </a:moveTo>
                <a:lnTo>
                  <a:pt x="39529" y="193275"/>
                </a:lnTo>
                <a:lnTo>
                  <a:pt x="39529" y="55221"/>
                </a:lnTo>
                <a:lnTo>
                  <a:pt x="69176" y="39071"/>
                </a:lnTo>
                <a:lnTo>
                  <a:pt x="69176" y="14065"/>
                </a:lnTo>
                <a:lnTo>
                  <a:pt x="47331" y="0"/>
                </a:lnTo>
                <a:lnTo>
                  <a:pt x="0" y="27610"/>
                </a:lnTo>
                <a:lnTo>
                  <a:pt x="0" y="227658"/>
                </a:lnTo>
                <a:lnTo>
                  <a:pt x="22365" y="241203"/>
                </a:lnTo>
                <a:lnTo>
                  <a:pt x="69176" y="215155"/>
                </a:lnTo>
                <a:lnTo>
                  <a:pt x="70736" y="192233"/>
                </a:lnTo>
                <a:lnTo>
                  <a:pt x="53052" y="184419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4">
            <a:extLst>
              <a:ext uri="{FF2B5EF4-FFF2-40B4-BE49-F238E27FC236}">
                <a16:creationId xmlns:a16="http://schemas.microsoft.com/office/drawing/2014/main" id="{8C643D62-75AA-4579-A621-54290DBEEB50}"/>
              </a:ext>
            </a:extLst>
          </p:cNvPr>
          <p:cNvSpPr/>
          <p:nvPr/>
        </p:nvSpPr>
        <p:spPr>
          <a:xfrm>
            <a:off x="6436646" y="4912180"/>
            <a:ext cx="24965" cy="3334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5">
            <a:extLst>
              <a:ext uri="{FF2B5EF4-FFF2-40B4-BE49-F238E27FC236}">
                <a16:creationId xmlns:a16="http://schemas.microsoft.com/office/drawing/2014/main" id="{FD178AF9-AD37-40B5-BCC8-876801F25845}"/>
              </a:ext>
            </a:extLst>
          </p:cNvPr>
          <p:cNvSpPr/>
          <p:nvPr/>
        </p:nvSpPr>
        <p:spPr>
          <a:xfrm>
            <a:off x="6436646" y="5053880"/>
            <a:ext cx="24965" cy="3334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6">
            <a:extLst>
              <a:ext uri="{FF2B5EF4-FFF2-40B4-BE49-F238E27FC236}">
                <a16:creationId xmlns:a16="http://schemas.microsoft.com/office/drawing/2014/main" id="{E73FC790-A150-41FE-B517-72014A212D6F}"/>
              </a:ext>
            </a:extLst>
          </p:cNvPr>
          <p:cNvSpPr/>
          <p:nvPr/>
        </p:nvSpPr>
        <p:spPr>
          <a:xfrm>
            <a:off x="5991940" y="4445401"/>
            <a:ext cx="799465" cy="681355"/>
          </a:xfrm>
          <a:custGeom>
            <a:avLst/>
            <a:gdLst/>
            <a:ahLst/>
            <a:cxnLst/>
            <a:rect l="l" t="t" r="r" b="b"/>
            <a:pathLst>
              <a:path w="799465" h="681354">
                <a:moveTo>
                  <a:pt x="798907" y="214634"/>
                </a:moveTo>
                <a:lnTo>
                  <a:pt x="70216" y="214634"/>
                </a:lnTo>
                <a:lnTo>
                  <a:pt x="70216" y="205778"/>
                </a:lnTo>
                <a:lnTo>
                  <a:pt x="435342" y="0"/>
                </a:lnTo>
                <a:lnTo>
                  <a:pt x="798907" y="208904"/>
                </a:lnTo>
                <a:lnTo>
                  <a:pt x="798907" y="214634"/>
                </a:lnTo>
                <a:close/>
              </a:path>
              <a:path w="799465" h="681354">
                <a:moveTo>
                  <a:pt x="32767" y="459484"/>
                </a:moveTo>
                <a:lnTo>
                  <a:pt x="10402" y="445939"/>
                </a:lnTo>
                <a:lnTo>
                  <a:pt x="10402" y="399574"/>
                </a:lnTo>
                <a:lnTo>
                  <a:pt x="0" y="393323"/>
                </a:lnTo>
                <a:lnTo>
                  <a:pt x="0" y="173999"/>
                </a:lnTo>
                <a:lnTo>
                  <a:pt x="70216" y="214634"/>
                </a:lnTo>
                <a:lnTo>
                  <a:pt x="798907" y="214634"/>
                </a:lnTo>
                <a:lnTo>
                  <a:pt x="798907" y="431353"/>
                </a:lnTo>
                <a:lnTo>
                  <a:pt x="789897" y="436562"/>
                </a:lnTo>
                <a:lnTo>
                  <a:pt x="73857" y="436562"/>
                </a:lnTo>
                <a:lnTo>
                  <a:pt x="32767" y="459484"/>
                </a:lnTo>
                <a:close/>
              </a:path>
              <a:path w="799465" h="681354">
                <a:moveTo>
                  <a:pt x="364085" y="652239"/>
                </a:moveTo>
                <a:lnTo>
                  <a:pt x="341720" y="638173"/>
                </a:lnTo>
                <a:lnTo>
                  <a:pt x="341720" y="592850"/>
                </a:lnTo>
                <a:lnTo>
                  <a:pt x="73857" y="436562"/>
                </a:lnTo>
                <a:lnTo>
                  <a:pt x="789897" y="436562"/>
                </a:lnTo>
                <a:lnTo>
                  <a:pt x="492556" y="608478"/>
                </a:lnTo>
                <a:lnTo>
                  <a:pt x="492556" y="629317"/>
                </a:lnTo>
                <a:lnTo>
                  <a:pt x="404135" y="629317"/>
                </a:lnTo>
                <a:lnTo>
                  <a:pt x="364085" y="652239"/>
                </a:lnTo>
                <a:close/>
              </a:path>
              <a:path w="799465" h="681354">
                <a:moveTo>
                  <a:pt x="492556" y="680892"/>
                </a:moveTo>
                <a:lnTo>
                  <a:pt x="404135" y="629317"/>
                </a:lnTo>
                <a:lnTo>
                  <a:pt x="492556" y="629317"/>
                </a:lnTo>
                <a:lnTo>
                  <a:pt x="492556" y="680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7">
            <a:extLst>
              <a:ext uri="{FF2B5EF4-FFF2-40B4-BE49-F238E27FC236}">
                <a16:creationId xmlns:a16="http://schemas.microsoft.com/office/drawing/2014/main" id="{9BC1ACF7-F04E-4C8F-8569-980C0A588C9A}"/>
              </a:ext>
            </a:extLst>
          </p:cNvPr>
          <p:cNvSpPr/>
          <p:nvPr/>
        </p:nvSpPr>
        <p:spPr>
          <a:xfrm>
            <a:off x="5991940" y="4445401"/>
            <a:ext cx="799465" cy="681355"/>
          </a:xfrm>
          <a:custGeom>
            <a:avLst/>
            <a:gdLst/>
            <a:ahLst/>
            <a:cxnLst/>
            <a:rect l="l" t="t" r="r" b="b"/>
            <a:pathLst>
              <a:path w="799465" h="681354">
                <a:moveTo>
                  <a:pt x="798907" y="431353"/>
                </a:moveTo>
                <a:lnTo>
                  <a:pt x="798907" y="208904"/>
                </a:lnTo>
                <a:lnTo>
                  <a:pt x="435342" y="0"/>
                </a:lnTo>
                <a:lnTo>
                  <a:pt x="70216" y="205778"/>
                </a:lnTo>
                <a:lnTo>
                  <a:pt x="70216" y="214634"/>
                </a:lnTo>
                <a:lnTo>
                  <a:pt x="0" y="173999"/>
                </a:lnTo>
                <a:lnTo>
                  <a:pt x="0" y="393323"/>
                </a:lnTo>
                <a:lnTo>
                  <a:pt x="10402" y="399574"/>
                </a:lnTo>
                <a:lnTo>
                  <a:pt x="10402" y="445940"/>
                </a:lnTo>
                <a:lnTo>
                  <a:pt x="32767" y="459484"/>
                </a:lnTo>
                <a:lnTo>
                  <a:pt x="73857" y="436562"/>
                </a:lnTo>
                <a:lnTo>
                  <a:pt x="341720" y="592850"/>
                </a:lnTo>
                <a:lnTo>
                  <a:pt x="341720" y="638173"/>
                </a:lnTo>
                <a:lnTo>
                  <a:pt x="364085" y="652239"/>
                </a:lnTo>
                <a:lnTo>
                  <a:pt x="404135" y="629317"/>
                </a:lnTo>
                <a:lnTo>
                  <a:pt x="492556" y="680892"/>
                </a:lnTo>
                <a:lnTo>
                  <a:pt x="492556" y="608478"/>
                </a:lnTo>
                <a:lnTo>
                  <a:pt x="798907" y="431353"/>
                </a:lnTo>
                <a:close/>
              </a:path>
            </a:pathLst>
          </a:custGeom>
          <a:ln w="7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88">
            <a:extLst>
              <a:ext uri="{FF2B5EF4-FFF2-40B4-BE49-F238E27FC236}">
                <a16:creationId xmlns:a16="http://schemas.microsoft.com/office/drawing/2014/main" id="{E6D46C20-51E2-4C88-8B2D-6A25C9E4388F}"/>
              </a:ext>
            </a:extLst>
          </p:cNvPr>
          <p:cNvSpPr/>
          <p:nvPr/>
        </p:nvSpPr>
        <p:spPr>
          <a:xfrm>
            <a:off x="5762566" y="5203917"/>
            <a:ext cx="1273260" cy="10002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89">
            <a:extLst>
              <a:ext uri="{FF2B5EF4-FFF2-40B4-BE49-F238E27FC236}">
                <a16:creationId xmlns:a16="http://schemas.microsoft.com/office/drawing/2014/main" id="{50D16796-62AB-4399-8C9D-4C4B9B460937}"/>
              </a:ext>
            </a:extLst>
          </p:cNvPr>
          <p:cNvSpPr/>
          <p:nvPr/>
        </p:nvSpPr>
        <p:spPr>
          <a:xfrm>
            <a:off x="4844832" y="2440756"/>
            <a:ext cx="237651" cy="7501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0">
            <a:extLst>
              <a:ext uri="{FF2B5EF4-FFF2-40B4-BE49-F238E27FC236}">
                <a16:creationId xmlns:a16="http://schemas.microsoft.com/office/drawing/2014/main" id="{67E080D4-0E56-4024-84A2-1A339CFEC494}"/>
              </a:ext>
            </a:extLst>
          </p:cNvPr>
          <p:cNvSpPr/>
          <p:nvPr/>
        </p:nvSpPr>
        <p:spPr>
          <a:xfrm>
            <a:off x="4834667" y="2515773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>
                <a:moveTo>
                  <a:pt x="0" y="0"/>
                </a:moveTo>
                <a:lnTo>
                  <a:pt x="257981" y="0"/>
                </a:lnTo>
              </a:path>
            </a:pathLst>
          </a:custGeom>
          <a:ln w="8335">
            <a:solidFill>
              <a:srgbClr val="8B9B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1">
            <a:extLst>
              <a:ext uri="{FF2B5EF4-FFF2-40B4-BE49-F238E27FC236}">
                <a16:creationId xmlns:a16="http://schemas.microsoft.com/office/drawing/2014/main" id="{72730CD1-282A-4CA9-A487-2DDC9E60A4F8}"/>
              </a:ext>
            </a:extLst>
          </p:cNvPr>
          <p:cNvSpPr/>
          <p:nvPr/>
        </p:nvSpPr>
        <p:spPr>
          <a:xfrm>
            <a:off x="4834667" y="2511605"/>
            <a:ext cx="258445" cy="8890"/>
          </a:xfrm>
          <a:custGeom>
            <a:avLst/>
            <a:gdLst/>
            <a:ahLst/>
            <a:cxnLst/>
            <a:rect l="l" t="t" r="r" b="b"/>
            <a:pathLst>
              <a:path w="258445" h="8889">
                <a:moveTo>
                  <a:pt x="14332" y="0"/>
                </a:moveTo>
                <a:lnTo>
                  <a:pt x="0" y="8335"/>
                </a:lnTo>
                <a:lnTo>
                  <a:pt x="257981" y="8335"/>
                </a:lnTo>
                <a:lnTo>
                  <a:pt x="243648" y="0"/>
                </a:lnTo>
                <a:lnTo>
                  <a:pt x="14332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2">
            <a:extLst>
              <a:ext uri="{FF2B5EF4-FFF2-40B4-BE49-F238E27FC236}">
                <a16:creationId xmlns:a16="http://schemas.microsoft.com/office/drawing/2014/main" id="{F8FA4C69-F23E-4BBA-AFCD-3095E3985CA7}"/>
              </a:ext>
            </a:extLst>
          </p:cNvPr>
          <p:cNvSpPr/>
          <p:nvPr/>
        </p:nvSpPr>
        <p:spPr>
          <a:xfrm>
            <a:off x="4820335" y="2524108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6645" y="0"/>
                </a:lnTo>
              </a:path>
            </a:pathLst>
          </a:custGeom>
          <a:ln w="8335">
            <a:solidFill>
              <a:srgbClr val="8D9D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3">
            <a:extLst>
              <a:ext uri="{FF2B5EF4-FFF2-40B4-BE49-F238E27FC236}">
                <a16:creationId xmlns:a16="http://schemas.microsoft.com/office/drawing/2014/main" id="{68AC4124-B73C-4E0C-A596-1355D286786C}"/>
              </a:ext>
            </a:extLst>
          </p:cNvPr>
          <p:cNvSpPr/>
          <p:nvPr/>
        </p:nvSpPr>
        <p:spPr>
          <a:xfrm>
            <a:off x="4820335" y="2519941"/>
            <a:ext cx="287020" cy="8890"/>
          </a:xfrm>
          <a:custGeom>
            <a:avLst/>
            <a:gdLst/>
            <a:ahLst/>
            <a:cxnLst/>
            <a:rect l="l" t="t" r="r" b="b"/>
            <a:pathLst>
              <a:path w="287020" h="8889">
                <a:moveTo>
                  <a:pt x="14332" y="0"/>
                </a:moveTo>
                <a:lnTo>
                  <a:pt x="0" y="8335"/>
                </a:lnTo>
                <a:lnTo>
                  <a:pt x="286645" y="8335"/>
                </a:lnTo>
                <a:lnTo>
                  <a:pt x="272313" y="0"/>
                </a:lnTo>
                <a:lnTo>
                  <a:pt x="14332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4">
            <a:extLst>
              <a:ext uri="{FF2B5EF4-FFF2-40B4-BE49-F238E27FC236}">
                <a16:creationId xmlns:a16="http://schemas.microsoft.com/office/drawing/2014/main" id="{96F860AE-8DD2-44FC-9E5A-939972C157ED}"/>
              </a:ext>
            </a:extLst>
          </p:cNvPr>
          <p:cNvSpPr/>
          <p:nvPr/>
        </p:nvSpPr>
        <p:spPr>
          <a:xfrm>
            <a:off x="4806002" y="2532444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5">
                <a:moveTo>
                  <a:pt x="0" y="0"/>
                </a:moveTo>
                <a:lnTo>
                  <a:pt x="315311" y="0"/>
                </a:lnTo>
              </a:path>
            </a:pathLst>
          </a:custGeom>
          <a:ln w="8335">
            <a:solidFill>
              <a:srgbClr val="8E9E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5">
            <a:extLst>
              <a:ext uri="{FF2B5EF4-FFF2-40B4-BE49-F238E27FC236}">
                <a16:creationId xmlns:a16="http://schemas.microsoft.com/office/drawing/2014/main" id="{C5500E3A-FE6A-42EB-8A51-CAA6C9DD3A05}"/>
              </a:ext>
            </a:extLst>
          </p:cNvPr>
          <p:cNvSpPr/>
          <p:nvPr/>
        </p:nvSpPr>
        <p:spPr>
          <a:xfrm>
            <a:off x="4806002" y="2528276"/>
            <a:ext cx="315595" cy="8890"/>
          </a:xfrm>
          <a:custGeom>
            <a:avLst/>
            <a:gdLst/>
            <a:ahLst/>
            <a:cxnLst/>
            <a:rect l="l" t="t" r="r" b="b"/>
            <a:pathLst>
              <a:path w="315595" h="8889">
                <a:moveTo>
                  <a:pt x="14332" y="0"/>
                </a:moveTo>
                <a:lnTo>
                  <a:pt x="0" y="8335"/>
                </a:lnTo>
                <a:lnTo>
                  <a:pt x="315311" y="8335"/>
                </a:lnTo>
                <a:lnTo>
                  <a:pt x="300978" y="0"/>
                </a:lnTo>
                <a:lnTo>
                  <a:pt x="14332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6">
            <a:extLst>
              <a:ext uri="{FF2B5EF4-FFF2-40B4-BE49-F238E27FC236}">
                <a16:creationId xmlns:a16="http://schemas.microsoft.com/office/drawing/2014/main" id="{85633E85-51ED-47BA-B583-BB210B3104E2}"/>
              </a:ext>
            </a:extLst>
          </p:cNvPr>
          <p:cNvSpPr/>
          <p:nvPr/>
        </p:nvSpPr>
        <p:spPr>
          <a:xfrm>
            <a:off x="4791671" y="2540779"/>
            <a:ext cx="344170" cy="0"/>
          </a:xfrm>
          <a:custGeom>
            <a:avLst/>
            <a:gdLst/>
            <a:ahLst/>
            <a:cxnLst/>
            <a:rect l="l" t="t" r="r" b="b"/>
            <a:pathLst>
              <a:path w="344170">
                <a:moveTo>
                  <a:pt x="0" y="0"/>
                </a:moveTo>
                <a:lnTo>
                  <a:pt x="343974" y="0"/>
                </a:lnTo>
              </a:path>
            </a:pathLst>
          </a:custGeom>
          <a:ln w="8335">
            <a:solidFill>
              <a:srgbClr val="90A0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7">
            <a:extLst>
              <a:ext uri="{FF2B5EF4-FFF2-40B4-BE49-F238E27FC236}">
                <a16:creationId xmlns:a16="http://schemas.microsoft.com/office/drawing/2014/main" id="{E974B77A-C837-447E-B574-D46D22F6E554}"/>
              </a:ext>
            </a:extLst>
          </p:cNvPr>
          <p:cNvSpPr/>
          <p:nvPr/>
        </p:nvSpPr>
        <p:spPr>
          <a:xfrm>
            <a:off x="4791671" y="2536612"/>
            <a:ext cx="344170" cy="8890"/>
          </a:xfrm>
          <a:custGeom>
            <a:avLst/>
            <a:gdLst/>
            <a:ahLst/>
            <a:cxnLst/>
            <a:rect l="l" t="t" r="r" b="b"/>
            <a:pathLst>
              <a:path w="344170" h="8889">
                <a:moveTo>
                  <a:pt x="14331" y="0"/>
                </a:moveTo>
                <a:lnTo>
                  <a:pt x="0" y="8335"/>
                </a:lnTo>
                <a:lnTo>
                  <a:pt x="343974" y="8335"/>
                </a:lnTo>
                <a:lnTo>
                  <a:pt x="329642" y="0"/>
                </a:lnTo>
                <a:lnTo>
                  <a:pt x="14331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198">
            <a:extLst>
              <a:ext uri="{FF2B5EF4-FFF2-40B4-BE49-F238E27FC236}">
                <a16:creationId xmlns:a16="http://schemas.microsoft.com/office/drawing/2014/main" id="{32787866-640E-461C-95D3-621451E688E7}"/>
              </a:ext>
            </a:extLst>
          </p:cNvPr>
          <p:cNvSpPr/>
          <p:nvPr/>
        </p:nvSpPr>
        <p:spPr>
          <a:xfrm>
            <a:off x="4777339" y="2549114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>
                <a:moveTo>
                  <a:pt x="0" y="0"/>
                </a:moveTo>
                <a:lnTo>
                  <a:pt x="372638" y="0"/>
                </a:lnTo>
              </a:path>
            </a:pathLst>
          </a:custGeom>
          <a:ln w="8335">
            <a:solidFill>
              <a:srgbClr val="92A2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199">
            <a:extLst>
              <a:ext uri="{FF2B5EF4-FFF2-40B4-BE49-F238E27FC236}">
                <a16:creationId xmlns:a16="http://schemas.microsoft.com/office/drawing/2014/main" id="{915D87F2-CE03-4485-AD14-C125E67ED103}"/>
              </a:ext>
            </a:extLst>
          </p:cNvPr>
          <p:cNvSpPr/>
          <p:nvPr/>
        </p:nvSpPr>
        <p:spPr>
          <a:xfrm>
            <a:off x="4777339" y="2544946"/>
            <a:ext cx="372745" cy="8890"/>
          </a:xfrm>
          <a:custGeom>
            <a:avLst/>
            <a:gdLst/>
            <a:ahLst/>
            <a:cxnLst/>
            <a:rect l="l" t="t" r="r" b="b"/>
            <a:pathLst>
              <a:path w="372745" h="8889">
                <a:moveTo>
                  <a:pt x="14332" y="0"/>
                </a:moveTo>
                <a:lnTo>
                  <a:pt x="0" y="8335"/>
                </a:lnTo>
                <a:lnTo>
                  <a:pt x="372638" y="8335"/>
                </a:lnTo>
                <a:lnTo>
                  <a:pt x="358306" y="0"/>
                </a:lnTo>
                <a:lnTo>
                  <a:pt x="14332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0">
            <a:extLst>
              <a:ext uri="{FF2B5EF4-FFF2-40B4-BE49-F238E27FC236}">
                <a16:creationId xmlns:a16="http://schemas.microsoft.com/office/drawing/2014/main" id="{706C2130-A41F-46F4-9B8A-C9E968FE64A6}"/>
              </a:ext>
            </a:extLst>
          </p:cNvPr>
          <p:cNvSpPr/>
          <p:nvPr/>
        </p:nvSpPr>
        <p:spPr>
          <a:xfrm>
            <a:off x="4763006" y="2557450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304" y="0"/>
                </a:lnTo>
              </a:path>
            </a:pathLst>
          </a:custGeom>
          <a:ln w="8335">
            <a:solidFill>
              <a:srgbClr val="94A4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1">
            <a:extLst>
              <a:ext uri="{FF2B5EF4-FFF2-40B4-BE49-F238E27FC236}">
                <a16:creationId xmlns:a16="http://schemas.microsoft.com/office/drawing/2014/main" id="{456F373B-D5B8-43C1-8557-D90BDD65332C}"/>
              </a:ext>
            </a:extLst>
          </p:cNvPr>
          <p:cNvSpPr/>
          <p:nvPr/>
        </p:nvSpPr>
        <p:spPr>
          <a:xfrm>
            <a:off x="4763006" y="2553282"/>
            <a:ext cx="401320" cy="8890"/>
          </a:xfrm>
          <a:custGeom>
            <a:avLst/>
            <a:gdLst/>
            <a:ahLst/>
            <a:cxnLst/>
            <a:rect l="l" t="t" r="r" b="b"/>
            <a:pathLst>
              <a:path w="401320" h="8889">
                <a:moveTo>
                  <a:pt x="14332" y="0"/>
                </a:moveTo>
                <a:lnTo>
                  <a:pt x="0" y="8335"/>
                </a:lnTo>
                <a:lnTo>
                  <a:pt x="401304" y="8335"/>
                </a:lnTo>
                <a:lnTo>
                  <a:pt x="386971" y="0"/>
                </a:lnTo>
                <a:lnTo>
                  <a:pt x="14332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2">
            <a:extLst>
              <a:ext uri="{FF2B5EF4-FFF2-40B4-BE49-F238E27FC236}">
                <a16:creationId xmlns:a16="http://schemas.microsoft.com/office/drawing/2014/main" id="{68DAE2FD-F368-4A6F-9372-23DCF8212F13}"/>
              </a:ext>
            </a:extLst>
          </p:cNvPr>
          <p:cNvSpPr/>
          <p:nvPr/>
        </p:nvSpPr>
        <p:spPr>
          <a:xfrm>
            <a:off x="4748674" y="2565785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>
                <a:moveTo>
                  <a:pt x="0" y="0"/>
                </a:moveTo>
                <a:lnTo>
                  <a:pt x="429968" y="0"/>
                </a:lnTo>
              </a:path>
            </a:pathLst>
          </a:custGeom>
          <a:ln w="8335">
            <a:solidFill>
              <a:srgbClr val="96A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3">
            <a:extLst>
              <a:ext uri="{FF2B5EF4-FFF2-40B4-BE49-F238E27FC236}">
                <a16:creationId xmlns:a16="http://schemas.microsoft.com/office/drawing/2014/main" id="{FFD047C0-C61B-4020-993F-43C9314E4118}"/>
              </a:ext>
            </a:extLst>
          </p:cNvPr>
          <p:cNvSpPr/>
          <p:nvPr/>
        </p:nvSpPr>
        <p:spPr>
          <a:xfrm>
            <a:off x="4748674" y="2561617"/>
            <a:ext cx="430530" cy="8890"/>
          </a:xfrm>
          <a:custGeom>
            <a:avLst/>
            <a:gdLst/>
            <a:ahLst/>
            <a:cxnLst/>
            <a:rect l="l" t="t" r="r" b="b"/>
            <a:pathLst>
              <a:path w="430529" h="8889">
                <a:moveTo>
                  <a:pt x="14332" y="0"/>
                </a:moveTo>
                <a:lnTo>
                  <a:pt x="0" y="8335"/>
                </a:lnTo>
                <a:lnTo>
                  <a:pt x="429968" y="8335"/>
                </a:lnTo>
                <a:lnTo>
                  <a:pt x="415636" y="0"/>
                </a:lnTo>
                <a:lnTo>
                  <a:pt x="14332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4">
            <a:extLst>
              <a:ext uri="{FF2B5EF4-FFF2-40B4-BE49-F238E27FC236}">
                <a16:creationId xmlns:a16="http://schemas.microsoft.com/office/drawing/2014/main" id="{F459CD63-E6B0-4700-9E37-33DDE7250A41}"/>
              </a:ext>
            </a:extLst>
          </p:cNvPr>
          <p:cNvSpPr/>
          <p:nvPr/>
        </p:nvSpPr>
        <p:spPr>
          <a:xfrm>
            <a:off x="4734341" y="2574120"/>
            <a:ext cx="459105" cy="0"/>
          </a:xfrm>
          <a:custGeom>
            <a:avLst/>
            <a:gdLst/>
            <a:ahLst/>
            <a:cxnLst/>
            <a:rect l="l" t="t" r="r" b="b"/>
            <a:pathLst>
              <a:path w="459104">
                <a:moveTo>
                  <a:pt x="0" y="0"/>
                </a:moveTo>
                <a:lnTo>
                  <a:pt x="458633" y="0"/>
                </a:lnTo>
              </a:path>
            </a:pathLst>
          </a:custGeom>
          <a:ln w="8335">
            <a:solidFill>
              <a:srgbClr val="98A8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5">
            <a:extLst>
              <a:ext uri="{FF2B5EF4-FFF2-40B4-BE49-F238E27FC236}">
                <a16:creationId xmlns:a16="http://schemas.microsoft.com/office/drawing/2014/main" id="{FF45B626-E5AA-44BB-942F-7467AD131636}"/>
              </a:ext>
            </a:extLst>
          </p:cNvPr>
          <p:cNvSpPr/>
          <p:nvPr/>
        </p:nvSpPr>
        <p:spPr>
          <a:xfrm>
            <a:off x="4734341" y="2569953"/>
            <a:ext cx="459105" cy="8890"/>
          </a:xfrm>
          <a:custGeom>
            <a:avLst/>
            <a:gdLst/>
            <a:ahLst/>
            <a:cxnLst/>
            <a:rect l="l" t="t" r="r" b="b"/>
            <a:pathLst>
              <a:path w="459104" h="8889">
                <a:moveTo>
                  <a:pt x="14332" y="0"/>
                </a:moveTo>
                <a:lnTo>
                  <a:pt x="0" y="8335"/>
                </a:lnTo>
                <a:lnTo>
                  <a:pt x="458633" y="8335"/>
                </a:lnTo>
                <a:lnTo>
                  <a:pt x="444301" y="0"/>
                </a:lnTo>
                <a:lnTo>
                  <a:pt x="14332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6">
            <a:extLst>
              <a:ext uri="{FF2B5EF4-FFF2-40B4-BE49-F238E27FC236}">
                <a16:creationId xmlns:a16="http://schemas.microsoft.com/office/drawing/2014/main" id="{A4353CC6-6FFC-4012-8150-D31C70E74539}"/>
              </a:ext>
            </a:extLst>
          </p:cNvPr>
          <p:cNvSpPr/>
          <p:nvPr/>
        </p:nvSpPr>
        <p:spPr>
          <a:xfrm>
            <a:off x="4720009" y="2582456"/>
            <a:ext cx="487680" cy="0"/>
          </a:xfrm>
          <a:custGeom>
            <a:avLst/>
            <a:gdLst/>
            <a:ahLst/>
            <a:cxnLst/>
            <a:rect l="l" t="t" r="r" b="b"/>
            <a:pathLst>
              <a:path w="487679">
                <a:moveTo>
                  <a:pt x="0" y="0"/>
                </a:moveTo>
                <a:lnTo>
                  <a:pt x="487297" y="0"/>
                </a:lnTo>
              </a:path>
            </a:pathLst>
          </a:custGeom>
          <a:ln w="8335">
            <a:solidFill>
              <a:srgbClr val="99A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7">
            <a:extLst>
              <a:ext uri="{FF2B5EF4-FFF2-40B4-BE49-F238E27FC236}">
                <a16:creationId xmlns:a16="http://schemas.microsoft.com/office/drawing/2014/main" id="{E9AE33DA-06CE-4660-94F6-EE69C585F50A}"/>
              </a:ext>
            </a:extLst>
          </p:cNvPr>
          <p:cNvSpPr/>
          <p:nvPr/>
        </p:nvSpPr>
        <p:spPr>
          <a:xfrm>
            <a:off x="4720009" y="2578288"/>
            <a:ext cx="487680" cy="8890"/>
          </a:xfrm>
          <a:custGeom>
            <a:avLst/>
            <a:gdLst/>
            <a:ahLst/>
            <a:cxnLst/>
            <a:rect l="l" t="t" r="r" b="b"/>
            <a:pathLst>
              <a:path w="487679" h="8889">
                <a:moveTo>
                  <a:pt x="14332" y="0"/>
                </a:moveTo>
                <a:lnTo>
                  <a:pt x="0" y="8335"/>
                </a:lnTo>
                <a:lnTo>
                  <a:pt x="487297" y="8335"/>
                </a:lnTo>
                <a:lnTo>
                  <a:pt x="472965" y="0"/>
                </a:lnTo>
                <a:lnTo>
                  <a:pt x="14332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08">
            <a:extLst>
              <a:ext uri="{FF2B5EF4-FFF2-40B4-BE49-F238E27FC236}">
                <a16:creationId xmlns:a16="http://schemas.microsoft.com/office/drawing/2014/main" id="{FA4D1F47-CE9E-4F27-A7BF-029F51849539}"/>
              </a:ext>
            </a:extLst>
          </p:cNvPr>
          <p:cNvSpPr/>
          <p:nvPr/>
        </p:nvSpPr>
        <p:spPr>
          <a:xfrm>
            <a:off x="4705677" y="2590791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4">
                <a:moveTo>
                  <a:pt x="0" y="0"/>
                </a:moveTo>
                <a:lnTo>
                  <a:pt x="515961" y="0"/>
                </a:lnTo>
              </a:path>
            </a:pathLst>
          </a:custGeom>
          <a:ln w="8335">
            <a:solidFill>
              <a:srgbClr val="9BAB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09">
            <a:extLst>
              <a:ext uri="{FF2B5EF4-FFF2-40B4-BE49-F238E27FC236}">
                <a16:creationId xmlns:a16="http://schemas.microsoft.com/office/drawing/2014/main" id="{FD1567AC-671C-42B4-8BF7-71373CC5E492}"/>
              </a:ext>
            </a:extLst>
          </p:cNvPr>
          <p:cNvSpPr/>
          <p:nvPr/>
        </p:nvSpPr>
        <p:spPr>
          <a:xfrm>
            <a:off x="4705677" y="2586623"/>
            <a:ext cx="516255" cy="8890"/>
          </a:xfrm>
          <a:custGeom>
            <a:avLst/>
            <a:gdLst/>
            <a:ahLst/>
            <a:cxnLst/>
            <a:rect l="l" t="t" r="r" b="b"/>
            <a:pathLst>
              <a:path w="516254" h="8889">
                <a:moveTo>
                  <a:pt x="14331" y="0"/>
                </a:moveTo>
                <a:lnTo>
                  <a:pt x="0" y="8335"/>
                </a:lnTo>
                <a:lnTo>
                  <a:pt x="515960" y="8335"/>
                </a:lnTo>
                <a:lnTo>
                  <a:pt x="501629" y="0"/>
                </a:lnTo>
                <a:lnTo>
                  <a:pt x="14331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0">
            <a:extLst>
              <a:ext uri="{FF2B5EF4-FFF2-40B4-BE49-F238E27FC236}">
                <a16:creationId xmlns:a16="http://schemas.microsoft.com/office/drawing/2014/main" id="{72D56239-A045-47B8-BF01-FCA1C5E4BEF7}"/>
              </a:ext>
            </a:extLst>
          </p:cNvPr>
          <p:cNvSpPr/>
          <p:nvPr/>
        </p:nvSpPr>
        <p:spPr>
          <a:xfrm>
            <a:off x="4705677" y="2599126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4">
                <a:moveTo>
                  <a:pt x="0" y="0"/>
                </a:moveTo>
                <a:lnTo>
                  <a:pt x="515960" y="0"/>
                </a:lnTo>
              </a:path>
            </a:pathLst>
          </a:custGeom>
          <a:ln w="8335">
            <a:solidFill>
              <a:srgbClr val="9EAE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1">
            <a:extLst>
              <a:ext uri="{FF2B5EF4-FFF2-40B4-BE49-F238E27FC236}">
                <a16:creationId xmlns:a16="http://schemas.microsoft.com/office/drawing/2014/main" id="{6F0D15E9-D495-4B98-9390-9803659AC5CC}"/>
              </a:ext>
            </a:extLst>
          </p:cNvPr>
          <p:cNvSpPr/>
          <p:nvPr/>
        </p:nvSpPr>
        <p:spPr>
          <a:xfrm>
            <a:off x="4705677" y="2594959"/>
            <a:ext cx="516255" cy="8890"/>
          </a:xfrm>
          <a:custGeom>
            <a:avLst/>
            <a:gdLst/>
            <a:ahLst/>
            <a:cxnLst/>
            <a:rect l="l" t="t" r="r" b="b"/>
            <a:pathLst>
              <a:path w="516254" h="8889">
                <a:moveTo>
                  <a:pt x="0" y="0"/>
                </a:moveTo>
                <a:lnTo>
                  <a:pt x="0" y="8335"/>
                </a:lnTo>
                <a:lnTo>
                  <a:pt x="501945" y="8335"/>
                </a:lnTo>
                <a:lnTo>
                  <a:pt x="51596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2">
            <a:extLst>
              <a:ext uri="{FF2B5EF4-FFF2-40B4-BE49-F238E27FC236}">
                <a16:creationId xmlns:a16="http://schemas.microsoft.com/office/drawing/2014/main" id="{6E2935FD-7107-43EF-8014-337A2556B5C7}"/>
              </a:ext>
            </a:extLst>
          </p:cNvPr>
          <p:cNvSpPr/>
          <p:nvPr/>
        </p:nvSpPr>
        <p:spPr>
          <a:xfrm>
            <a:off x="4705677" y="2607461"/>
            <a:ext cx="502284" cy="0"/>
          </a:xfrm>
          <a:custGeom>
            <a:avLst/>
            <a:gdLst/>
            <a:ahLst/>
            <a:cxnLst/>
            <a:rect l="l" t="t" r="r" b="b"/>
            <a:pathLst>
              <a:path w="502285">
                <a:moveTo>
                  <a:pt x="0" y="0"/>
                </a:moveTo>
                <a:lnTo>
                  <a:pt x="501945" y="0"/>
                </a:lnTo>
              </a:path>
            </a:pathLst>
          </a:custGeom>
          <a:ln w="8335">
            <a:solidFill>
              <a:srgbClr val="A0AF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3">
            <a:extLst>
              <a:ext uri="{FF2B5EF4-FFF2-40B4-BE49-F238E27FC236}">
                <a16:creationId xmlns:a16="http://schemas.microsoft.com/office/drawing/2014/main" id="{3D45F0C1-C4FD-4333-9C9D-1668A9C8DA8E}"/>
              </a:ext>
            </a:extLst>
          </p:cNvPr>
          <p:cNvSpPr/>
          <p:nvPr/>
        </p:nvSpPr>
        <p:spPr>
          <a:xfrm>
            <a:off x="4705677" y="2603294"/>
            <a:ext cx="502284" cy="8890"/>
          </a:xfrm>
          <a:custGeom>
            <a:avLst/>
            <a:gdLst/>
            <a:ahLst/>
            <a:cxnLst/>
            <a:rect l="l" t="t" r="r" b="b"/>
            <a:pathLst>
              <a:path w="502285" h="8889">
                <a:moveTo>
                  <a:pt x="0" y="0"/>
                </a:moveTo>
                <a:lnTo>
                  <a:pt x="13869" y="8335"/>
                </a:lnTo>
                <a:lnTo>
                  <a:pt x="487928" y="8335"/>
                </a:lnTo>
                <a:lnTo>
                  <a:pt x="501945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4">
            <a:extLst>
              <a:ext uri="{FF2B5EF4-FFF2-40B4-BE49-F238E27FC236}">
                <a16:creationId xmlns:a16="http://schemas.microsoft.com/office/drawing/2014/main" id="{1346AB76-A3AE-44ED-8990-48948E4B8C6D}"/>
              </a:ext>
            </a:extLst>
          </p:cNvPr>
          <p:cNvSpPr/>
          <p:nvPr/>
        </p:nvSpPr>
        <p:spPr>
          <a:xfrm>
            <a:off x="4719547" y="2615797"/>
            <a:ext cx="474345" cy="0"/>
          </a:xfrm>
          <a:custGeom>
            <a:avLst/>
            <a:gdLst/>
            <a:ahLst/>
            <a:cxnLst/>
            <a:rect l="l" t="t" r="r" b="b"/>
            <a:pathLst>
              <a:path w="474345">
                <a:moveTo>
                  <a:pt x="0" y="0"/>
                </a:moveTo>
                <a:lnTo>
                  <a:pt x="474059" y="0"/>
                </a:lnTo>
              </a:path>
            </a:pathLst>
          </a:custGeom>
          <a:ln w="8335">
            <a:solidFill>
              <a:srgbClr val="A2B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5">
            <a:extLst>
              <a:ext uri="{FF2B5EF4-FFF2-40B4-BE49-F238E27FC236}">
                <a16:creationId xmlns:a16="http://schemas.microsoft.com/office/drawing/2014/main" id="{9963469A-A986-4BD0-8C4A-7B435491FCF9}"/>
              </a:ext>
            </a:extLst>
          </p:cNvPr>
          <p:cNvSpPr/>
          <p:nvPr/>
        </p:nvSpPr>
        <p:spPr>
          <a:xfrm>
            <a:off x="4719547" y="2611629"/>
            <a:ext cx="474345" cy="8890"/>
          </a:xfrm>
          <a:custGeom>
            <a:avLst/>
            <a:gdLst/>
            <a:ahLst/>
            <a:cxnLst/>
            <a:rect l="l" t="t" r="r" b="b"/>
            <a:pathLst>
              <a:path w="474345" h="8889">
                <a:moveTo>
                  <a:pt x="0" y="0"/>
                </a:moveTo>
                <a:lnTo>
                  <a:pt x="13869" y="8335"/>
                </a:lnTo>
                <a:lnTo>
                  <a:pt x="460044" y="8335"/>
                </a:lnTo>
                <a:lnTo>
                  <a:pt x="474059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6">
            <a:extLst>
              <a:ext uri="{FF2B5EF4-FFF2-40B4-BE49-F238E27FC236}">
                <a16:creationId xmlns:a16="http://schemas.microsoft.com/office/drawing/2014/main" id="{85B97C23-6087-4F29-B165-0837129F622A}"/>
              </a:ext>
            </a:extLst>
          </p:cNvPr>
          <p:cNvSpPr/>
          <p:nvPr/>
        </p:nvSpPr>
        <p:spPr>
          <a:xfrm>
            <a:off x="4733416" y="2624132"/>
            <a:ext cx="446405" cy="0"/>
          </a:xfrm>
          <a:custGeom>
            <a:avLst/>
            <a:gdLst/>
            <a:ahLst/>
            <a:cxnLst/>
            <a:rect l="l" t="t" r="r" b="b"/>
            <a:pathLst>
              <a:path w="446404">
                <a:moveTo>
                  <a:pt x="0" y="0"/>
                </a:moveTo>
                <a:lnTo>
                  <a:pt x="446174" y="0"/>
                </a:lnTo>
              </a:path>
            </a:pathLst>
          </a:custGeom>
          <a:ln w="8335">
            <a:solidFill>
              <a:srgbClr val="A4B2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7">
            <a:extLst>
              <a:ext uri="{FF2B5EF4-FFF2-40B4-BE49-F238E27FC236}">
                <a16:creationId xmlns:a16="http://schemas.microsoft.com/office/drawing/2014/main" id="{6AEDFC8F-B285-4834-8250-024622698A30}"/>
              </a:ext>
            </a:extLst>
          </p:cNvPr>
          <p:cNvSpPr/>
          <p:nvPr/>
        </p:nvSpPr>
        <p:spPr>
          <a:xfrm>
            <a:off x="4733416" y="2619965"/>
            <a:ext cx="446405" cy="8890"/>
          </a:xfrm>
          <a:custGeom>
            <a:avLst/>
            <a:gdLst/>
            <a:ahLst/>
            <a:cxnLst/>
            <a:rect l="l" t="t" r="r" b="b"/>
            <a:pathLst>
              <a:path w="446404" h="8889">
                <a:moveTo>
                  <a:pt x="0" y="0"/>
                </a:moveTo>
                <a:lnTo>
                  <a:pt x="13869" y="8335"/>
                </a:lnTo>
                <a:lnTo>
                  <a:pt x="432158" y="8335"/>
                </a:lnTo>
                <a:lnTo>
                  <a:pt x="446174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18">
            <a:extLst>
              <a:ext uri="{FF2B5EF4-FFF2-40B4-BE49-F238E27FC236}">
                <a16:creationId xmlns:a16="http://schemas.microsoft.com/office/drawing/2014/main" id="{D2FA1529-D752-403B-85A3-12EA74DE89D7}"/>
              </a:ext>
            </a:extLst>
          </p:cNvPr>
          <p:cNvSpPr/>
          <p:nvPr/>
        </p:nvSpPr>
        <p:spPr>
          <a:xfrm>
            <a:off x="4747286" y="2632468"/>
            <a:ext cx="418465" cy="0"/>
          </a:xfrm>
          <a:custGeom>
            <a:avLst/>
            <a:gdLst/>
            <a:ahLst/>
            <a:cxnLst/>
            <a:rect l="l" t="t" r="r" b="b"/>
            <a:pathLst>
              <a:path w="418464">
                <a:moveTo>
                  <a:pt x="0" y="0"/>
                </a:moveTo>
                <a:lnTo>
                  <a:pt x="418287" y="0"/>
                </a:lnTo>
              </a:path>
            </a:pathLst>
          </a:custGeom>
          <a:ln w="8335">
            <a:solidFill>
              <a:srgbClr val="A5B4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19">
            <a:extLst>
              <a:ext uri="{FF2B5EF4-FFF2-40B4-BE49-F238E27FC236}">
                <a16:creationId xmlns:a16="http://schemas.microsoft.com/office/drawing/2014/main" id="{34C59563-22D8-4030-9A13-AD20D41D1D5A}"/>
              </a:ext>
            </a:extLst>
          </p:cNvPr>
          <p:cNvSpPr/>
          <p:nvPr/>
        </p:nvSpPr>
        <p:spPr>
          <a:xfrm>
            <a:off x="4747286" y="2628300"/>
            <a:ext cx="418465" cy="8890"/>
          </a:xfrm>
          <a:custGeom>
            <a:avLst/>
            <a:gdLst/>
            <a:ahLst/>
            <a:cxnLst/>
            <a:rect l="l" t="t" r="r" b="b"/>
            <a:pathLst>
              <a:path w="418464" h="8889">
                <a:moveTo>
                  <a:pt x="0" y="0"/>
                </a:moveTo>
                <a:lnTo>
                  <a:pt x="13869" y="8335"/>
                </a:lnTo>
                <a:lnTo>
                  <a:pt x="404272" y="8335"/>
                </a:lnTo>
                <a:lnTo>
                  <a:pt x="418287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0">
            <a:extLst>
              <a:ext uri="{FF2B5EF4-FFF2-40B4-BE49-F238E27FC236}">
                <a16:creationId xmlns:a16="http://schemas.microsoft.com/office/drawing/2014/main" id="{0B0A6389-BDEA-42B9-B4C4-E52A33171599}"/>
              </a:ext>
            </a:extLst>
          </p:cNvPr>
          <p:cNvSpPr/>
          <p:nvPr/>
        </p:nvSpPr>
        <p:spPr>
          <a:xfrm>
            <a:off x="4761156" y="2640803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402" y="0"/>
                </a:lnTo>
              </a:path>
            </a:pathLst>
          </a:custGeom>
          <a:ln w="8335">
            <a:solidFill>
              <a:srgbClr val="A7B6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1">
            <a:extLst>
              <a:ext uri="{FF2B5EF4-FFF2-40B4-BE49-F238E27FC236}">
                <a16:creationId xmlns:a16="http://schemas.microsoft.com/office/drawing/2014/main" id="{B791C3BB-E1A2-4CE8-9746-3962B1742C18}"/>
              </a:ext>
            </a:extLst>
          </p:cNvPr>
          <p:cNvSpPr/>
          <p:nvPr/>
        </p:nvSpPr>
        <p:spPr>
          <a:xfrm>
            <a:off x="4761156" y="2636635"/>
            <a:ext cx="390525" cy="8890"/>
          </a:xfrm>
          <a:custGeom>
            <a:avLst/>
            <a:gdLst/>
            <a:ahLst/>
            <a:cxnLst/>
            <a:rect l="l" t="t" r="r" b="b"/>
            <a:pathLst>
              <a:path w="390525" h="8889">
                <a:moveTo>
                  <a:pt x="0" y="0"/>
                </a:moveTo>
                <a:lnTo>
                  <a:pt x="13869" y="8335"/>
                </a:lnTo>
                <a:lnTo>
                  <a:pt x="376386" y="8335"/>
                </a:lnTo>
                <a:lnTo>
                  <a:pt x="390402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2">
            <a:extLst>
              <a:ext uri="{FF2B5EF4-FFF2-40B4-BE49-F238E27FC236}">
                <a16:creationId xmlns:a16="http://schemas.microsoft.com/office/drawing/2014/main" id="{35118E0D-61C8-4B99-BF4B-B9DBE33D2A75}"/>
              </a:ext>
            </a:extLst>
          </p:cNvPr>
          <p:cNvSpPr/>
          <p:nvPr/>
        </p:nvSpPr>
        <p:spPr>
          <a:xfrm>
            <a:off x="4775026" y="2649138"/>
            <a:ext cx="362585" cy="0"/>
          </a:xfrm>
          <a:custGeom>
            <a:avLst/>
            <a:gdLst/>
            <a:ahLst/>
            <a:cxnLst/>
            <a:rect l="l" t="t" r="r" b="b"/>
            <a:pathLst>
              <a:path w="362585">
                <a:moveTo>
                  <a:pt x="0" y="0"/>
                </a:moveTo>
                <a:lnTo>
                  <a:pt x="362517" y="0"/>
                </a:lnTo>
              </a:path>
            </a:pathLst>
          </a:custGeom>
          <a:ln w="8335">
            <a:solidFill>
              <a:srgbClr val="A9B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3">
            <a:extLst>
              <a:ext uri="{FF2B5EF4-FFF2-40B4-BE49-F238E27FC236}">
                <a16:creationId xmlns:a16="http://schemas.microsoft.com/office/drawing/2014/main" id="{7B5526C1-8B0B-49A2-8F0B-0BD5248371ED}"/>
              </a:ext>
            </a:extLst>
          </p:cNvPr>
          <p:cNvSpPr/>
          <p:nvPr/>
        </p:nvSpPr>
        <p:spPr>
          <a:xfrm>
            <a:off x="4775026" y="2644970"/>
            <a:ext cx="362585" cy="8890"/>
          </a:xfrm>
          <a:custGeom>
            <a:avLst/>
            <a:gdLst/>
            <a:ahLst/>
            <a:cxnLst/>
            <a:rect l="l" t="t" r="r" b="b"/>
            <a:pathLst>
              <a:path w="362585" h="8889">
                <a:moveTo>
                  <a:pt x="0" y="0"/>
                </a:moveTo>
                <a:lnTo>
                  <a:pt x="13870" y="8335"/>
                </a:lnTo>
                <a:lnTo>
                  <a:pt x="348500" y="8335"/>
                </a:lnTo>
                <a:lnTo>
                  <a:pt x="362517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4">
            <a:extLst>
              <a:ext uri="{FF2B5EF4-FFF2-40B4-BE49-F238E27FC236}">
                <a16:creationId xmlns:a16="http://schemas.microsoft.com/office/drawing/2014/main" id="{82029620-5B70-473A-ADEF-F7D88A188919}"/>
              </a:ext>
            </a:extLst>
          </p:cNvPr>
          <p:cNvSpPr/>
          <p:nvPr/>
        </p:nvSpPr>
        <p:spPr>
          <a:xfrm>
            <a:off x="4788896" y="2657474"/>
            <a:ext cx="334645" cy="0"/>
          </a:xfrm>
          <a:custGeom>
            <a:avLst/>
            <a:gdLst/>
            <a:ahLst/>
            <a:cxnLst/>
            <a:rect l="l" t="t" r="r" b="b"/>
            <a:pathLst>
              <a:path w="334645">
                <a:moveTo>
                  <a:pt x="0" y="0"/>
                </a:moveTo>
                <a:lnTo>
                  <a:pt x="334630" y="0"/>
                </a:lnTo>
              </a:path>
            </a:pathLst>
          </a:custGeom>
          <a:ln w="8335">
            <a:solidFill>
              <a:srgbClr val="ABB9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5">
            <a:extLst>
              <a:ext uri="{FF2B5EF4-FFF2-40B4-BE49-F238E27FC236}">
                <a16:creationId xmlns:a16="http://schemas.microsoft.com/office/drawing/2014/main" id="{31A40C6F-1F1B-447D-A599-4EA71782DB9F}"/>
              </a:ext>
            </a:extLst>
          </p:cNvPr>
          <p:cNvSpPr/>
          <p:nvPr/>
        </p:nvSpPr>
        <p:spPr>
          <a:xfrm>
            <a:off x="4788896" y="2653306"/>
            <a:ext cx="334645" cy="8890"/>
          </a:xfrm>
          <a:custGeom>
            <a:avLst/>
            <a:gdLst/>
            <a:ahLst/>
            <a:cxnLst/>
            <a:rect l="l" t="t" r="r" b="b"/>
            <a:pathLst>
              <a:path w="334645" h="8889">
                <a:moveTo>
                  <a:pt x="0" y="0"/>
                </a:moveTo>
                <a:lnTo>
                  <a:pt x="13869" y="8335"/>
                </a:lnTo>
                <a:lnTo>
                  <a:pt x="320614" y="8335"/>
                </a:lnTo>
                <a:lnTo>
                  <a:pt x="334630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6">
            <a:extLst>
              <a:ext uri="{FF2B5EF4-FFF2-40B4-BE49-F238E27FC236}">
                <a16:creationId xmlns:a16="http://schemas.microsoft.com/office/drawing/2014/main" id="{ED9EE085-8C08-49E4-8F05-A21B1A04FCF0}"/>
              </a:ext>
            </a:extLst>
          </p:cNvPr>
          <p:cNvSpPr/>
          <p:nvPr/>
        </p:nvSpPr>
        <p:spPr>
          <a:xfrm>
            <a:off x="4802766" y="2665809"/>
            <a:ext cx="307340" cy="0"/>
          </a:xfrm>
          <a:custGeom>
            <a:avLst/>
            <a:gdLst/>
            <a:ahLst/>
            <a:cxnLst/>
            <a:rect l="l" t="t" r="r" b="b"/>
            <a:pathLst>
              <a:path w="307339">
                <a:moveTo>
                  <a:pt x="0" y="0"/>
                </a:moveTo>
                <a:lnTo>
                  <a:pt x="306745" y="0"/>
                </a:lnTo>
              </a:path>
            </a:pathLst>
          </a:custGeom>
          <a:ln w="8335">
            <a:solidFill>
              <a:srgbClr val="ADBB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7">
            <a:extLst>
              <a:ext uri="{FF2B5EF4-FFF2-40B4-BE49-F238E27FC236}">
                <a16:creationId xmlns:a16="http://schemas.microsoft.com/office/drawing/2014/main" id="{BA4A3C30-BE9E-48C1-9ED5-BD19BBB92277}"/>
              </a:ext>
            </a:extLst>
          </p:cNvPr>
          <p:cNvSpPr/>
          <p:nvPr/>
        </p:nvSpPr>
        <p:spPr>
          <a:xfrm>
            <a:off x="4802766" y="2661641"/>
            <a:ext cx="307340" cy="8890"/>
          </a:xfrm>
          <a:custGeom>
            <a:avLst/>
            <a:gdLst/>
            <a:ahLst/>
            <a:cxnLst/>
            <a:rect l="l" t="t" r="r" b="b"/>
            <a:pathLst>
              <a:path w="307339" h="8889">
                <a:moveTo>
                  <a:pt x="0" y="0"/>
                </a:moveTo>
                <a:lnTo>
                  <a:pt x="13870" y="8335"/>
                </a:lnTo>
                <a:lnTo>
                  <a:pt x="292729" y="8335"/>
                </a:lnTo>
                <a:lnTo>
                  <a:pt x="306745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28">
            <a:extLst>
              <a:ext uri="{FF2B5EF4-FFF2-40B4-BE49-F238E27FC236}">
                <a16:creationId xmlns:a16="http://schemas.microsoft.com/office/drawing/2014/main" id="{78163099-6EB4-48F7-BD78-4DDE7FB1FE00}"/>
              </a:ext>
            </a:extLst>
          </p:cNvPr>
          <p:cNvSpPr/>
          <p:nvPr/>
        </p:nvSpPr>
        <p:spPr>
          <a:xfrm>
            <a:off x="4816636" y="2674144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58" y="0"/>
                </a:lnTo>
              </a:path>
            </a:pathLst>
          </a:custGeom>
          <a:ln w="8335">
            <a:solidFill>
              <a:srgbClr val="AEBD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29">
            <a:extLst>
              <a:ext uri="{FF2B5EF4-FFF2-40B4-BE49-F238E27FC236}">
                <a16:creationId xmlns:a16="http://schemas.microsoft.com/office/drawing/2014/main" id="{6EFEAF02-219E-466E-AC1E-6D295B902167}"/>
              </a:ext>
            </a:extLst>
          </p:cNvPr>
          <p:cNvSpPr/>
          <p:nvPr/>
        </p:nvSpPr>
        <p:spPr>
          <a:xfrm>
            <a:off x="4816636" y="2669977"/>
            <a:ext cx="279400" cy="8890"/>
          </a:xfrm>
          <a:custGeom>
            <a:avLst/>
            <a:gdLst/>
            <a:ahLst/>
            <a:cxnLst/>
            <a:rect l="l" t="t" r="r" b="b"/>
            <a:pathLst>
              <a:path w="279400" h="8889">
                <a:moveTo>
                  <a:pt x="0" y="0"/>
                </a:moveTo>
                <a:lnTo>
                  <a:pt x="13869" y="8335"/>
                </a:lnTo>
                <a:lnTo>
                  <a:pt x="264843" y="8335"/>
                </a:lnTo>
                <a:lnTo>
                  <a:pt x="278858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0">
            <a:extLst>
              <a:ext uri="{FF2B5EF4-FFF2-40B4-BE49-F238E27FC236}">
                <a16:creationId xmlns:a16="http://schemas.microsoft.com/office/drawing/2014/main" id="{8D7DA039-9D4F-4EDD-92D4-1A3242C9D9A6}"/>
              </a:ext>
            </a:extLst>
          </p:cNvPr>
          <p:cNvSpPr/>
          <p:nvPr/>
        </p:nvSpPr>
        <p:spPr>
          <a:xfrm>
            <a:off x="4830506" y="2678312"/>
            <a:ext cx="251460" cy="8890"/>
          </a:xfrm>
          <a:custGeom>
            <a:avLst/>
            <a:gdLst/>
            <a:ahLst/>
            <a:cxnLst/>
            <a:rect l="l" t="t" r="r" b="b"/>
            <a:pathLst>
              <a:path w="251460" h="8889">
                <a:moveTo>
                  <a:pt x="0" y="0"/>
                </a:moveTo>
                <a:lnTo>
                  <a:pt x="13870" y="8335"/>
                </a:lnTo>
                <a:lnTo>
                  <a:pt x="236957" y="8335"/>
                </a:lnTo>
                <a:lnTo>
                  <a:pt x="250973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1">
            <a:extLst>
              <a:ext uri="{FF2B5EF4-FFF2-40B4-BE49-F238E27FC236}">
                <a16:creationId xmlns:a16="http://schemas.microsoft.com/office/drawing/2014/main" id="{44DF83CB-094E-4A0A-92CD-02621C33DBD4}"/>
              </a:ext>
            </a:extLst>
          </p:cNvPr>
          <p:cNvSpPr/>
          <p:nvPr/>
        </p:nvSpPr>
        <p:spPr>
          <a:xfrm>
            <a:off x="4840208" y="2590798"/>
            <a:ext cx="385591" cy="29172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2">
            <a:extLst>
              <a:ext uri="{FF2B5EF4-FFF2-40B4-BE49-F238E27FC236}">
                <a16:creationId xmlns:a16="http://schemas.microsoft.com/office/drawing/2014/main" id="{06BD6092-2DBC-4947-94FD-AA96A3118DFA}"/>
              </a:ext>
            </a:extLst>
          </p:cNvPr>
          <p:cNvSpPr/>
          <p:nvPr/>
        </p:nvSpPr>
        <p:spPr>
          <a:xfrm>
            <a:off x="4655745" y="2569953"/>
            <a:ext cx="349523" cy="35841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3">
            <a:extLst>
              <a:ext uri="{FF2B5EF4-FFF2-40B4-BE49-F238E27FC236}">
                <a16:creationId xmlns:a16="http://schemas.microsoft.com/office/drawing/2014/main" id="{4489921A-2654-4E98-A14B-0CEC30E9EA06}"/>
              </a:ext>
            </a:extLst>
          </p:cNvPr>
          <p:cNvSpPr/>
          <p:nvPr/>
        </p:nvSpPr>
        <p:spPr>
          <a:xfrm>
            <a:off x="4648984" y="2568390"/>
            <a:ext cx="349885" cy="360045"/>
          </a:xfrm>
          <a:custGeom>
            <a:avLst/>
            <a:gdLst/>
            <a:ahLst/>
            <a:cxnLst/>
            <a:rect l="l" t="t" r="r" b="b"/>
            <a:pathLst>
              <a:path w="349885" h="360044">
                <a:moveTo>
                  <a:pt x="349522" y="359981"/>
                </a:moveTo>
                <a:lnTo>
                  <a:pt x="0" y="155766"/>
                </a:lnTo>
                <a:lnTo>
                  <a:pt x="0" y="0"/>
                </a:lnTo>
                <a:lnTo>
                  <a:pt x="349522" y="200568"/>
                </a:lnTo>
                <a:lnTo>
                  <a:pt x="349522" y="3599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4">
            <a:extLst>
              <a:ext uri="{FF2B5EF4-FFF2-40B4-BE49-F238E27FC236}">
                <a16:creationId xmlns:a16="http://schemas.microsoft.com/office/drawing/2014/main" id="{AC34442B-7F71-4CF7-997B-490618695D3D}"/>
              </a:ext>
            </a:extLst>
          </p:cNvPr>
          <p:cNvSpPr/>
          <p:nvPr/>
        </p:nvSpPr>
        <p:spPr>
          <a:xfrm>
            <a:off x="4648984" y="2568390"/>
            <a:ext cx="349885" cy="360045"/>
          </a:xfrm>
          <a:custGeom>
            <a:avLst/>
            <a:gdLst/>
            <a:ahLst/>
            <a:cxnLst/>
            <a:rect l="l" t="t" r="r" b="b"/>
            <a:pathLst>
              <a:path w="349885" h="360044">
                <a:moveTo>
                  <a:pt x="349522" y="359981"/>
                </a:moveTo>
                <a:lnTo>
                  <a:pt x="0" y="155766"/>
                </a:lnTo>
                <a:lnTo>
                  <a:pt x="0" y="0"/>
                </a:lnTo>
                <a:lnTo>
                  <a:pt x="349522" y="200568"/>
                </a:lnTo>
                <a:lnTo>
                  <a:pt x="349522" y="359981"/>
                </a:lnTo>
                <a:close/>
              </a:path>
            </a:pathLst>
          </a:custGeom>
          <a:ln w="4164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5">
            <a:extLst>
              <a:ext uri="{FF2B5EF4-FFF2-40B4-BE49-F238E27FC236}">
                <a16:creationId xmlns:a16="http://schemas.microsoft.com/office/drawing/2014/main" id="{B3EC4F6A-0C42-40D9-8C14-A0E8CD1E5AA1}"/>
              </a:ext>
            </a:extLst>
          </p:cNvPr>
          <p:cNvSpPr/>
          <p:nvPr/>
        </p:nvSpPr>
        <p:spPr>
          <a:xfrm>
            <a:off x="4664067" y="2603295"/>
            <a:ext cx="99863" cy="16670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6">
            <a:extLst>
              <a:ext uri="{FF2B5EF4-FFF2-40B4-BE49-F238E27FC236}">
                <a16:creationId xmlns:a16="http://schemas.microsoft.com/office/drawing/2014/main" id="{45AED59F-5E06-4DBF-A4CC-D567D5C7B3BA}"/>
              </a:ext>
            </a:extLst>
          </p:cNvPr>
          <p:cNvSpPr/>
          <p:nvPr/>
        </p:nvSpPr>
        <p:spPr>
          <a:xfrm>
            <a:off x="4728562" y="2642886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16643" y="12503"/>
                </a:moveTo>
                <a:lnTo>
                  <a:pt x="15083" y="5209"/>
                </a:lnTo>
                <a:lnTo>
                  <a:pt x="7801" y="0"/>
                </a:lnTo>
                <a:lnTo>
                  <a:pt x="0" y="1563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7">
            <a:extLst>
              <a:ext uri="{FF2B5EF4-FFF2-40B4-BE49-F238E27FC236}">
                <a16:creationId xmlns:a16="http://schemas.microsoft.com/office/drawing/2014/main" id="{FF5F1F95-ECC1-4035-B448-C8B8D3228160}"/>
              </a:ext>
            </a:extLst>
          </p:cNvPr>
          <p:cNvSpPr/>
          <p:nvPr/>
        </p:nvSpPr>
        <p:spPr>
          <a:xfrm>
            <a:off x="4719200" y="2644449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362" y="0"/>
                </a:moveTo>
                <a:lnTo>
                  <a:pt x="2600" y="3646"/>
                </a:lnTo>
                <a:lnTo>
                  <a:pt x="0" y="12503"/>
                </a:lnTo>
                <a:lnTo>
                  <a:pt x="3640" y="19275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38">
            <a:extLst>
              <a:ext uri="{FF2B5EF4-FFF2-40B4-BE49-F238E27FC236}">
                <a16:creationId xmlns:a16="http://schemas.microsoft.com/office/drawing/2014/main" id="{0803C8CB-BC8B-4B1B-B9C2-3E1FF805CE0B}"/>
              </a:ext>
            </a:extLst>
          </p:cNvPr>
          <p:cNvSpPr/>
          <p:nvPr/>
        </p:nvSpPr>
        <p:spPr>
          <a:xfrm>
            <a:off x="4722841" y="2663725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0" y="0"/>
                </a:moveTo>
                <a:lnTo>
                  <a:pt x="2080" y="7814"/>
                </a:lnTo>
                <a:lnTo>
                  <a:pt x="9362" y="12503"/>
                </a:lnTo>
                <a:lnTo>
                  <a:pt x="16643" y="1094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39">
            <a:extLst>
              <a:ext uri="{FF2B5EF4-FFF2-40B4-BE49-F238E27FC236}">
                <a16:creationId xmlns:a16="http://schemas.microsoft.com/office/drawing/2014/main" id="{96C45411-8E57-4D90-ACAF-650FC3B944A2}"/>
              </a:ext>
            </a:extLst>
          </p:cNvPr>
          <p:cNvSpPr/>
          <p:nvPr/>
        </p:nvSpPr>
        <p:spPr>
          <a:xfrm>
            <a:off x="4739485" y="2655390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0" y="19275"/>
                </a:moveTo>
                <a:lnTo>
                  <a:pt x="6761" y="15628"/>
                </a:lnTo>
                <a:lnTo>
                  <a:pt x="9362" y="6772"/>
                </a:lnTo>
                <a:lnTo>
                  <a:pt x="5721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0">
            <a:extLst>
              <a:ext uri="{FF2B5EF4-FFF2-40B4-BE49-F238E27FC236}">
                <a16:creationId xmlns:a16="http://schemas.microsoft.com/office/drawing/2014/main" id="{97D31991-D797-40FD-B7F7-883DFBB7C970}"/>
              </a:ext>
            </a:extLst>
          </p:cNvPr>
          <p:cNvSpPr/>
          <p:nvPr/>
        </p:nvSpPr>
        <p:spPr>
          <a:xfrm>
            <a:off x="4724401" y="2719990"/>
            <a:ext cx="31207" cy="3334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1">
            <a:extLst>
              <a:ext uri="{FF2B5EF4-FFF2-40B4-BE49-F238E27FC236}">
                <a16:creationId xmlns:a16="http://schemas.microsoft.com/office/drawing/2014/main" id="{18AA4824-7809-4416-9743-4AEB33DE9613}"/>
              </a:ext>
            </a:extLst>
          </p:cNvPr>
          <p:cNvSpPr/>
          <p:nvPr/>
        </p:nvSpPr>
        <p:spPr>
          <a:xfrm>
            <a:off x="4728562" y="2716863"/>
            <a:ext cx="17145" cy="12065"/>
          </a:xfrm>
          <a:custGeom>
            <a:avLst/>
            <a:gdLst/>
            <a:ahLst/>
            <a:cxnLst/>
            <a:rect l="l" t="t" r="r" b="b"/>
            <a:pathLst>
              <a:path w="17145" h="12064">
                <a:moveTo>
                  <a:pt x="16643" y="11982"/>
                </a:moveTo>
                <a:lnTo>
                  <a:pt x="15083" y="4688"/>
                </a:lnTo>
                <a:lnTo>
                  <a:pt x="7801" y="0"/>
                </a:lnTo>
                <a:lnTo>
                  <a:pt x="0" y="1042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2">
            <a:extLst>
              <a:ext uri="{FF2B5EF4-FFF2-40B4-BE49-F238E27FC236}">
                <a16:creationId xmlns:a16="http://schemas.microsoft.com/office/drawing/2014/main" id="{2A4429DB-7D28-470D-B18B-E29CB9F2FC9B}"/>
              </a:ext>
            </a:extLst>
          </p:cNvPr>
          <p:cNvSpPr/>
          <p:nvPr/>
        </p:nvSpPr>
        <p:spPr>
          <a:xfrm>
            <a:off x="4719200" y="2717905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362" y="0"/>
                </a:moveTo>
                <a:lnTo>
                  <a:pt x="2600" y="4167"/>
                </a:lnTo>
                <a:lnTo>
                  <a:pt x="0" y="12502"/>
                </a:lnTo>
                <a:lnTo>
                  <a:pt x="3640" y="19275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3">
            <a:extLst>
              <a:ext uri="{FF2B5EF4-FFF2-40B4-BE49-F238E27FC236}">
                <a16:creationId xmlns:a16="http://schemas.microsoft.com/office/drawing/2014/main" id="{2E795EB3-A413-4631-9C84-4CFDB48831F0}"/>
              </a:ext>
            </a:extLst>
          </p:cNvPr>
          <p:cNvSpPr/>
          <p:nvPr/>
        </p:nvSpPr>
        <p:spPr>
          <a:xfrm>
            <a:off x="4722841" y="2737180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0" y="0"/>
                </a:moveTo>
                <a:lnTo>
                  <a:pt x="2080" y="7814"/>
                </a:lnTo>
                <a:lnTo>
                  <a:pt x="9362" y="12503"/>
                </a:lnTo>
                <a:lnTo>
                  <a:pt x="16643" y="11461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4">
            <a:extLst>
              <a:ext uri="{FF2B5EF4-FFF2-40B4-BE49-F238E27FC236}">
                <a16:creationId xmlns:a16="http://schemas.microsoft.com/office/drawing/2014/main" id="{2E8CB959-E6AA-4156-A70C-F01F9ED41848}"/>
              </a:ext>
            </a:extLst>
          </p:cNvPr>
          <p:cNvSpPr/>
          <p:nvPr/>
        </p:nvSpPr>
        <p:spPr>
          <a:xfrm>
            <a:off x="4739485" y="2728845"/>
            <a:ext cx="9525" cy="20320"/>
          </a:xfrm>
          <a:custGeom>
            <a:avLst/>
            <a:gdLst/>
            <a:ahLst/>
            <a:cxnLst/>
            <a:rect l="l" t="t" r="r" b="b"/>
            <a:pathLst>
              <a:path w="9525" h="20319">
                <a:moveTo>
                  <a:pt x="0" y="19796"/>
                </a:moveTo>
                <a:lnTo>
                  <a:pt x="6761" y="15628"/>
                </a:lnTo>
                <a:lnTo>
                  <a:pt x="9362" y="7293"/>
                </a:lnTo>
                <a:lnTo>
                  <a:pt x="5721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5">
            <a:extLst>
              <a:ext uri="{FF2B5EF4-FFF2-40B4-BE49-F238E27FC236}">
                <a16:creationId xmlns:a16="http://schemas.microsoft.com/office/drawing/2014/main" id="{785D5E1A-A849-47D5-AF02-80DCBAC34244}"/>
              </a:ext>
            </a:extLst>
          </p:cNvPr>
          <p:cNvSpPr/>
          <p:nvPr/>
        </p:nvSpPr>
        <p:spPr>
          <a:xfrm>
            <a:off x="4772252" y="2661641"/>
            <a:ext cx="141474" cy="20838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6">
            <a:extLst>
              <a:ext uri="{FF2B5EF4-FFF2-40B4-BE49-F238E27FC236}">
                <a16:creationId xmlns:a16="http://schemas.microsoft.com/office/drawing/2014/main" id="{3434115D-5732-46B6-A38D-E3CA53D68D2B}"/>
              </a:ext>
            </a:extLst>
          </p:cNvPr>
          <p:cNvSpPr/>
          <p:nvPr/>
        </p:nvSpPr>
        <p:spPr>
          <a:xfrm>
            <a:off x="4771212" y="2654869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0" y="125551"/>
                </a:moveTo>
                <a:lnTo>
                  <a:pt x="104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7">
            <a:extLst>
              <a:ext uri="{FF2B5EF4-FFF2-40B4-BE49-F238E27FC236}">
                <a16:creationId xmlns:a16="http://schemas.microsoft.com/office/drawing/2014/main" id="{33DBD97A-E7E8-4DCD-82B9-7B887CBA6729}"/>
              </a:ext>
            </a:extLst>
          </p:cNvPr>
          <p:cNvSpPr/>
          <p:nvPr/>
        </p:nvSpPr>
        <p:spPr>
          <a:xfrm>
            <a:off x="4809181" y="2677270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0" y="125550"/>
                </a:moveTo>
                <a:lnTo>
                  <a:pt x="1040" y="0"/>
                </a:lnTo>
                <a:lnTo>
                  <a:pt x="28606" y="15628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48">
            <a:extLst>
              <a:ext uri="{FF2B5EF4-FFF2-40B4-BE49-F238E27FC236}">
                <a16:creationId xmlns:a16="http://schemas.microsoft.com/office/drawing/2014/main" id="{E219F7A2-646E-40DD-9FCA-A657A63F13A5}"/>
              </a:ext>
            </a:extLst>
          </p:cNvPr>
          <p:cNvSpPr/>
          <p:nvPr/>
        </p:nvSpPr>
        <p:spPr>
          <a:xfrm>
            <a:off x="4847150" y="2700192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0" y="125550"/>
                </a:moveTo>
                <a:lnTo>
                  <a:pt x="104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49">
            <a:extLst>
              <a:ext uri="{FF2B5EF4-FFF2-40B4-BE49-F238E27FC236}">
                <a16:creationId xmlns:a16="http://schemas.microsoft.com/office/drawing/2014/main" id="{9808B616-0409-46AF-8F2E-834F84465F59}"/>
              </a:ext>
            </a:extLst>
          </p:cNvPr>
          <p:cNvSpPr/>
          <p:nvPr/>
        </p:nvSpPr>
        <p:spPr>
          <a:xfrm>
            <a:off x="4885119" y="2722593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0" y="125551"/>
                </a:moveTo>
                <a:lnTo>
                  <a:pt x="104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0">
            <a:extLst>
              <a:ext uri="{FF2B5EF4-FFF2-40B4-BE49-F238E27FC236}">
                <a16:creationId xmlns:a16="http://schemas.microsoft.com/office/drawing/2014/main" id="{FEAA4B78-7172-4CD7-A1D5-8D11D99C3812}"/>
              </a:ext>
            </a:extLst>
          </p:cNvPr>
          <p:cNvSpPr/>
          <p:nvPr/>
        </p:nvSpPr>
        <p:spPr>
          <a:xfrm>
            <a:off x="4885119" y="2737701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28606" y="0"/>
                </a:moveTo>
                <a:lnTo>
                  <a:pt x="28086" y="125551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1">
            <a:extLst>
              <a:ext uri="{FF2B5EF4-FFF2-40B4-BE49-F238E27FC236}">
                <a16:creationId xmlns:a16="http://schemas.microsoft.com/office/drawing/2014/main" id="{0659D6F6-A60B-4DE6-8292-1E9D05326073}"/>
              </a:ext>
            </a:extLst>
          </p:cNvPr>
          <p:cNvSpPr/>
          <p:nvPr/>
        </p:nvSpPr>
        <p:spPr>
          <a:xfrm>
            <a:off x="4847150" y="2715300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2">
            <a:extLst>
              <a:ext uri="{FF2B5EF4-FFF2-40B4-BE49-F238E27FC236}">
                <a16:creationId xmlns:a16="http://schemas.microsoft.com/office/drawing/2014/main" id="{C00B80D8-D37F-489A-A1A1-72FCEDEC23EE}"/>
              </a:ext>
            </a:extLst>
          </p:cNvPr>
          <p:cNvSpPr/>
          <p:nvPr/>
        </p:nvSpPr>
        <p:spPr>
          <a:xfrm>
            <a:off x="4809181" y="2692899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28606" y="0"/>
                </a:moveTo>
                <a:lnTo>
                  <a:pt x="28086" y="125551"/>
                </a:lnTo>
                <a:lnTo>
                  <a:pt x="0" y="109922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3">
            <a:extLst>
              <a:ext uri="{FF2B5EF4-FFF2-40B4-BE49-F238E27FC236}">
                <a16:creationId xmlns:a16="http://schemas.microsoft.com/office/drawing/2014/main" id="{75CCE56D-0CE6-470F-BDF1-5225CADA536B}"/>
              </a:ext>
            </a:extLst>
          </p:cNvPr>
          <p:cNvSpPr/>
          <p:nvPr/>
        </p:nvSpPr>
        <p:spPr>
          <a:xfrm>
            <a:off x="4771212" y="2669977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4">
            <a:extLst>
              <a:ext uri="{FF2B5EF4-FFF2-40B4-BE49-F238E27FC236}">
                <a16:creationId xmlns:a16="http://schemas.microsoft.com/office/drawing/2014/main" id="{C9BCE5E2-C677-4590-9B17-28786AB5B642}"/>
              </a:ext>
            </a:extLst>
          </p:cNvPr>
          <p:cNvSpPr/>
          <p:nvPr/>
        </p:nvSpPr>
        <p:spPr>
          <a:xfrm>
            <a:off x="4655745" y="2603295"/>
            <a:ext cx="54098" cy="17920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5">
            <a:extLst>
              <a:ext uri="{FF2B5EF4-FFF2-40B4-BE49-F238E27FC236}">
                <a16:creationId xmlns:a16="http://schemas.microsoft.com/office/drawing/2014/main" id="{49961DA2-BB46-4500-BD36-B0C6772C9A9B}"/>
              </a:ext>
            </a:extLst>
          </p:cNvPr>
          <p:cNvSpPr/>
          <p:nvPr/>
        </p:nvSpPr>
        <p:spPr>
          <a:xfrm>
            <a:off x="4897082" y="2736660"/>
            <a:ext cx="54098" cy="17920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6">
            <a:extLst>
              <a:ext uri="{FF2B5EF4-FFF2-40B4-BE49-F238E27FC236}">
                <a16:creationId xmlns:a16="http://schemas.microsoft.com/office/drawing/2014/main" id="{AE7ECCB2-E4EF-4B7B-A31B-2358BC837F9B}"/>
              </a:ext>
            </a:extLst>
          </p:cNvPr>
          <p:cNvSpPr/>
          <p:nvPr/>
        </p:nvSpPr>
        <p:spPr>
          <a:xfrm>
            <a:off x="4891361" y="2736138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4" h="171450">
                <a:moveTo>
                  <a:pt x="15603" y="171395"/>
                </a:moveTo>
                <a:lnTo>
                  <a:pt x="0" y="161497"/>
                </a:lnTo>
                <a:lnTo>
                  <a:pt x="0" y="19796"/>
                </a:lnTo>
                <a:lnTo>
                  <a:pt x="33287" y="0"/>
                </a:lnTo>
                <a:lnTo>
                  <a:pt x="48891" y="9898"/>
                </a:lnTo>
                <a:lnTo>
                  <a:pt x="48891" y="27610"/>
                </a:lnTo>
                <a:lnTo>
                  <a:pt x="28086" y="39593"/>
                </a:lnTo>
                <a:lnTo>
                  <a:pt x="28086" y="137533"/>
                </a:lnTo>
                <a:lnTo>
                  <a:pt x="49864" y="137533"/>
                </a:lnTo>
                <a:lnTo>
                  <a:pt x="48891" y="152640"/>
                </a:lnTo>
                <a:lnTo>
                  <a:pt x="15603" y="171395"/>
                </a:lnTo>
                <a:close/>
              </a:path>
              <a:path w="50164" h="171450">
                <a:moveTo>
                  <a:pt x="49864" y="137533"/>
                </a:moveTo>
                <a:lnTo>
                  <a:pt x="28086" y="137533"/>
                </a:lnTo>
                <a:lnTo>
                  <a:pt x="37448" y="130760"/>
                </a:lnTo>
                <a:lnTo>
                  <a:pt x="49931" y="136491"/>
                </a:lnTo>
                <a:lnTo>
                  <a:pt x="49864" y="137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7">
            <a:extLst>
              <a:ext uri="{FF2B5EF4-FFF2-40B4-BE49-F238E27FC236}">
                <a16:creationId xmlns:a16="http://schemas.microsoft.com/office/drawing/2014/main" id="{619A6D63-6A55-47C5-9C02-3D606E1D8CFE}"/>
              </a:ext>
            </a:extLst>
          </p:cNvPr>
          <p:cNvSpPr/>
          <p:nvPr/>
        </p:nvSpPr>
        <p:spPr>
          <a:xfrm>
            <a:off x="4891361" y="2736138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4" h="171450">
                <a:moveTo>
                  <a:pt x="37448" y="130760"/>
                </a:moveTo>
                <a:lnTo>
                  <a:pt x="28086" y="137533"/>
                </a:lnTo>
                <a:lnTo>
                  <a:pt x="28086" y="39593"/>
                </a:lnTo>
                <a:lnTo>
                  <a:pt x="48891" y="27610"/>
                </a:lnTo>
                <a:lnTo>
                  <a:pt x="48891" y="9898"/>
                </a:lnTo>
                <a:lnTo>
                  <a:pt x="33287" y="0"/>
                </a:lnTo>
                <a:lnTo>
                  <a:pt x="0" y="19796"/>
                </a:lnTo>
                <a:lnTo>
                  <a:pt x="0" y="161497"/>
                </a:lnTo>
                <a:lnTo>
                  <a:pt x="15603" y="171395"/>
                </a:lnTo>
                <a:lnTo>
                  <a:pt x="48891" y="152640"/>
                </a:lnTo>
                <a:lnTo>
                  <a:pt x="49931" y="136491"/>
                </a:lnTo>
                <a:lnTo>
                  <a:pt x="37448" y="130760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58">
            <a:extLst>
              <a:ext uri="{FF2B5EF4-FFF2-40B4-BE49-F238E27FC236}">
                <a16:creationId xmlns:a16="http://schemas.microsoft.com/office/drawing/2014/main" id="{4906AB78-17E6-4AE2-9855-DA8327F72D38}"/>
              </a:ext>
            </a:extLst>
          </p:cNvPr>
          <p:cNvSpPr/>
          <p:nvPr/>
        </p:nvSpPr>
        <p:spPr>
          <a:xfrm>
            <a:off x="4656265" y="2599647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4" h="171450">
                <a:moveTo>
                  <a:pt x="15603" y="171395"/>
                </a:moveTo>
                <a:lnTo>
                  <a:pt x="0" y="161496"/>
                </a:lnTo>
                <a:lnTo>
                  <a:pt x="0" y="19796"/>
                </a:lnTo>
                <a:lnTo>
                  <a:pt x="33287" y="0"/>
                </a:lnTo>
                <a:lnTo>
                  <a:pt x="48891" y="9898"/>
                </a:lnTo>
                <a:lnTo>
                  <a:pt x="48891" y="27610"/>
                </a:lnTo>
                <a:lnTo>
                  <a:pt x="28086" y="39592"/>
                </a:lnTo>
                <a:lnTo>
                  <a:pt x="28086" y="137533"/>
                </a:lnTo>
                <a:lnTo>
                  <a:pt x="49864" y="137533"/>
                </a:lnTo>
                <a:lnTo>
                  <a:pt x="48891" y="152640"/>
                </a:lnTo>
                <a:lnTo>
                  <a:pt x="15603" y="171395"/>
                </a:lnTo>
                <a:close/>
              </a:path>
              <a:path w="50164" h="171450">
                <a:moveTo>
                  <a:pt x="49864" y="137533"/>
                </a:moveTo>
                <a:lnTo>
                  <a:pt x="28086" y="137533"/>
                </a:lnTo>
                <a:lnTo>
                  <a:pt x="37448" y="130760"/>
                </a:lnTo>
                <a:lnTo>
                  <a:pt x="49931" y="136490"/>
                </a:lnTo>
                <a:lnTo>
                  <a:pt x="49864" y="137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59">
            <a:extLst>
              <a:ext uri="{FF2B5EF4-FFF2-40B4-BE49-F238E27FC236}">
                <a16:creationId xmlns:a16="http://schemas.microsoft.com/office/drawing/2014/main" id="{2CB3EBB1-844B-4368-8320-36500BCB35D9}"/>
              </a:ext>
            </a:extLst>
          </p:cNvPr>
          <p:cNvSpPr/>
          <p:nvPr/>
        </p:nvSpPr>
        <p:spPr>
          <a:xfrm>
            <a:off x="4656265" y="2599647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4" h="171450">
                <a:moveTo>
                  <a:pt x="37448" y="130760"/>
                </a:moveTo>
                <a:lnTo>
                  <a:pt x="28086" y="137533"/>
                </a:lnTo>
                <a:lnTo>
                  <a:pt x="28086" y="39592"/>
                </a:lnTo>
                <a:lnTo>
                  <a:pt x="48891" y="27610"/>
                </a:lnTo>
                <a:lnTo>
                  <a:pt x="48891" y="9898"/>
                </a:lnTo>
                <a:lnTo>
                  <a:pt x="33287" y="0"/>
                </a:lnTo>
                <a:lnTo>
                  <a:pt x="0" y="19796"/>
                </a:lnTo>
                <a:lnTo>
                  <a:pt x="0" y="161496"/>
                </a:lnTo>
                <a:lnTo>
                  <a:pt x="15603" y="171395"/>
                </a:lnTo>
                <a:lnTo>
                  <a:pt x="48891" y="152640"/>
                </a:lnTo>
                <a:lnTo>
                  <a:pt x="49931" y="136490"/>
                </a:lnTo>
                <a:lnTo>
                  <a:pt x="37448" y="130760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0">
            <a:extLst>
              <a:ext uri="{FF2B5EF4-FFF2-40B4-BE49-F238E27FC236}">
                <a16:creationId xmlns:a16="http://schemas.microsoft.com/office/drawing/2014/main" id="{38F277F3-2A6F-4A35-B48C-0C2119D98FE5}"/>
              </a:ext>
            </a:extLst>
          </p:cNvPr>
          <p:cNvSpPr/>
          <p:nvPr/>
        </p:nvSpPr>
        <p:spPr>
          <a:xfrm>
            <a:off x="4963658" y="2778337"/>
            <a:ext cx="24965" cy="2500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1">
            <a:extLst>
              <a:ext uri="{FF2B5EF4-FFF2-40B4-BE49-F238E27FC236}">
                <a16:creationId xmlns:a16="http://schemas.microsoft.com/office/drawing/2014/main" id="{57B590E1-E00B-4823-828D-A46000844425}"/>
              </a:ext>
            </a:extLst>
          </p:cNvPr>
          <p:cNvSpPr/>
          <p:nvPr/>
        </p:nvSpPr>
        <p:spPr>
          <a:xfrm>
            <a:off x="4963658" y="2878360"/>
            <a:ext cx="24965" cy="2500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2">
            <a:extLst>
              <a:ext uri="{FF2B5EF4-FFF2-40B4-BE49-F238E27FC236}">
                <a16:creationId xmlns:a16="http://schemas.microsoft.com/office/drawing/2014/main" id="{F67D1E93-B32A-460E-8F8D-9C3587D71DFF}"/>
              </a:ext>
            </a:extLst>
          </p:cNvPr>
          <p:cNvSpPr/>
          <p:nvPr/>
        </p:nvSpPr>
        <p:spPr>
          <a:xfrm>
            <a:off x="4648984" y="2444923"/>
            <a:ext cx="567055" cy="483870"/>
          </a:xfrm>
          <a:custGeom>
            <a:avLst/>
            <a:gdLst/>
            <a:ahLst/>
            <a:cxnLst/>
            <a:rect l="l" t="t" r="r" b="b"/>
            <a:pathLst>
              <a:path w="567054" h="483869">
                <a:moveTo>
                  <a:pt x="566933" y="152119"/>
                </a:moveTo>
                <a:lnTo>
                  <a:pt x="49411" y="152119"/>
                </a:lnTo>
                <a:lnTo>
                  <a:pt x="49411" y="146388"/>
                </a:lnTo>
                <a:lnTo>
                  <a:pt x="308432" y="0"/>
                </a:lnTo>
                <a:lnTo>
                  <a:pt x="566933" y="148472"/>
                </a:lnTo>
                <a:lnTo>
                  <a:pt x="566933" y="152119"/>
                </a:lnTo>
                <a:close/>
              </a:path>
              <a:path w="567054" h="483869">
                <a:moveTo>
                  <a:pt x="22885" y="326119"/>
                </a:moveTo>
                <a:lnTo>
                  <a:pt x="7281" y="316220"/>
                </a:lnTo>
                <a:lnTo>
                  <a:pt x="7281" y="283400"/>
                </a:lnTo>
                <a:lnTo>
                  <a:pt x="0" y="279232"/>
                </a:lnTo>
                <a:lnTo>
                  <a:pt x="0" y="123466"/>
                </a:lnTo>
                <a:lnTo>
                  <a:pt x="49411" y="152119"/>
                </a:lnTo>
                <a:lnTo>
                  <a:pt x="566933" y="152119"/>
                </a:lnTo>
                <a:lnTo>
                  <a:pt x="566933" y="305801"/>
                </a:lnTo>
                <a:lnTo>
                  <a:pt x="559746" y="309969"/>
                </a:lnTo>
                <a:lnTo>
                  <a:pt x="52012" y="309969"/>
                </a:lnTo>
                <a:lnTo>
                  <a:pt x="22885" y="326119"/>
                </a:lnTo>
                <a:close/>
              </a:path>
              <a:path w="567054" h="483869">
                <a:moveTo>
                  <a:pt x="257980" y="462610"/>
                </a:moveTo>
                <a:lnTo>
                  <a:pt x="242377" y="452712"/>
                </a:lnTo>
                <a:lnTo>
                  <a:pt x="242377" y="420933"/>
                </a:lnTo>
                <a:lnTo>
                  <a:pt x="52012" y="309969"/>
                </a:lnTo>
                <a:lnTo>
                  <a:pt x="559746" y="309969"/>
                </a:lnTo>
                <a:lnTo>
                  <a:pt x="349522" y="431873"/>
                </a:lnTo>
                <a:lnTo>
                  <a:pt x="349522" y="446460"/>
                </a:lnTo>
                <a:lnTo>
                  <a:pt x="286587" y="446460"/>
                </a:lnTo>
                <a:lnTo>
                  <a:pt x="257980" y="462610"/>
                </a:lnTo>
                <a:close/>
              </a:path>
              <a:path w="567054" h="483869">
                <a:moveTo>
                  <a:pt x="349522" y="483448"/>
                </a:moveTo>
                <a:lnTo>
                  <a:pt x="286587" y="446460"/>
                </a:lnTo>
                <a:lnTo>
                  <a:pt x="349522" y="446460"/>
                </a:lnTo>
                <a:lnTo>
                  <a:pt x="349522" y="483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3">
            <a:extLst>
              <a:ext uri="{FF2B5EF4-FFF2-40B4-BE49-F238E27FC236}">
                <a16:creationId xmlns:a16="http://schemas.microsoft.com/office/drawing/2014/main" id="{85B475E9-7744-4F66-96E7-D9A22D006A94}"/>
              </a:ext>
            </a:extLst>
          </p:cNvPr>
          <p:cNvSpPr/>
          <p:nvPr/>
        </p:nvSpPr>
        <p:spPr>
          <a:xfrm>
            <a:off x="4648984" y="2444923"/>
            <a:ext cx="567055" cy="483870"/>
          </a:xfrm>
          <a:custGeom>
            <a:avLst/>
            <a:gdLst/>
            <a:ahLst/>
            <a:cxnLst/>
            <a:rect l="l" t="t" r="r" b="b"/>
            <a:pathLst>
              <a:path w="567054" h="483869">
                <a:moveTo>
                  <a:pt x="566933" y="305801"/>
                </a:moveTo>
                <a:lnTo>
                  <a:pt x="566933" y="148472"/>
                </a:lnTo>
                <a:lnTo>
                  <a:pt x="308432" y="0"/>
                </a:lnTo>
                <a:lnTo>
                  <a:pt x="49411" y="146388"/>
                </a:lnTo>
                <a:lnTo>
                  <a:pt x="49411" y="152119"/>
                </a:lnTo>
                <a:lnTo>
                  <a:pt x="0" y="123466"/>
                </a:lnTo>
                <a:lnTo>
                  <a:pt x="0" y="279232"/>
                </a:lnTo>
                <a:lnTo>
                  <a:pt x="7281" y="283400"/>
                </a:lnTo>
                <a:lnTo>
                  <a:pt x="7281" y="316220"/>
                </a:lnTo>
                <a:lnTo>
                  <a:pt x="22885" y="326119"/>
                </a:lnTo>
                <a:lnTo>
                  <a:pt x="52012" y="309969"/>
                </a:lnTo>
                <a:lnTo>
                  <a:pt x="242377" y="420933"/>
                </a:lnTo>
                <a:lnTo>
                  <a:pt x="242377" y="452712"/>
                </a:lnTo>
                <a:lnTo>
                  <a:pt x="257980" y="462610"/>
                </a:lnTo>
                <a:lnTo>
                  <a:pt x="286587" y="446460"/>
                </a:lnTo>
                <a:lnTo>
                  <a:pt x="349522" y="483448"/>
                </a:lnTo>
                <a:lnTo>
                  <a:pt x="349522" y="431873"/>
                </a:lnTo>
                <a:lnTo>
                  <a:pt x="566933" y="305801"/>
                </a:lnTo>
                <a:close/>
              </a:path>
            </a:pathLst>
          </a:custGeom>
          <a:ln w="7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4">
            <a:extLst>
              <a:ext uri="{FF2B5EF4-FFF2-40B4-BE49-F238E27FC236}">
                <a16:creationId xmlns:a16="http://schemas.microsoft.com/office/drawing/2014/main" id="{F6A59C02-7F5B-4088-9283-2FDFFA46FFA4}"/>
              </a:ext>
            </a:extLst>
          </p:cNvPr>
          <p:cNvSpPr/>
          <p:nvPr/>
        </p:nvSpPr>
        <p:spPr>
          <a:xfrm>
            <a:off x="5195932" y="2657473"/>
            <a:ext cx="244395" cy="7501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5">
            <a:extLst>
              <a:ext uri="{FF2B5EF4-FFF2-40B4-BE49-F238E27FC236}">
                <a16:creationId xmlns:a16="http://schemas.microsoft.com/office/drawing/2014/main" id="{F2929976-561E-4C32-9EA4-4C26B91293E1}"/>
              </a:ext>
            </a:extLst>
          </p:cNvPr>
          <p:cNvSpPr/>
          <p:nvPr/>
        </p:nvSpPr>
        <p:spPr>
          <a:xfrm>
            <a:off x="5184924" y="2728324"/>
            <a:ext cx="266065" cy="8890"/>
          </a:xfrm>
          <a:custGeom>
            <a:avLst/>
            <a:gdLst/>
            <a:ahLst/>
            <a:cxnLst/>
            <a:rect l="l" t="t" r="r" b="b"/>
            <a:pathLst>
              <a:path w="266064" h="8889">
                <a:moveTo>
                  <a:pt x="15174" y="0"/>
                </a:moveTo>
                <a:lnTo>
                  <a:pt x="0" y="8335"/>
                </a:lnTo>
                <a:lnTo>
                  <a:pt x="265567" y="8335"/>
                </a:lnTo>
                <a:lnTo>
                  <a:pt x="251235" y="0"/>
                </a:lnTo>
                <a:lnTo>
                  <a:pt x="15174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6">
            <a:extLst>
              <a:ext uri="{FF2B5EF4-FFF2-40B4-BE49-F238E27FC236}">
                <a16:creationId xmlns:a16="http://schemas.microsoft.com/office/drawing/2014/main" id="{BCAA7DFA-63AE-4398-9E26-F610AE1CB916}"/>
              </a:ext>
            </a:extLst>
          </p:cNvPr>
          <p:cNvSpPr/>
          <p:nvPr/>
        </p:nvSpPr>
        <p:spPr>
          <a:xfrm>
            <a:off x="5169749" y="2740827"/>
            <a:ext cx="295275" cy="0"/>
          </a:xfrm>
          <a:custGeom>
            <a:avLst/>
            <a:gdLst/>
            <a:ahLst/>
            <a:cxnLst/>
            <a:rect l="l" t="t" r="r" b="b"/>
            <a:pathLst>
              <a:path w="295275">
                <a:moveTo>
                  <a:pt x="0" y="0"/>
                </a:moveTo>
                <a:lnTo>
                  <a:pt x="295075" y="0"/>
                </a:lnTo>
              </a:path>
            </a:pathLst>
          </a:custGeom>
          <a:ln w="8335">
            <a:solidFill>
              <a:srgbClr val="8E9E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7">
            <a:extLst>
              <a:ext uri="{FF2B5EF4-FFF2-40B4-BE49-F238E27FC236}">
                <a16:creationId xmlns:a16="http://schemas.microsoft.com/office/drawing/2014/main" id="{F96108B4-0A0B-4C4E-8FF4-2458637C0D30}"/>
              </a:ext>
            </a:extLst>
          </p:cNvPr>
          <p:cNvSpPr/>
          <p:nvPr/>
        </p:nvSpPr>
        <p:spPr>
          <a:xfrm>
            <a:off x="5169749" y="2736659"/>
            <a:ext cx="295275" cy="8890"/>
          </a:xfrm>
          <a:custGeom>
            <a:avLst/>
            <a:gdLst/>
            <a:ahLst/>
            <a:cxnLst/>
            <a:rect l="l" t="t" r="r" b="b"/>
            <a:pathLst>
              <a:path w="295275" h="8889">
                <a:moveTo>
                  <a:pt x="15175" y="0"/>
                </a:moveTo>
                <a:lnTo>
                  <a:pt x="0" y="8335"/>
                </a:lnTo>
                <a:lnTo>
                  <a:pt x="295075" y="8335"/>
                </a:lnTo>
                <a:lnTo>
                  <a:pt x="280743" y="0"/>
                </a:lnTo>
                <a:lnTo>
                  <a:pt x="15175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68">
            <a:extLst>
              <a:ext uri="{FF2B5EF4-FFF2-40B4-BE49-F238E27FC236}">
                <a16:creationId xmlns:a16="http://schemas.microsoft.com/office/drawing/2014/main" id="{E168CF8F-6FBD-4A21-8B0D-0E4C94687AEE}"/>
              </a:ext>
            </a:extLst>
          </p:cNvPr>
          <p:cNvSpPr/>
          <p:nvPr/>
        </p:nvSpPr>
        <p:spPr>
          <a:xfrm>
            <a:off x="5154574" y="2749162"/>
            <a:ext cx="325120" cy="0"/>
          </a:xfrm>
          <a:custGeom>
            <a:avLst/>
            <a:gdLst/>
            <a:ahLst/>
            <a:cxnLst/>
            <a:rect l="l" t="t" r="r" b="b"/>
            <a:pathLst>
              <a:path w="325120">
                <a:moveTo>
                  <a:pt x="0" y="0"/>
                </a:moveTo>
                <a:lnTo>
                  <a:pt x="324582" y="0"/>
                </a:lnTo>
              </a:path>
            </a:pathLst>
          </a:custGeom>
          <a:ln w="8335">
            <a:solidFill>
              <a:srgbClr val="8F9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69">
            <a:extLst>
              <a:ext uri="{FF2B5EF4-FFF2-40B4-BE49-F238E27FC236}">
                <a16:creationId xmlns:a16="http://schemas.microsoft.com/office/drawing/2014/main" id="{589B223C-47F9-4501-8C89-3CC3033C8466}"/>
              </a:ext>
            </a:extLst>
          </p:cNvPr>
          <p:cNvSpPr/>
          <p:nvPr/>
        </p:nvSpPr>
        <p:spPr>
          <a:xfrm>
            <a:off x="5154574" y="2744995"/>
            <a:ext cx="325120" cy="8890"/>
          </a:xfrm>
          <a:custGeom>
            <a:avLst/>
            <a:gdLst/>
            <a:ahLst/>
            <a:cxnLst/>
            <a:rect l="l" t="t" r="r" b="b"/>
            <a:pathLst>
              <a:path w="325120" h="8889">
                <a:moveTo>
                  <a:pt x="15174" y="0"/>
                </a:moveTo>
                <a:lnTo>
                  <a:pt x="0" y="8335"/>
                </a:lnTo>
                <a:lnTo>
                  <a:pt x="324582" y="8335"/>
                </a:lnTo>
                <a:lnTo>
                  <a:pt x="310250" y="0"/>
                </a:lnTo>
                <a:lnTo>
                  <a:pt x="15174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0">
            <a:extLst>
              <a:ext uri="{FF2B5EF4-FFF2-40B4-BE49-F238E27FC236}">
                <a16:creationId xmlns:a16="http://schemas.microsoft.com/office/drawing/2014/main" id="{1052458F-635C-4777-BB9E-4FFE05F0823B}"/>
              </a:ext>
            </a:extLst>
          </p:cNvPr>
          <p:cNvSpPr/>
          <p:nvPr/>
        </p:nvSpPr>
        <p:spPr>
          <a:xfrm>
            <a:off x="5139399" y="2757497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4090" y="0"/>
                </a:lnTo>
              </a:path>
            </a:pathLst>
          </a:custGeom>
          <a:ln w="8335">
            <a:solidFill>
              <a:srgbClr val="91A1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1">
            <a:extLst>
              <a:ext uri="{FF2B5EF4-FFF2-40B4-BE49-F238E27FC236}">
                <a16:creationId xmlns:a16="http://schemas.microsoft.com/office/drawing/2014/main" id="{25CFEC8F-250F-43DD-9E8B-16E663C086C2}"/>
              </a:ext>
            </a:extLst>
          </p:cNvPr>
          <p:cNvSpPr/>
          <p:nvPr/>
        </p:nvSpPr>
        <p:spPr>
          <a:xfrm>
            <a:off x="5139399" y="2753330"/>
            <a:ext cx="354330" cy="8890"/>
          </a:xfrm>
          <a:custGeom>
            <a:avLst/>
            <a:gdLst/>
            <a:ahLst/>
            <a:cxnLst/>
            <a:rect l="l" t="t" r="r" b="b"/>
            <a:pathLst>
              <a:path w="354329" h="8889">
                <a:moveTo>
                  <a:pt x="15175" y="0"/>
                </a:moveTo>
                <a:lnTo>
                  <a:pt x="0" y="8335"/>
                </a:lnTo>
                <a:lnTo>
                  <a:pt x="354090" y="8335"/>
                </a:lnTo>
                <a:lnTo>
                  <a:pt x="339758" y="0"/>
                </a:lnTo>
                <a:lnTo>
                  <a:pt x="15175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2">
            <a:extLst>
              <a:ext uri="{FF2B5EF4-FFF2-40B4-BE49-F238E27FC236}">
                <a16:creationId xmlns:a16="http://schemas.microsoft.com/office/drawing/2014/main" id="{4578E012-779A-4804-B8A1-CB618B29E62B}"/>
              </a:ext>
            </a:extLst>
          </p:cNvPr>
          <p:cNvSpPr/>
          <p:nvPr/>
        </p:nvSpPr>
        <p:spPr>
          <a:xfrm>
            <a:off x="5124224" y="2765833"/>
            <a:ext cx="384175" cy="0"/>
          </a:xfrm>
          <a:custGeom>
            <a:avLst/>
            <a:gdLst/>
            <a:ahLst/>
            <a:cxnLst/>
            <a:rect l="l" t="t" r="r" b="b"/>
            <a:pathLst>
              <a:path w="384175">
                <a:moveTo>
                  <a:pt x="0" y="0"/>
                </a:moveTo>
                <a:lnTo>
                  <a:pt x="383597" y="0"/>
                </a:lnTo>
              </a:path>
            </a:pathLst>
          </a:custGeom>
          <a:ln w="8335">
            <a:solidFill>
              <a:srgbClr val="93A3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3">
            <a:extLst>
              <a:ext uri="{FF2B5EF4-FFF2-40B4-BE49-F238E27FC236}">
                <a16:creationId xmlns:a16="http://schemas.microsoft.com/office/drawing/2014/main" id="{B712F132-D1DC-4135-A3C1-D27E4B8D843F}"/>
              </a:ext>
            </a:extLst>
          </p:cNvPr>
          <p:cNvSpPr/>
          <p:nvPr/>
        </p:nvSpPr>
        <p:spPr>
          <a:xfrm>
            <a:off x="5124224" y="2761665"/>
            <a:ext cx="384175" cy="8890"/>
          </a:xfrm>
          <a:custGeom>
            <a:avLst/>
            <a:gdLst/>
            <a:ahLst/>
            <a:cxnLst/>
            <a:rect l="l" t="t" r="r" b="b"/>
            <a:pathLst>
              <a:path w="384175" h="8889">
                <a:moveTo>
                  <a:pt x="15174" y="0"/>
                </a:moveTo>
                <a:lnTo>
                  <a:pt x="0" y="8335"/>
                </a:lnTo>
                <a:lnTo>
                  <a:pt x="383597" y="8335"/>
                </a:lnTo>
                <a:lnTo>
                  <a:pt x="369265" y="0"/>
                </a:lnTo>
                <a:lnTo>
                  <a:pt x="15174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4">
            <a:extLst>
              <a:ext uri="{FF2B5EF4-FFF2-40B4-BE49-F238E27FC236}">
                <a16:creationId xmlns:a16="http://schemas.microsoft.com/office/drawing/2014/main" id="{01DF6C99-8CAE-400D-AD5A-CDFECB13C699}"/>
              </a:ext>
            </a:extLst>
          </p:cNvPr>
          <p:cNvSpPr/>
          <p:nvPr/>
        </p:nvSpPr>
        <p:spPr>
          <a:xfrm>
            <a:off x="5109048" y="2774168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>
                <a:moveTo>
                  <a:pt x="0" y="0"/>
                </a:moveTo>
                <a:lnTo>
                  <a:pt x="413105" y="0"/>
                </a:lnTo>
              </a:path>
            </a:pathLst>
          </a:custGeom>
          <a:ln w="8335">
            <a:solidFill>
              <a:srgbClr val="95A5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5">
            <a:extLst>
              <a:ext uri="{FF2B5EF4-FFF2-40B4-BE49-F238E27FC236}">
                <a16:creationId xmlns:a16="http://schemas.microsoft.com/office/drawing/2014/main" id="{0E8E0429-79F0-4B12-AF24-696E50F17FFC}"/>
              </a:ext>
            </a:extLst>
          </p:cNvPr>
          <p:cNvSpPr/>
          <p:nvPr/>
        </p:nvSpPr>
        <p:spPr>
          <a:xfrm>
            <a:off x="5109048" y="2770000"/>
            <a:ext cx="413384" cy="8890"/>
          </a:xfrm>
          <a:custGeom>
            <a:avLst/>
            <a:gdLst/>
            <a:ahLst/>
            <a:cxnLst/>
            <a:rect l="l" t="t" r="r" b="b"/>
            <a:pathLst>
              <a:path w="413385" h="8889">
                <a:moveTo>
                  <a:pt x="15175" y="0"/>
                </a:moveTo>
                <a:lnTo>
                  <a:pt x="0" y="8335"/>
                </a:lnTo>
                <a:lnTo>
                  <a:pt x="413105" y="8335"/>
                </a:lnTo>
                <a:lnTo>
                  <a:pt x="398773" y="0"/>
                </a:lnTo>
                <a:lnTo>
                  <a:pt x="15175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6">
            <a:extLst>
              <a:ext uri="{FF2B5EF4-FFF2-40B4-BE49-F238E27FC236}">
                <a16:creationId xmlns:a16="http://schemas.microsoft.com/office/drawing/2014/main" id="{730EA6E6-CD0F-4DEF-A58F-D6F4DE4495DB}"/>
              </a:ext>
            </a:extLst>
          </p:cNvPr>
          <p:cNvSpPr/>
          <p:nvPr/>
        </p:nvSpPr>
        <p:spPr>
          <a:xfrm>
            <a:off x="5093873" y="2782503"/>
            <a:ext cx="443230" cy="0"/>
          </a:xfrm>
          <a:custGeom>
            <a:avLst/>
            <a:gdLst/>
            <a:ahLst/>
            <a:cxnLst/>
            <a:rect l="l" t="t" r="r" b="b"/>
            <a:pathLst>
              <a:path w="443229">
                <a:moveTo>
                  <a:pt x="0" y="0"/>
                </a:moveTo>
                <a:lnTo>
                  <a:pt x="442612" y="0"/>
                </a:lnTo>
              </a:path>
            </a:pathLst>
          </a:custGeom>
          <a:ln w="8335">
            <a:solidFill>
              <a:srgbClr val="97A7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7">
            <a:extLst>
              <a:ext uri="{FF2B5EF4-FFF2-40B4-BE49-F238E27FC236}">
                <a16:creationId xmlns:a16="http://schemas.microsoft.com/office/drawing/2014/main" id="{1FD8D493-0508-4D56-9B01-250B1C89DFC4}"/>
              </a:ext>
            </a:extLst>
          </p:cNvPr>
          <p:cNvSpPr/>
          <p:nvPr/>
        </p:nvSpPr>
        <p:spPr>
          <a:xfrm>
            <a:off x="5093873" y="2778336"/>
            <a:ext cx="443230" cy="8890"/>
          </a:xfrm>
          <a:custGeom>
            <a:avLst/>
            <a:gdLst/>
            <a:ahLst/>
            <a:cxnLst/>
            <a:rect l="l" t="t" r="r" b="b"/>
            <a:pathLst>
              <a:path w="443229" h="8889">
                <a:moveTo>
                  <a:pt x="15174" y="0"/>
                </a:moveTo>
                <a:lnTo>
                  <a:pt x="0" y="8335"/>
                </a:lnTo>
                <a:lnTo>
                  <a:pt x="442612" y="8335"/>
                </a:lnTo>
                <a:lnTo>
                  <a:pt x="428280" y="0"/>
                </a:lnTo>
                <a:lnTo>
                  <a:pt x="15174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78">
            <a:extLst>
              <a:ext uri="{FF2B5EF4-FFF2-40B4-BE49-F238E27FC236}">
                <a16:creationId xmlns:a16="http://schemas.microsoft.com/office/drawing/2014/main" id="{993E7A69-2435-43D3-BCD2-52697E5129D8}"/>
              </a:ext>
            </a:extLst>
          </p:cNvPr>
          <p:cNvSpPr/>
          <p:nvPr/>
        </p:nvSpPr>
        <p:spPr>
          <a:xfrm>
            <a:off x="5078698" y="2790838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119" y="0"/>
                </a:lnTo>
              </a:path>
            </a:pathLst>
          </a:custGeom>
          <a:ln w="8335">
            <a:solidFill>
              <a:srgbClr val="98A8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79">
            <a:extLst>
              <a:ext uri="{FF2B5EF4-FFF2-40B4-BE49-F238E27FC236}">
                <a16:creationId xmlns:a16="http://schemas.microsoft.com/office/drawing/2014/main" id="{5759EB54-3F62-497E-99A1-E4BF0A2548AD}"/>
              </a:ext>
            </a:extLst>
          </p:cNvPr>
          <p:cNvSpPr/>
          <p:nvPr/>
        </p:nvSpPr>
        <p:spPr>
          <a:xfrm>
            <a:off x="5078698" y="2786671"/>
            <a:ext cx="472440" cy="8890"/>
          </a:xfrm>
          <a:custGeom>
            <a:avLst/>
            <a:gdLst/>
            <a:ahLst/>
            <a:cxnLst/>
            <a:rect l="l" t="t" r="r" b="b"/>
            <a:pathLst>
              <a:path w="472439" h="8889">
                <a:moveTo>
                  <a:pt x="15174" y="0"/>
                </a:moveTo>
                <a:lnTo>
                  <a:pt x="0" y="8335"/>
                </a:lnTo>
                <a:lnTo>
                  <a:pt x="472119" y="8335"/>
                </a:lnTo>
                <a:lnTo>
                  <a:pt x="457787" y="0"/>
                </a:lnTo>
                <a:lnTo>
                  <a:pt x="15174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0">
            <a:extLst>
              <a:ext uri="{FF2B5EF4-FFF2-40B4-BE49-F238E27FC236}">
                <a16:creationId xmlns:a16="http://schemas.microsoft.com/office/drawing/2014/main" id="{7165C4AE-5611-45AF-A383-33B45654AB4C}"/>
              </a:ext>
            </a:extLst>
          </p:cNvPr>
          <p:cNvSpPr/>
          <p:nvPr/>
        </p:nvSpPr>
        <p:spPr>
          <a:xfrm>
            <a:off x="5063523" y="2799174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627" y="0"/>
                </a:lnTo>
              </a:path>
            </a:pathLst>
          </a:custGeom>
          <a:ln w="8335">
            <a:solidFill>
              <a:srgbClr val="9AAA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1">
            <a:extLst>
              <a:ext uri="{FF2B5EF4-FFF2-40B4-BE49-F238E27FC236}">
                <a16:creationId xmlns:a16="http://schemas.microsoft.com/office/drawing/2014/main" id="{C50E9F2C-5532-43EB-85AC-04317B46812C}"/>
              </a:ext>
            </a:extLst>
          </p:cNvPr>
          <p:cNvSpPr/>
          <p:nvPr/>
        </p:nvSpPr>
        <p:spPr>
          <a:xfrm>
            <a:off x="5063523" y="2795006"/>
            <a:ext cx="501650" cy="8890"/>
          </a:xfrm>
          <a:custGeom>
            <a:avLst/>
            <a:gdLst/>
            <a:ahLst/>
            <a:cxnLst/>
            <a:rect l="l" t="t" r="r" b="b"/>
            <a:pathLst>
              <a:path w="501650" h="8889">
                <a:moveTo>
                  <a:pt x="15175" y="0"/>
                </a:moveTo>
                <a:lnTo>
                  <a:pt x="0" y="8335"/>
                </a:lnTo>
                <a:lnTo>
                  <a:pt x="501627" y="8335"/>
                </a:lnTo>
                <a:lnTo>
                  <a:pt x="487294" y="0"/>
                </a:lnTo>
                <a:lnTo>
                  <a:pt x="15175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2">
            <a:extLst>
              <a:ext uri="{FF2B5EF4-FFF2-40B4-BE49-F238E27FC236}">
                <a16:creationId xmlns:a16="http://schemas.microsoft.com/office/drawing/2014/main" id="{C89B18F7-D264-4954-AC53-FA6697B343D7}"/>
              </a:ext>
            </a:extLst>
          </p:cNvPr>
          <p:cNvSpPr/>
          <p:nvPr/>
        </p:nvSpPr>
        <p:spPr>
          <a:xfrm>
            <a:off x="5063521" y="2807509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4">
                <a:moveTo>
                  <a:pt x="0" y="0"/>
                </a:moveTo>
                <a:lnTo>
                  <a:pt x="515960" y="0"/>
                </a:lnTo>
              </a:path>
            </a:pathLst>
          </a:custGeom>
          <a:ln w="8335">
            <a:solidFill>
              <a:srgbClr val="9DAD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3">
            <a:extLst>
              <a:ext uri="{FF2B5EF4-FFF2-40B4-BE49-F238E27FC236}">
                <a16:creationId xmlns:a16="http://schemas.microsoft.com/office/drawing/2014/main" id="{F9F7CD1C-2A05-4D11-9561-760F4E0B60B8}"/>
              </a:ext>
            </a:extLst>
          </p:cNvPr>
          <p:cNvSpPr/>
          <p:nvPr/>
        </p:nvSpPr>
        <p:spPr>
          <a:xfrm>
            <a:off x="5063521" y="2803342"/>
            <a:ext cx="516255" cy="8890"/>
          </a:xfrm>
          <a:custGeom>
            <a:avLst/>
            <a:gdLst/>
            <a:ahLst/>
            <a:cxnLst/>
            <a:rect l="l" t="t" r="r" b="b"/>
            <a:pathLst>
              <a:path w="516254" h="8889">
                <a:moveTo>
                  <a:pt x="1" y="0"/>
                </a:moveTo>
                <a:lnTo>
                  <a:pt x="0" y="8335"/>
                </a:lnTo>
                <a:lnTo>
                  <a:pt x="515960" y="8335"/>
                </a:lnTo>
                <a:lnTo>
                  <a:pt x="501628" y="0"/>
                </a:lnTo>
                <a:lnTo>
                  <a:pt x="1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4">
            <a:extLst>
              <a:ext uri="{FF2B5EF4-FFF2-40B4-BE49-F238E27FC236}">
                <a16:creationId xmlns:a16="http://schemas.microsoft.com/office/drawing/2014/main" id="{522DDD5B-38B1-4A58-B9C4-B0C86A2FE2FE}"/>
              </a:ext>
            </a:extLst>
          </p:cNvPr>
          <p:cNvSpPr/>
          <p:nvPr/>
        </p:nvSpPr>
        <p:spPr>
          <a:xfrm>
            <a:off x="5063521" y="2815844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4">
                <a:moveTo>
                  <a:pt x="0" y="0"/>
                </a:moveTo>
                <a:lnTo>
                  <a:pt x="515961" y="0"/>
                </a:lnTo>
              </a:path>
            </a:pathLst>
          </a:custGeom>
          <a:ln w="8335">
            <a:solidFill>
              <a:srgbClr val="9FAE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5">
            <a:extLst>
              <a:ext uri="{FF2B5EF4-FFF2-40B4-BE49-F238E27FC236}">
                <a16:creationId xmlns:a16="http://schemas.microsoft.com/office/drawing/2014/main" id="{08134A91-4F42-4DAB-9F72-76BFE158470D}"/>
              </a:ext>
            </a:extLst>
          </p:cNvPr>
          <p:cNvSpPr/>
          <p:nvPr/>
        </p:nvSpPr>
        <p:spPr>
          <a:xfrm>
            <a:off x="5063521" y="2811677"/>
            <a:ext cx="516255" cy="8890"/>
          </a:xfrm>
          <a:custGeom>
            <a:avLst/>
            <a:gdLst/>
            <a:ahLst/>
            <a:cxnLst/>
            <a:rect l="l" t="t" r="r" b="b"/>
            <a:pathLst>
              <a:path w="516254" h="8889">
                <a:moveTo>
                  <a:pt x="0" y="0"/>
                </a:moveTo>
                <a:lnTo>
                  <a:pt x="0" y="8335"/>
                </a:lnTo>
                <a:lnTo>
                  <a:pt x="501629" y="8335"/>
                </a:lnTo>
                <a:lnTo>
                  <a:pt x="515961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6">
            <a:extLst>
              <a:ext uri="{FF2B5EF4-FFF2-40B4-BE49-F238E27FC236}">
                <a16:creationId xmlns:a16="http://schemas.microsoft.com/office/drawing/2014/main" id="{82746568-2046-4E16-983F-928D31DB542B}"/>
              </a:ext>
            </a:extLst>
          </p:cNvPr>
          <p:cNvSpPr/>
          <p:nvPr/>
        </p:nvSpPr>
        <p:spPr>
          <a:xfrm>
            <a:off x="5063521" y="2824180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629" y="0"/>
                </a:lnTo>
              </a:path>
            </a:pathLst>
          </a:custGeom>
          <a:ln w="8335">
            <a:solidFill>
              <a:srgbClr val="A1B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7">
            <a:extLst>
              <a:ext uri="{FF2B5EF4-FFF2-40B4-BE49-F238E27FC236}">
                <a16:creationId xmlns:a16="http://schemas.microsoft.com/office/drawing/2014/main" id="{B91A824A-9739-43E1-94F3-9A0DE0A83891}"/>
              </a:ext>
            </a:extLst>
          </p:cNvPr>
          <p:cNvSpPr/>
          <p:nvPr/>
        </p:nvSpPr>
        <p:spPr>
          <a:xfrm>
            <a:off x="5063521" y="2820012"/>
            <a:ext cx="501650" cy="8890"/>
          </a:xfrm>
          <a:custGeom>
            <a:avLst/>
            <a:gdLst/>
            <a:ahLst/>
            <a:cxnLst/>
            <a:rect l="l" t="t" r="r" b="b"/>
            <a:pathLst>
              <a:path w="501650" h="8889">
                <a:moveTo>
                  <a:pt x="0" y="0"/>
                </a:moveTo>
                <a:lnTo>
                  <a:pt x="15174" y="8335"/>
                </a:lnTo>
                <a:lnTo>
                  <a:pt x="487297" y="8335"/>
                </a:lnTo>
                <a:lnTo>
                  <a:pt x="501629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88">
            <a:extLst>
              <a:ext uri="{FF2B5EF4-FFF2-40B4-BE49-F238E27FC236}">
                <a16:creationId xmlns:a16="http://schemas.microsoft.com/office/drawing/2014/main" id="{70331321-FC59-4E01-988F-48959CB48A31}"/>
              </a:ext>
            </a:extLst>
          </p:cNvPr>
          <p:cNvSpPr/>
          <p:nvPr/>
        </p:nvSpPr>
        <p:spPr>
          <a:xfrm>
            <a:off x="5078696" y="2832515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123" y="0"/>
                </a:lnTo>
              </a:path>
            </a:pathLst>
          </a:custGeom>
          <a:ln w="8335">
            <a:solidFill>
              <a:srgbClr val="A3B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89">
            <a:extLst>
              <a:ext uri="{FF2B5EF4-FFF2-40B4-BE49-F238E27FC236}">
                <a16:creationId xmlns:a16="http://schemas.microsoft.com/office/drawing/2014/main" id="{1EE6C7E7-A94A-455B-830B-2098CCB2858F}"/>
              </a:ext>
            </a:extLst>
          </p:cNvPr>
          <p:cNvSpPr/>
          <p:nvPr/>
        </p:nvSpPr>
        <p:spPr>
          <a:xfrm>
            <a:off x="5078696" y="2828348"/>
            <a:ext cx="472440" cy="8890"/>
          </a:xfrm>
          <a:custGeom>
            <a:avLst/>
            <a:gdLst/>
            <a:ahLst/>
            <a:cxnLst/>
            <a:rect l="l" t="t" r="r" b="b"/>
            <a:pathLst>
              <a:path w="472439" h="8889">
                <a:moveTo>
                  <a:pt x="0" y="0"/>
                </a:moveTo>
                <a:lnTo>
                  <a:pt x="15175" y="8335"/>
                </a:lnTo>
                <a:lnTo>
                  <a:pt x="457790" y="8335"/>
                </a:lnTo>
                <a:lnTo>
                  <a:pt x="472123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0">
            <a:extLst>
              <a:ext uri="{FF2B5EF4-FFF2-40B4-BE49-F238E27FC236}">
                <a16:creationId xmlns:a16="http://schemas.microsoft.com/office/drawing/2014/main" id="{4BB741B1-44A1-48C1-AF3D-5EF067B68379}"/>
              </a:ext>
            </a:extLst>
          </p:cNvPr>
          <p:cNvSpPr/>
          <p:nvPr/>
        </p:nvSpPr>
        <p:spPr>
          <a:xfrm>
            <a:off x="5093872" y="2840851"/>
            <a:ext cx="443230" cy="0"/>
          </a:xfrm>
          <a:custGeom>
            <a:avLst/>
            <a:gdLst/>
            <a:ahLst/>
            <a:cxnLst/>
            <a:rect l="l" t="t" r="r" b="b"/>
            <a:pathLst>
              <a:path w="443229">
                <a:moveTo>
                  <a:pt x="0" y="0"/>
                </a:moveTo>
                <a:lnTo>
                  <a:pt x="442615" y="0"/>
                </a:lnTo>
              </a:path>
            </a:pathLst>
          </a:custGeom>
          <a:ln w="8335">
            <a:solidFill>
              <a:srgbClr val="A4B3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1">
            <a:extLst>
              <a:ext uri="{FF2B5EF4-FFF2-40B4-BE49-F238E27FC236}">
                <a16:creationId xmlns:a16="http://schemas.microsoft.com/office/drawing/2014/main" id="{FED9BC21-F2B2-4D9A-9381-2C83F5E97996}"/>
              </a:ext>
            </a:extLst>
          </p:cNvPr>
          <p:cNvSpPr/>
          <p:nvPr/>
        </p:nvSpPr>
        <p:spPr>
          <a:xfrm>
            <a:off x="5093872" y="2836683"/>
            <a:ext cx="443230" cy="8890"/>
          </a:xfrm>
          <a:custGeom>
            <a:avLst/>
            <a:gdLst/>
            <a:ahLst/>
            <a:cxnLst/>
            <a:rect l="l" t="t" r="r" b="b"/>
            <a:pathLst>
              <a:path w="443229" h="8889">
                <a:moveTo>
                  <a:pt x="0" y="0"/>
                </a:moveTo>
                <a:lnTo>
                  <a:pt x="15174" y="8335"/>
                </a:lnTo>
                <a:lnTo>
                  <a:pt x="428283" y="8335"/>
                </a:lnTo>
                <a:lnTo>
                  <a:pt x="442615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2">
            <a:extLst>
              <a:ext uri="{FF2B5EF4-FFF2-40B4-BE49-F238E27FC236}">
                <a16:creationId xmlns:a16="http://schemas.microsoft.com/office/drawing/2014/main" id="{A68A9D85-CE0C-407A-A272-0FA6E9E821DD}"/>
              </a:ext>
            </a:extLst>
          </p:cNvPr>
          <p:cNvSpPr/>
          <p:nvPr/>
        </p:nvSpPr>
        <p:spPr>
          <a:xfrm>
            <a:off x="5109047" y="2849186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>
                <a:moveTo>
                  <a:pt x="0" y="0"/>
                </a:moveTo>
                <a:lnTo>
                  <a:pt x="413108" y="0"/>
                </a:lnTo>
              </a:path>
            </a:pathLst>
          </a:custGeom>
          <a:ln w="8335">
            <a:solidFill>
              <a:srgbClr val="A6B5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3">
            <a:extLst>
              <a:ext uri="{FF2B5EF4-FFF2-40B4-BE49-F238E27FC236}">
                <a16:creationId xmlns:a16="http://schemas.microsoft.com/office/drawing/2014/main" id="{1139ECFB-A865-4339-9D7F-40CA21262639}"/>
              </a:ext>
            </a:extLst>
          </p:cNvPr>
          <p:cNvSpPr/>
          <p:nvPr/>
        </p:nvSpPr>
        <p:spPr>
          <a:xfrm>
            <a:off x="5109047" y="2845018"/>
            <a:ext cx="413384" cy="8890"/>
          </a:xfrm>
          <a:custGeom>
            <a:avLst/>
            <a:gdLst/>
            <a:ahLst/>
            <a:cxnLst/>
            <a:rect l="l" t="t" r="r" b="b"/>
            <a:pathLst>
              <a:path w="413385" h="8889">
                <a:moveTo>
                  <a:pt x="0" y="0"/>
                </a:moveTo>
                <a:lnTo>
                  <a:pt x="15175" y="8335"/>
                </a:lnTo>
                <a:lnTo>
                  <a:pt x="398775" y="8335"/>
                </a:lnTo>
                <a:lnTo>
                  <a:pt x="413108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4">
            <a:extLst>
              <a:ext uri="{FF2B5EF4-FFF2-40B4-BE49-F238E27FC236}">
                <a16:creationId xmlns:a16="http://schemas.microsoft.com/office/drawing/2014/main" id="{8189FD05-9D56-4118-878B-3F8A1C3EC6BE}"/>
              </a:ext>
            </a:extLst>
          </p:cNvPr>
          <p:cNvSpPr/>
          <p:nvPr/>
        </p:nvSpPr>
        <p:spPr>
          <a:xfrm>
            <a:off x="5124222" y="2857521"/>
            <a:ext cx="384175" cy="0"/>
          </a:xfrm>
          <a:custGeom>
            <a:avLst/>
            <a:gdLst/>
            <a:ahLst/>
            <a:cxnLst/>
            <a:rect l="l" t="t" r="r" b="b"/>
            <a:pathLst>
              <a:path w="384175">
                <a:moveTo>
                  <a:pt x="0" y="0"/>
                </a:moveTo>
                <a:lnTo>
                  <a:pt x="383599" y="0"/>
                </a:lnTo>
              </a:path>
            </a:pathLst>
          </a:custGeom>
          <a:ln w="8335">
            <a:solidFill>
              <a:srgbClr val="A8B7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5">
            <a:extLst>
              <a:ext uri="{FF2B5EF4-FFF2-40B4-BE49-F238E27FC236}">
                <a16:creationId xmlns:a16="http://schemas.microsoft.com/office/drawing/2014/main" id="{450ECE7E-ED06-45A6-BE45-2A962029009C}"/>
              </a:ext>
            </a:extLst>
          </p:cNvPr>
          <p:cNvSpPr/>
          <p:nvPr/>
        </p:nvSpPr>
        <p:spPr>
          <a:xfrm>
            <a:off x="5124222" y="2853354"/>
            <a:ext cx="384175" cy="8890"/>
          </a:xfrm>
          <a:custGeom>
            <a:avLst/>
            <a:gdLst/>
            <a:ahLst/>
            <a:cxnLst/>
            <a:rect l="l" t="t" r="r" b="b"/>
            <a:pathLst>
              <a:path w="384175" h="8889">
                <a:moveTo>
                  <a:pt x="0" y="0"/>
                </a:moveTo>
                <a:lnTo>
                  <a:pt x="15174" y="8335"/>
                </a:lnTo>
                <a:lnTo>
                  <a:pt x="369267" y="8335"/>
                </a:lnTo>
                <a:lnTo>
                  <a:pt x="383599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6">
            <a:extLst>
              <a:ext uri="{FF2B5EF4-FFF2-40B4-BE49-F238E27FC236}">
                <a16:creationId xmlns:a16="http://schemas.microsoft.com/office/drawing/2014/main" id="{B61E0AE7-EBE1-45BA-9942-6561C72C85C2}"/>
              </a:ext>
            </a:extLst>
          </p:cNvPr>
          <p:cNvSpPr/>
          <p:nvPr/>
        </p:nvSpPr>
        <p:spPr>
          <a:xfrm>
            <a:off x="5139397" y="2865856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4093" y="0"/>
                </a:lnTo>
              </a:path>
            </a:pathLst>
          </a:custGeom>
          <a:ln w="8335">
            <a:solidFill>
              <a:srgbClr val="AAB8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7">
            <a:extLst>
              <a:ext uri="{FF2B5EF4-FFF2-40B4-BE49-F238E27FC236}">
                <a16:creationId xmlns:a16="http://schemas.microsoft.com/office/drawing/2014/main" id="{A6C3AFD6-075B-4F75-86E5-81D87433D9D6}"/>
              </a:ext>
            </a:extLst>
          </p:cNvPr>
          <p:cNvSpPr/>
          <p:nvPr/>
        </p:nvSpPr>
        <p:spPr>
          <a:xfrm>
            <a:off x="5139397" y="2861689"/>
            <a:ext cx="354330" cy="8890"/>
          </a:xfrm>
          <a:custGeom>
            <a:avLst/>
            <a:gdLst/>
            <a:ahLst/>
            <a:cxnLst/>
            <a:rect l="l" t="t" r="r" b="b"/>
            <a:pathLst>
              <a:path w="354329" h="8889">
                <a:moveTo>
                  <a:pt x="0" y="0"/>
                </a:moveTo>
                <a:lnTo>
                  <a:pt x="15174" y="8335"/>
                </a:lnTo>
                <a:lnTo>
                  <a:pt x="339761" y="8335"/>
                </a:lnTo>
                <a:lnTo>
                  <a:pt x="354093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298">
            <a:extLst>
              <a:ext uri="{FF2B5EF4-FFF2-40B4-BE49-F238E27FC236}">
                <a16:creationId xmlns:a16="http://schemas.microsoft.com/office/drawing/2014/main" id="{F159D24D-9F0F-484C-A9C4-126CE8F0B11A}"/>
              </a:ext>
            </a:extLst>
          </p:cNvPr>
          <p:cNvSpPr/>
          <p:nvPr/>
        </p:nvSpPr>
        <p:spPr>
          <a:xfrm>
            <a:off x="5154572" y="2874192"/>
            <a:ext cx="325120" cy="0"/>
          </a:xfrm>
          <a:custGeom>
            <a:avLst/>
            <a:gdLst/>
            <a:ahLst/>
            <a:cxnLst/>
            <a:rect l="l" t="t" r="r" b="b"/>
            <a:pathLst>
              <a:path w="325120">
                <a:moveTo>
                  <a:pt x="0" y="0"/>
                </a:moveTo>
                <a:lnTo>
                  <a:pt x="324586" y="0"/>
                </a:lnTo>
              </a:path>
            </a:pathLst>
          </a:custGeom>
          <a:ln w="8335">
            <a:solidFill>
              <a:srgbClr val="ACBA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299">
            <a:extLst>
              <a:ext uri="{FF2B5EF4-FFF2-40B4-BE49-F238E27FC236}">
                <a16:creationId xmlns:a16="http://schemas.microsoft.com/office/drawing/2014/main" id="{5C1F3974-80F9-416D-91AC-500E5CE62218}"/>
              </a:ext>
            </a:extLst>
          </p:cNvPr>
          <p:cNvSpPr/>
          <p:nvPr/>
        </p:nvSpPr>
        <p:spPr>
          <a:xfrm>
            <a:off x="5154572" y="2870024"/>
            <a:ext cx="325120" cy="8890"/>
          </a:xfrm>
          <a:custGeom>
            <a:avLst/>
            <a:gdLst/>
            <a:ahLst/>
            <a:cxnLst/>
            <a:rect l="l" t="t" r="r" b="b"/>
            <a:pathLst>
              <a:path w="325120" h="8889">
                <a:moveTo>
                  <a:pt x="0" y="0"/>
                </a:moveTo>
                <a:lnTo>
                  <a:pt x="15175" y="8335"/>
                </a:lnTo>
                <a:lnTo>
                  <a:pt x="310253" y="8335"/>
                </a:lnTo>
                <a:lnTo>
                  <a:pt x="324586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0">
            <a:extLst>
              <a:ext uri="{FF2B5EF4-FFF2-40B4-BE49-F238E27FC236}">
                <a16:creationId xmlns:a16="http://schemas.microsoft.com/office/drawing/2014/main" id="{A8D31CE5-B5A8-4027-8101-2895AE40F04E}"/>
              </a:ext>
            </a:extLst>
          </p:cNvPr>
          <p:cNvSpPr/>
          <p:nvPr/>
        </p:nvSpPr>
        <p:spPr>
          <a:xfrm>
            <a:off x="5169748" y="2882527"/>
            <a:ext cx="295275" cy="0"/>
          </a:xfrm>
          <a:custGeom>
            <a:avLst/>
            <a:gdLst/>
            <a:ahLst/>
            <a:cxnLst/>
            <a:rect l="l" t="t" r="r" b="b"/>
            <a:pathLst>
              <a:path w="295275">
                <a:moveTo>
                  <a:pt x="0" y="0"/>
                </a:moveTo>
                <a:lnTo>
                  <a:pt x="295078" y="0"/>
                </a:lnTo>
              </a:path>
            </a:pathLst>
          </a:custGeom>
          <a:ln w="8335">
            <a:solidFill>
              <a:srgbClr val="ADB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1">
            <a:extLst>
              <a:ext uri="{FF2B5EF4-FFF2-40B4-BE49-F238E27FC236}">
                <a16:creationId xmlns:a16="http://schemas.microsoft.com/office/drawing/2014/main" id="{2CEB22DF-E908-4562-8A72-4A19456F40DF}"/>
              </a:ext>
            </a:extLst>
          </p:cNvPr>
          <p:cNvSpPr/>
          <p:nvPr/>
        </p:nvSpPr>
        <p:spPr>
          <a:xfrm>
            <a:off x="5169748" y="2878360"/>
            <a:ext cx="295275" cy="8890"/>
          </a:xfrm>
          <a:custGeom>
            <a:avLst/>
            <a:gdLst/>
            <a:ahLst/>
            <a:cxnLst/>
            <a:rect l="l" t="t" r="r" b="b"/>
            <a:pathLst>
              <a:path w="295275" h="8889">
                <a:moveTo>
                  <a:pt x="0" y="0"/>
                </a:moveTo>
                <a:lnTo>
                  <a:pt x="15174" y="8335"/>
                </a:lnTo>
                <a:lnTo>
                  <a:pt x="280746" y="8335"/>
                </a:lnTo>
                <a:lnTo>
                  <a:pt x="295078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2">
            <a:extLst>
              <a:ext uri="{FF2B5EF4-FFF2-40B4-BE49-F238E27FC236}">
                <a16:creationId xmlns:a16="http://schemas.microsoft.com/office/drawing/2014/main" id="{B858A6EA-4A91-402A-AF0E-4E25A8C34A16}"/>
              </a:ext>
            </a:extLst>
          </p:cNvPr>
          <p:cNvSpPr/>
          <p:nvPr/>
        </p:nvSpPr>
        <p:spPr>
          <a:xfrm>
            <a:off x="5184923" y="2890862"/>
            <a:ext cx="266065" cy="0"/>
          </a:xfrm>
          <a:custGeom>
            <a:avLst/>
            <a:gdLst/>
            <a:ahLst/>
            <a:cxnLst/>
            <a:rect l="l" t="t" r="r" b="b"/>
            <a:pathLst>
              <a:path w="266064">
                <a:moveTo>
                  <a:pt x="0" y="0"/>
                </a:moveTo>
                <a:lnTo>
                  <a:pt x="265571" y="0"/>
                </a:lnTo>
              </a:path>
            </a:pathLst>
          </a:custGeom>
          <a:ln w="8335">
            <a:solidFill>
              <a:srgbClr val="AFBE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3">
            <a:extLst>
              <a:ext uri="{FF2B5EF4-FFF2-40B4-BE49-F238E27FC236}">
                <a16:creationId xmlns:a16="http://schemas.microsoft.com/office/drawing/2014/main" id="{2B0325EC-67E1-4B04-9D5B-B0EF9F97C96E}"/>
              </a:ext>
            </a:extLst>
          </p:cNvPr>
          <p:cNvSpPr/>
          <p:nvPr/>
        </p:nvSpPr>
        <p:spPr>
          <a:xfrm>
            <a:off x="5184923" y="2886695"/>
            <a:ext cx="266065" cy="8890"/>
          </a:xfrm>
          <a:custGeom>
            <a:avLst/>
            <a:gdLst/>
            <a:ahLst/>
            <a:cxnLst/>
            <a:rect l="l" t="t" r="r" b="b"/>
            <a:pathLst>
              <a:path w="266064" h="8889">
                <a:moveTo>
                  <a:pt x="0" y="0"/>
                </a:moveTo>
                <a:lnTo>
                  <a:pt x="15175" y="8335"/>
                </a:lnTo>
                <a:lnTo>
                  <a:pt x="251238" y="8335"/>
                </a:lnTo>
                <a:lnTo>
                  <a:pt x="265571" y="0"/>
                </a:lnTo>
                <a:lnTo>
                  <a:pt x="0" y="0"/>
                </a:lnTo>
              </a:path>
            </a:pathLst>
          </a:custGeom>
          <a:ln w="8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4">
            <a:extLst>
              <a:ext uri="{FF2B5EF4-FFF2-40B4-BE49-F238E27FC236}">
                <a16:creationId xmlns:a16="http://schemas.microsoft.com/office/drawing/2014/main" id="{E00EE059-50BA-4B64-83DE-2BED829D3C66}"/>
              </a:ext>
            </a:extLst>
          </p:cNvPr>
          <p:cNvSpPr/>
          <p:nvPr/>
        </p:nvSpPr>
        <p:spPr>
          <a:xfrm>
            <a:off x="5195930" y="2807517"/>
            <a:ext cx="387713" cy="29172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5">
            <a:extLst>
              <a:ext uri="{FF2B5EF4-FFF2-40B4-BE49-F238E27FC236}">
                <a16:creationId xmlns:a16="http://schemas.microsoft.com/office/drawing/2014/main" id="{9457D6D2-CB7B-4E0C-899D-7D1639CA4B1D}"/>
              </a:ext>
            </a:extLst>
          </p:cNvPr>
          <p:cNvSpPr/>
          <p:nvPr/>
        </p:nvSpPr>
        <p:spPr>
          <a:xfrm>
            <a:off x="5013590" y="2786672"/>
            <a:ext cx="349521" cy="35841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6">
            <a:extLst>
              <a:ext uri="{FF2B5EF4-FFF2-40B4-BE49-F238E27FC236}">
                <a16:creationId xmlns:a16="http://schemas.microsoft.com/office/drawing/2014/main" id="{C42A6F13-A0FB-460B-9F6D-B7F2A0E884DF}"/>
              </a:ext>
            </a:extLst>
          </p:cNvPr>
          <p:cNvSpPr/>
          <p:nvPr/>
        </p:nvSpPr>
        <p:spPr>
          <a:xfrm>
            <a:off x="5010989" y="2780941"/>
            <a:ext cx="349885" cy="360045"/>
          </a:xfrm>
          <a:custGeom>
            <a:avLst/>
            <a:gdLst/>
            <a:ahLst/>
            <a:cxnLst/>
            <a:rect l="l" t="t" r="r" b="b"/>
            <a:pathLst>
              <a:path w="349885" h="360044">
                <a:moveTo>
                  <a:pt x="349521" y="359981"/>
                </a:moveTo>
                <a:lnTo>
                  <a:pt x="0" y="155766"/>
                </a:lnTo>
                <a:lnTo>
                  <a:pt x="0" y="0"/>
                </a:lnTo>
                <a:lnTo>
                  <a:pt x="349521" y="200568"/>
                </a:lnTo>
                <a:lnTo>
                  <a:pt x="349521" y="3599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7">
            <a:extLst>
              <a:ext uri="{FF2B5EF4-FFF2-40B4-BE49-F238E27FC236}">
                <a16:creationId xmlns:a16="http://schemas.microsoft.com/office/drawing/2014/main" id="{E7C3C6BE-F61F-4B25-A352-F2149AE4015E}"/>
              </a:ext>
            </a:extLst>
          </p:cNvPr>
          <p:cNvSpPr/>
          <p:nvPr/>
        </p:nvSpPr>
        <p:spPr>
          <a:xfrm>
            <a:off x="5010989" y="2780941"/>
            <a:ext cx="349885" cy="360045"/>
          </a:xfrm>
          <a:custGeom>
            <a:avLst/>
            <a:gdLst/>
            <a:ahLst/>
            <a:cxnLst/>
            <a:rect l="l" t="t" r="r" b="b"/>
            <a:pathLst>
              <a:path w="349885" h="360044">
                <a:moveTo>
                  <a:pt x="349521" y="359981"/>
                </a:moveTo>
                <a:lnTo>
                  <a:pt x="0" y="155766"/>
                </a:lnTo>
                <a:lnTo>
                  <a:pt x="0" y="0"/>
                </a:lnTo>
                <a:lnTo>
                  <a:pt x="349521" y="200568"/>
                </a:lnTo>
                <a:lnTo>
                  <a:pt x="349521" y="359981"/>
                </a:lnTo>
                <a:close/>
              </a:path>
            </a:pathLst>
          </a:custGeom>
          <a:ln w="4164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08">
            <a:extLst>
              <a:ext uri="{FF2B5EF4-FFF2-40B4-BE49-F238E27FC236}">
                <a16:creationId xmlns:a16="http://schemas.microsoft.com/office/drawing/2014/main" id="{0855B647-8746-4E79-9A48-5AEF0D4B540E}"/>
              </a:ext>
            </a:extLst>
          </p:cNvPr>
          <p:cNvSpPr/>
          <p:nvPr/>
        </p:nvSpPr>
        <p:spPr>
          <a:xfrm>
            <a:off x="5030234" y="2820013"/>
            <a:ext cx="94922" cy="16045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09">
            <a:extLst>
              <a:ext uri="{FF2B5EF4-FFF2-40B4-BE49-F238E27FC236}">
                <a16:creationId xmlns:a16="http://schemas.microsoft.com/office/drawing/2014/main" id="{693AA405-7A22-41CE-9401-ABD97093C806}"/>
              </a:ext>
            </a:extLst>
          </p:cNvPr>
          <p:cNvSpPr/>
          <p:nvPr/>
        </p:nvSpPr>
        <p:spPr>
          <a:xfrm>
            <a:off x="5090567" y="2855438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16643" y="12502"/>
                </a:moveTo>
                <a:lnTo>
                  <a:pt x="15083" y="5209"/>
                </a:lnTo>
                <a:lnTo>
                  <a:pt x="7801" y="0"/>
                </a:lnTo>
                <a:lnTo>
                  <a:pt x="0" y="1562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0">
            <a:extLst>
              <a:ext uri="{FF2B5EF4-FFF2-40B4-BE49-F238E27FC236}">
                <a16:creationId xmlns:a16="http://schemas.microsoft.com/office/drawing/2014/main" id="{A6264967-B636-4E34-9436-244ACBAA4691}"/>
              </a:ext>
            </a:extLst>
          </p:cNvPr>
          <p:cNvSpPr/>
          <p:nvPr/>
        </p:nvSpPr>
        <p:spPr>
          <a:xfrm>
            <a:off x="5081205" y="2857000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362" y="0"/>
                </a:moveTo>
                <a:lnTo>
                  <a:pt x="2600" y="3646"/>
                </a:lnTo>
                <a:lnTo>
                  <a:pt x="0" y="12502"/>
                </a:lnTo>
                <a:lnTo>
                  <a:pt x="3640" y="19275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1">
            <a:extLst>
              <a:ext uri="{FF2B5EF4-FFF2-40B4-BE49-F238E27FC236}">
                <a16:creationId xmlns:a16="http://schemas.microsoft.com/office/drawing/2014/main" id="{B67084FE-9DEE-40D4-AAC3-2296A040F900}"/>
              </a:ext>
            </a:extLst>
          </p:cNvPr>
          <p:cNvSpPr/>
          <p:nvPr/>
        </p:nvSpPr>
        <p:spPr>
          <a:xfrm>
            <a:off x="5084846" y="2876276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0" y="0"/>
                </a:moveTo>
                <a:lnTo>
                  <a:pt x="2080" y="7814"/>
                </a:lnTo>
                <a:lnTo>
                  <a:pt x="9362" y="12502"/>
                </a:lnTo>
                <a:lnTo>
                  <a:pt x="16643" y="1094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2">
            <a:extLst>
              <a:ext uri="{FF2B5EF4-FFF2-40B4-BE49-F238E27FC236}">
                <a16:creationId xmlns:a16="http://schemas.microsoft.com/office/drawing/2014/main" id="{FD412816-F32B-4199-9EB5-C4783322396E}"/>
              </a:ext>
            </a:extLst>
          </p:cNvPr>
          <p:cNvSpPr/>
          <p:nvPr/>
        </p:nvSpPr>
        <p:spPr>
          <a:xfrm>
            <a:off x="5101490" y="2867941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0" y="19275"/>
                </a:moveTo>
                <a:lnTo>
                  <a:pt x="6761" y="15628"/>
                </a:lnTo>
                <a:lnTo>
                  <a:pt x="9362" y="6772"/>
                </a:lnTo>
                <a:lnTo>
                  <a:pt x="5721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3">
            <a:extLst>
              <a:ext uri="{FF2B5EF4-FFF2-40B4-BE49-F238E27FC236}">
                <a16:creationId xmlns:a16="http://schemas.microsoft.com/office/drawing/2014/main" id="{0A145A90-93F5-4C55-95A5-F8FD2E711073}"/>
              </a:ext>
            </a:extLst>
          </p:cNvPr>
          <p:cNvSpPr/>
          <p:nvPr/>
        </p:nvSpPr>
        <p:spPr>
          <a:xfrm>
            <a:off x="5088487" y="2936708"/>
            <a:ext cx="24965" cy="2839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4">
            <a:extLst>
              <a:ext uri="{FF2B5EF4-FFF2-40B4-BE49-F238E27FC236}">
                <a16:creationId xmlns:a16="http://schemas.microsoft.com/office/drawing/2014/main" id="{B1A93B71-2FD1-4E44-B46B-223C05717E65}"/>
              </a:ext>
            </a:extLst>
          </p:cNvPr>
          <p:cNvSpPr/>
          <p:nvPr/>
        </p:nvSpPr>
        <p:spPr>
          <a:xfrm>
            <a:off x="5090567" y="2929414"/>
            <a:ext cx="17145" cy="12065"/>
          </a:xfrm>
          <a:custGeom>
            <a:avLst/>
            <a:gdLst/>
            <a:ahLst/>
            <a:cxnLst/>
            <a:rect l="l" t="t" r="r" b="b"/>
            <a:pathLst>
              <a:path w="17145" h="12064">
                <a:moveTo>
                  <a:pt x="16643" y="11982"/>
                </a:moveTo>
                <a:lnTo>
                  <a:pt x="15083" y="4688"/>
                </a:lnTo>
                <a:lnTo>
                  <a:pt x="7801" y="0"/>
                </a:lnTo>
                <a:lnTo>
                  <a:pt x="0" y="1041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5">
            <a:extLst>
              <a:ext uri="{FF2B5EF4-FFF2-40B4-BE49-F238E27FC236}">
                <a16:creationId xmlns:a16="http://schemas.microsoft.com/office/drawing/2014/main" id="{3FAB1475-C521-43DC-8FFA-031D4608813D}"/>
              </a:ext>
            </a:extLst>
          </p:cNvPr>
          <p:cNvSpPr/>
          <p:nvPr/>
        </p:nvSpPr>
        <p:spPr>
          <a:xfrm>
            <a:off x="5081205" y="2930456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362" y="0"/>
                </a:moveTo>
                <a:lnTo>
                  <a:pt x="2600" y="4167"/>
                </a:lnTo>
                <a:lnTo>
                  <a:pt x="0" y="12502"/>
                </a:lnTo>
                <a:lnTo>
                  <a:pt x="3640" y="19275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6">
            <a:extLst>
              <a:ext uri="{FF2B5EF4-FFF2-40B4-BE49-F238E27FC236}">
                <a16:creationId xmlns:a16="http://schemas.microsoft.com/office/drawing/2014/main" id="{5A9BEFA8-1252-4547-9F59-EFA7CB284005}"/>
              </a:ext>
            </a:extLst>
          </p:cNvPr>
          <p:cNvSpPr/>
          <p:nvPr/>
        </p:nvSpPr>
        <p:spPr>
          <a:xfrm>
            <a:off x="5084846" y="2949731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0" y="0"/>
                </a:moveTo>
                <a:lnTo>
                  <a:pt x="2080" y="7814"/>
                </a:lnTo>
                <a:lnTo>
                  <a:pt x="9362" y="12502"/>
                </a:lnTo>
                <a:lnTo>
                  <a:pt x="16643" y="11461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7">
            <a:extLst>
              <a:ext uri="{FF2B5EF4-FFF2-40B4-BE49-F238E27FC236}">
                <a16:creationId xmlns:a16="http://schemas.microsoft.com/office/drawing/2014/main" id="{F0462072-759D-4411-9B11-A38355A1632D}"/>
              </a:ext>
            </a:extLst>
          </p:cNvPr>
          <p:cNvSpPr/>
          <p:nvPr/>
        </p:nvSpPr>
        <p:spPr>
          <a:xfrm>
            <a:off x="5101490" y="2941396"/>
            <a:ext cx="9525" cy="20320"/>
          </a:xfrm>
          <a:custGeom>
            <a:avLst/>
            <a:gdLst/>
            <a:ahLst/>
            <a:cxnLst/>
            <a:rect l="l" t="t" r="r" b="b"/>
            <a:pathLst>
              <a:path w="9525" h="20319">
                <a:moveTo>
                  <a:pt x="0" y="19796"/>
                </a:moveTo>
                <a:lnTo>
                  <a:pt x="6761" y="15628"/>
                </a:lnTo>
                <a:lnTo>
                  <a:pt x="9362" y="7293"/>
                </a:lnTo>
                <a:lnTo>
                  <a:pt x="5721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18">
            <a:extLst>
              <a:ext uri="{FF2B5EF4-FFF2-40B4-BE49-F238E27FC236}">
                <a16:creationId xmlns:a16="http://schemas.microsoft.com/office/drawing/2014/main" id="{F30F8999-5B3A-4A74-B1B9-38D059A09358}"/>
              </a:ext>
            </a:extLst>
          </p:cNvPr>
          <p:cNvSpPr/>
          <p:nvPr/>
        </p:nvSpPr>
        <p:spPr>
          <a:xfrm>
            <a:off x="5138419" y="2870025"/>
            <a:ext cx="141474" cy="20838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19">
            <a:extLst>
              <a:ext uri="{FF2B5EF4-FFF2-40B4-BE49-F238E27FC236}">
                <a16:creationId xmlns:a16="http://schemas.microsoft.com/office/drawing/2014/main" id="{3261E93A-F452-404E-8D20-0A965CDA5356}"/>
              </a:ext>
            </a:extLst>
          </p:cNvPr>
          <p:cNvSpPr/>
          <p:nvPr/>
        </p:nvSpPr>
        <p:spPr>
          <a:xfrm>
            <a:off x="5133218" y="2867420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0" y="125550"/>
                </a:moveTo>
                <a:lnTo>
                  <a:pt x="104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0">
            <a:extLst>
              <a:ext uri="{FF2B5EF4-FFF2-40B4-BE49-F238E27FC236}">
                <a16:creationId xmlns:a16="http://schemas.microsoft.com/office/drawing/2014/main" id="{7B7421D3-9702-494F-9455-A380DB447010}"/>
              </a:ext>
            </a:extLst>
          </p:cNvPr>
          <p:cNvSpPr/>
          <p:nvPr/>
        </p:nvSpPr>
        <p:spPr>
          <a:xfrm>
            <a:off x="5171187" y="2889821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0" y="125550"/>
                </a:moveTo>
                <a:lnTo>
                  <a:pt x="1040" y="0"/>
                </a:lnTo>
                <a:lnTo>
                  <a:pt x="28606" y="15628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1">
            <a:extLst>
              <a:ext uri="{FF2B5EF4-FFF2-40B4-BE49-F238E27FC236}">
                <a16:creationId xmlns:a16="http://schemas.microsoft.com/office/drawing/2014/main" id="{8D2F771F-720A-495D-840C-A8C3B961FFBF}"/>
              </a:ext>
            </a:extLst>
          </p:cNvPr>
          <p:cNvSpPr/>
          <p:nvPr/>
        </p:nvSpPr>
        <p:spPr>
          <a:xfrm>
            <a:off x="5209156" y="2912743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0" y="125550"/>
                </a:moveTo>
                <a:lnTo>
                  <a:pt x="104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2">
            <a:extLst>
              <a:ext uri="{FF2B5EF4-FFF2-40B4-BE49-F238E27FC236}">
                <a16:creationId xmlns:a16="http://schemas.microsoft.com/office/drawing/2014/main" id="{A1F4358F-F3E1-491B-8878-D8CB65565831}"/>
              </a:ext>
            </a:extLst>
          </p:cNvPr>
          <p:cNvSpPr/>
          <p:nvPr/>
        </p:nvSpPr>
        <p:spPr>
          <a:xfrm>
            <a:off x="5247125" y="2935144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0" y="125550"/>
                </a:moveTo>
                <a:lnTo>
                  <a:pt x="104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3">
            <a:extLst>
              <a:ext uri="{FF2B5EF4-FFF2-40B4-BE49-F238E27FC236}">
                <a16:creationId xmlns:a16="http://schemas.microsoft.com/office/drawing/2014/main" id="{96D3864B-D138-4738-97B4-29032225935D}"/>
              </a:ext>
            </a:extLst>
          </p:cNvPr>
          <p:cNvSpPr/>
          <p:nvPr/>
        </p:nvSpPr>
        <p:spPr>
          <a:xfrm>
            <a:off x="5247125" y="2950252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4">
            <a:extLst>
              <a:ext uri="{FF2B5EF4-FFF2-40B4-BE49-F238E27FC236}">
                <a16:creationId xmlns:a16="http://schemas.microsoft.com/office/drawing/2014/main" id="{D4C97992-D070-49A6-9C36-54BDE058C6BA}"/>
              </a:ext>
            </a:extLst>
          </p:cNvPr>
          <p:cNvSpPr/>
          <p:nvPr/>
        </p:nvSpPr>
        <p:spPr>
          <a:xfrm>
            <a:off x="5209156" y="2927851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5">
            <a:extLst>
              <a:ext uri="{FF2B5EF4-FFF2-40B4-BE49-F238E27FC236}">
                <a16:creationId xmlns:a16="http://schemas.microsoft.com/office/drawing/2014/main" id="{42C4689B-D343-412A-BD0E-1BE459471CDC}"/>
              </a:ext>
            </a:extLst>
          </p:cNvPr>
          <p:cNvSpPr/>
          <p:nvPr/>
        </p:nvSpPr>
        <p:spPr>
          <a:xfrm>
            <a:off x="5171187" y="2905449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28606" y="0"/>
                </a:moveTo>
                <a:lnTo>
                  <a:pt x="28086" y="125550"/>
                </a:lnTo>
                <a:lnTo>
                  <a:pt x="0" y="109922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6">
            <a:extLst>
              <a:ext uri="{FF2B5EF4-FFF2-40B4-BE49-F238E27FC236}">
                <a16:creationId xmlns:a16="http://schemas.microsoft.com/office/drawing/2014/main" id="{2441688B-07D1-410E-BBEB-4F3957257825}"/>
              </a:ext>
            </a:extLst>
          </p:cNvPr>
          <p:cNvSpPr/>
          <p:nvPr/>
        </p:nvSpPr>
        <p:spPr>
          <a:xfrm>
            <a:off x="5133218" y="2882527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7">
            <a:extLst>
              <a:ext uri="{FF2B5EF4-FFF2-40B4-BE49-F238E27FC236}">
                <a16:creationId xmlns:a16="http://schemas.microsoft.com/office/drawing/2014/main" id="{7F16F882-6753-4A4B-ACBF-0FF0C2CBC1F5}"/>
              </a:ext>
            </a:extLst>
          </p:cNvPr>
          <p:cNvSpPr/>
          <p:nvPr/>
        </p:nvSpPr>
        <p:spPr>
          <a:xfrm>
            <a:off x="5021911" y="2820012"/>
            <a:ext cx="54098" cy="17086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28">
            <a:extLst>
              <a:ext uri="{FF2B5EF4-FFF2-40B4-BE49-F238E27FC236}">
                <a16:creationId xmlns:a16="http://schemas.microsoft.com/office/drawing/2014/main" id="{B06B3AFF-8582-4C47-9A42-8182516A3577}"/>
              </a:ext>
            </a:extLst>
          </p:cNvPr>
          <p:cNvSpPr/>
          <p:nvPr/>
        </p:nvSpPr>
        <p:spPr>
          <a:xfrm>
            <a:off x="5254926" y="2953379"/>
            <a:ext cx="54098" cy="17086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29">
            <a:extLst>
              <a:ext uri="{FF2B5EF4-FFF2-40B4-BE49-F238E27FC236}">
                <a16:creationId xmlns:a16="http://schemas.microsoft.com/office/drawing/2014/main" id="{39A8549E-AE57-40D1-8365-E58460FD1C84}"/>
              </a:ext>
            </a:extLst>
          </p:cNvPr>
          <p:cNvSpPr/>
          <p:nvPr/>
        </p:nvSpPr>
        <p:spPr>
          <a:xfrm>
            <a:off x="5253366" y="2948689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4" h="171450">
                <a:moveTo>
                  <a:pt x="15603" y="171395"/>
                </a:moveTo>
                <a:lnTo>
                  <a:pt x="0" y="161496"/>
                </a:lnTo>
                <a:lnTo>
                  <a:pt x="0" y="19796"/>
                </a:lnTo>
                <a:lnTo>
                  <a:pt x="33287" y="0"/>
                </a:lnTo>
                <a:lnTo>
                  <a:pt x="48891" y="9898"/>
                </a:lnTo>
                <a:lnTo>
                  <a:pt x="48891" y="27610"/>
                </a:lnTo>
                <a:lnTo>
                  <a:pt x="28086" y="39592"/>
                </a:lnTo>
                <a:lnTo>
                  <a:pt x="28086" y="137532"/>
                </a:lnTo>
                <a:lnTo>
                  <a:pt x="49864" y="137532"/>
                </a:lnTo>
                <a:lnTo>
                  <a:pt x="48891" y="152640"/>
                </a:lnTo>
                <a:lnTo>
                  <a:pt x="15603" y="171395"/>
                </a:lnTo>
                <a:close/>
              </a:path>
              <a:path w="50164" h="171450">
                <a:moveTo>
                  <a:pt x="49864" y="137532"/>
                </a:moveTo>
                <a:lnTo>
                  <a:pt x="28086" y="137532"/>
                </a:lnTo>
                <a:lnTo>
                  <a:pt x="37448" y="130760"/>
                </a:lnTo>
                <a:lnTo>
                  <a:pt x="49931" y="136490"/>
                </a:lnTo>
                <a:lnTo>
                  <a:pt x="49864" y="137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0">
            <a:extLst>
              <a:ext uri="{FF2B5EF4-FFF2-40B4-BE49-F238E27FC236}">
                <a16:creationId xmlns:a16="http://schemas.microsoft.com/office/drawing/2014/main" id="{EE920467-5EC7-45DB-8E44-C6AF27C34CCE}"/>
              </a:ext>
            </a:extLst>
          </p:cNvPr>
          <p:cNvSpPr/>
          <p:nvPr/>
        </p:nvSpPr>
        <p:spPr>
          <a:xfrm>
            <a:off x="5253366" y="2948689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4" h="171450">
                <a:moveTo>
                  <a:pt x="37448" y="130760"/>
                </a:moveTo>
                <a:lnTo>
                  <a:pt x="28086" y="137532"/>
                </a:lnTo>
                <a:lnTo>
                  <a:pt x="28086" y="39592"/>
                </a:lnTo>
                <a:lnTo>
                  <a:pt x="48891" y="27610"/>
                </a:lnTo>
                <a:lnTo>
                  <a:pt x="48891" y="9898"/>
                </a:lnTo>
                <a:lnTo>
                  <a:pt x="33287" y="0"/>
                </a:lnTo>
                <a:lnTo>
                  <a:pt x="0" y="19796"/>
                </a:lnTo>
                <a:lnTo>
                  <a:pt x="0" y="161496"/>
                </a:lnTo>
                <a:lnTo>
                  <a:pt x="15603" y="171395"/>
                </a:lnTo>
                <a:lnTo>
                  <a:pt x="48891" y="152640"/>
                </a:lnTo>
                <a:lnTo>
                  <a:pt x="49931" y="136490"/>
                </a:lnTo>
                <a:lnTo>
                  <a:pt x="37448" y="130760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1">
            <a:extLst>
              <a:ext uri="{FF2B5EF4-FFF2-40B4-BE49-F238E27FC236}">
                <a16:creationId xmlns:a16="http://schemas.microsoft.com/office/drawing/2014/main" id="{12F36B9C-1341-4F0B-97B2-B0F04D579D96}"/>
              </a:ext>
            </a:extLst>
          </p:cNvPr>
          <p:cNvSpPr/>
          <p:nvPr/>
        </p:nvSpPr>
        <p:spPr>
          <a:xfrm>
            <a:off x="5018271" y="2812198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4" h="171450">
                <a:moveTo>
                  <a:pt x="15603" y="171395"/>
                </a:moveTo>
                <a:lnTo>
                  <a:pt x="0" y="161496"/>
                </a:lnTo>
                <a:lnTo>
                  <a:pt x="0" y="19796"/>
                </a:lnTo>
                <a:lnTo>
                  <a:pt x="33287" y="0"/>
                </a:lnTo>
                <a:lnTo>
                  <a:pt x="48891" y="9898"/>
                </a:lnTo>
                <a:lnTo>
                  <a:pt x="48891" y="27610"/>
                </a:lnTo>
                <a:lnTo>
                  <a:pt x="28086" y="39592"/>
                </a:lnTo>
                <a:lnTo>
                  <a:pt x="28086" y="137532"/>
                </a:lnTo>
                <a:lnTo>
                  <a:pt x="49864" y="137532"/>
                </a:lnTo>
                <a:lnTo>
                  <a:pt x="48891" y="152640"/>
                </a:lnTo>
                <a:lnTo>
                  <a:pt x="15603" y="171395"/>
                </a:lnTo>
                <a:close/>
              </a:path>
              <a:path w="50164" h="171450">
                <a:moveTo>
                  <a:pt x="49864" y="137532"/>
                </a:moveTo>
                <a:lnTo>
                  <a:pt x="28086" y="137532"/>
                </a:lnTo>
                <a:lnTo>
                  <a:pt x="37448" y="130760"/>
                </a:lnTo>
                <a:lnTo>
                  <a:pt x="49931" y="136490"/>
                </a:lnTo>
                <a:lnTo>
                  <a:pt x="49864" y="137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2">
            <a:extLst>
              <a:ext uri="{FF2B5EF4-FFF2-40B4-BE49-F238E27FC236}">
                <a16:creationId xmlns:a16="http://schemas.microsoft.com/office/drawing/2014/main" id="{A2EA9F4D-9799-45B2-90E3-649CB65E04D2}"/>
              </a:ext>
            </a:extLst>
          </p:cNvPr>
          <p:cNvSpPr/>
          <p:nvPr/>
        </p:nvSpPr>
        <p:spPr>
          <a:xfrm>
            <a:off x="5018271" y="2812198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4" h="171450">
                <a:moveTo>
                  <a:pt x="37448" y="130760"/>
                </a:moveTo>
                <a:lnTo>
                  <a:pt x="28086" y="137532"/>
                </a:lnTo>
                <a:lnTo>
                  <a:pt x="28086" y="39592"/>
                </a:lnTo>
                <a:lnTo>
                  <a:pt x="48891" y="27610"/>
                </a:lnTo>
                <a:lnTo>
                  <a:pt x="48891" y="9898"/>
                </a:lnTo>
                <a:lnTo>
                  <a:pt x="33287" y="0"/>
                </a:lnTo>
                <a:lnTo>
                  <a:pt x="0" y="19796"/>
                </a:lnTo>
                <a:lnTo>
                  <a:pt x="0" y="161496"/>
                </a:lnTo>
                <a:lnTo>
                  <a:pt x="15603" y="171395"/>
                </a:lnTo>
                <a:lnTo>
                  <a:pt x="48891" y="152640"/>
                </a:lnTo>
                <a:lnTo>
                  <a:pt x="49931" y="136490"/>
                </a:lnTo>
                <a:lnTo>
                  <a:pt x="37448" y="130760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3">
            <a:extLst>
              <a:ext uri="{FF2B5EF4-FFF2-40B4-BE49-F238E27FC236}">
                <a16:creationId xmlns:a16="http://schemas.microsoft.com/office/drawing/2014/main" id="{0A8C5777-45AA-4EDD-929B-FBE0EB64689F}"/>
              </a:ext>
            </a:extLst>
          </p:cNvPr>
          <p:cNvSpPr/>
          <p:nvPr/>
        </p:nvSpPr>
        <p:spPr>
          <a:xfrm>
            <a:off x="5329824" y="2995056"/>
            <a:ext cx="16643" cy="1667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4">
            <a:extLst>
              <a:ext uri="{FF2B5EF4-FFF2-40B4-BE49-F238E27FC236}">
                <a16:creationId xmlns:a16="http://schemas.microsoft.com/office/drawing/2014/main" id="{CB656FFA-1235-43C8-A106-6CC110A3460D}"/>
              </a:ext>
            </a:extLst>
          </p:cNvPr>
          <p:cNvSpPr/>
          <p:nvPr/>
        </p:nvSpPr>
        <p:spPr>
          <a:xfrm>
            <a:off x="5329824" y="3095079"/>
            <a:ext cx="16643" cy="1667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5">
            <a:extLst>
              <a:ext uri="{FF2B5EF4-FFF2-40B4-BE49-F238E27FC236}">
                <a16:creationId xmlns:a16="http://schemas.microsoft.com/office/drawing/2014/main" id="{23F232B4-249B-4CE0-A3E0-204B661B1CD1}"/>
              </a:ext>
            </a:extLst>
          </p:cNvPr>
          <p:cNvSpPr/>
          <p:nvPr/>
        </p:nvSpPr>
        <p:spPr>
          <a:xfrm>
            <a:off x="4701510" y="2265714"/>
            <a:ext cx="880317" cy="87911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6">
            <a:extLst>
              <a:ext uri="{FF2B5EF4-FFF2-40B4-BE49-F238E27FC236}">
                <a16:creationId xmlns:a16="http://schemas.microsoft.com/office/drawing/2014/main" id="{F8DD1552-8B40-43A9-AAD4-29A5009A648A}"/>
              </a:ext>
            </a:extLst>
          </p:cNvPr>
          <p:cNvSpPr/>
          <p:nvPr/>
        </p:nvSpPr>
        <p:spPr>
          <a:xfrm>
            <a:off x="4655745" y="2394912"/>
            <a:ext cx="349523" cy="35841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7">
            <a:extLst>
              <a:ext uri="{FF2B5EF4-FFF2-40B4-BE49-F238E27FC236}">
                <a16:creationId xmlns:a16="http://schemas.microsoft.com/office/drawing/2014/main" id="{365C888C-AC31-4822-A671-CAC3FDF92AC4}"/>
              </a:ext>
            </a:extLst>
          </p:cNvPr>
          <p:cNvSpPr/>
          <p:nvPr/>
        </p:nvSpPr>
        <p:spPr>
          <a:xfrm>
            <a:off x="4648984" y="2393348"/>
            <a:ext cx="349885" cy="360045"/>
          </a:xfrm>
          <a:custGeom>
            <a:avLst/>
            <a:gdLst/>
            <a:ahLst/>
            <a:cxnLst/>
            <a:rect l="l" t="t" r="r" b="b"/>
            <a:pathLst>
              <a:path w="349885" h="360044">
                <a:moveTo>
                  <a:pt x="349522" y="359981"/>
                </a:moveTo>
                <a:lnTo>
                  <a:pt x="0" y="155766"/>
                </a:lnTo>
                <a:lnTo>
                  <a:pt x="0" y="0"/>
                </a:lnTo>
                <a:lnTo>
                  <a:pt x="349522" y="200568"/>
                </a:lnTo>
                <a:lnTo>
                  <a:pt x="349522" y="3599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38">
            <a:extLst>
              <a:ext uri="{FF2B5EF4-FFF2-40B4-BE49-F238E27FC236}">
                <a16:creationId xmlns:a16="http://schemas.microsoft.com/office/drawing/2014/main" id="{920F3052-4E35-44B1-A2FF-A79474F7A20C}"/>
              </a:ext>
            </a:extLst>
          </p:cNvPr>
          <p:cNvSpPr/>
          <p:nvPr/>
        </p:nvSpPr>
        <p:spPr>
          <a:xfrm>
            <a:off x="4648984" y="2393348"/>
            <a:ext cx="349885" cy="360045"/>
          </a:xfrm>
          <a:custGeom>
            <a:avLst/>
            <a:gdLst/>
            <a:ahLst/>
            <a:cxnLst/>
            <a:rect l="l" t="t" r="r" b="b"/>
            <a:pathLst>
              <a:path w="349885" h="360044">
                <a:moveTo>
                  <a:pt x="349522" y="359981"/>
                </a:moveTo>
                <a:lnTo>
                  <a:pt x="0" y="155766"/>
                </a:lnTo>
                <a:lnTo>
                  <a:pt x="0" y="0"/>
                </a:lnTo>
                <a:lnTo>
                  <a:pt x="349522" y="200568"/>
                </a:lnTo>
                <a:lnTo>
                  <a:pt x="349522" y="359981"/>
                </a:lnTo>
                <a:close/>
              </a:path>
            </a:pathLst>
          </a:custGeom>
          <a:ln w="4164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39">
            <a:extLst>
              <a:ext uri="{FF2B5EF4-FFF2-40B4-BE49-F238E27FC236}">
                <a16:creationId xmlns:a16="http://schemas.microsoft.com/office/drawing/2014/main" id="{4EDA91B7-D312-4185-BCC9-7F23CB68465E}"/>
              </a:ext>
            </a:extLst>
          </p:cNvPr>
          <p:cNvSpPr/>
          <p:nvPr/>
        </p:nvSpPr>
        <p:spPr>
          <a:xfrm>
            <a:off x="4664067" y="2428252"/>
            <a:ext cx="99863" cy="16670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0">
            <a:extLst>
              <a:ext uri="{FF2B5EF4-FFF2-40B4-BE49-F238E27FC236}">
                <a16:creationId xmlns:a16="http://schemas.microsoft.com/office/drawing/2014/main" id="{444C5E62-6C91-4DE0-876F-62076AB9DED4}"/>
              </a:ext>
            </a:extLst>
          </p:cNvPr>
          <p:cNvSpPr/>
          <p:nvPr/>
        </p:nvSpPr>
        <p:spPr>
          <a:xfrm>
            <a:off x="4728562" y="2467845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16643" y="12503"/>
                </a:moveTo>
                <a:lnTo>
                  <a:pt x="15083" y="5209"/>
                </a:lnTo>
                <a:lnTo>
                  <a:pt x="7801" y="0"/>
                </a:lnTo>
                <a:lnTo>
                  <a:pt x="0" y="1563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1">
            <a:extLst>
              <a:ext uri="{FF2B5EF4-FFF2-40B4-BE49-F238E27FC236}">
                <a16:creationId xmlns:a16="http://schemas.microsoft.com/office/drawing/2014/main" id="{6B21B360-D1E2-49C5-8480-F1A66BAEE11A}"/>
              </a:ext>
            </a:extLst>
          </p:cNvPr>
          <p:cNvSpPr/>
          <p:nvPr/>
        </p:nvSpPr>
        <p:spPr>
          <a:xfrm>
            <a:off x="4719200" y="2469408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362" y="0"/>
                </a:moveTo>
                <a:lnTo>
                  <a:pt x="2600" y="3646"/>
                </a:lnTo>
                <a:lnTo>
                  <a:pt x="0" y="12503"/>
                </a:lnTo>
                <a:lnTo>
                  <a:pt x="3640" y="19275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2">
            <a:extLst>
              <a:ext uri="{FF2B5EF4-FFF2-40B4-BE49-F238E27FC236}">
                <a16:creationId xmlns:a16="http://schemas.microsoft.com/office/drawing/2014/main" id="{C4BF50DC-2BE9-4F75-B917-30C592ECB49D}"/>
              </a:ext>
            </a:extLst>
          </p:cNvPr>
          <p:cNvSpPr/>
          <p:nvPr/>
        </p:nvSpPr>
        <p:spPr>
          <a:xfrm>
            <a:off x="4722841" y="2488683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0" y="0"/>
                </a:moveTo>
                <a:lnTo>
                  <a:pt x="2080" y="7814"/>
                </a:lnTo>
                <a:lnTo>
                  <a:pt x="9362" y="12503"/>
                </a:lnTo>
                <a:lnTo>
                  <a:pt x="16643" y="1094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3">
            <a:extLst>
              <a:ext uri="{FF2B5EF4-FFF2-40B4-BE49-F238E27FC236}">
                <a16:creationId xmlns:a16="http://schemas.microsoft.com/office/drawing/2014/main" id="{B8F71300-6F87-44FC-A249-C73781E306EA}"/>
              </a:ext>
            </a:extLst>
          </p:cNvPr>
          <p:cNvSpPr/>
          <p:nvPr/>
        </p:nvSpPr>
        <p:spPr>
          <a:xfrm>
            <a:off x="4739485" y="2480348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0" y="19275"/>
                </a:moveTo>
                <a:lnTo>
                  <a:pt x="6761" y="15628"/>
                </a:lnTo>
                <a:lnTo>
                  <a:pt x="9362" y="6772"/>
                </a:lnTo>
                <a:lnTo>
                  <a:pt x="5721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4">
            <a:extLst>
              <a:ext uri="{FF2B5EF4-FFF2-40B4-BE49-F238E27FC236}">
                <a16:creationId xmlns:a16="http://schemas.microsoft.com/office/drawing/2014/main" id="{81CDD94B-0FE8-41A0-A3A0-9464EAEDF12D}"/>
              </a:ext>
            </a:extLst>
          </p:cNvPr>
          <p:cNvSpPr/>
          <p:nvPr/>
        </p:nvSpPr>
        <p:spPr>
          <a:xfrm>
            <a:off x="4724401" y="2544948"/>
            <a:ext cx="31207" cy="3333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5">
            <a:extLst>
              <a:ext uri="{FF2B5EF4-FFF2-40B4-BE49-F238E27FC236}">
                <a16:creationId xmlns:a16="http://schemas.microsoft.com/office/drawing/2014/main" id="{B8E85933-4245-43F5-813C-A9ABDEA09DC4}"/>
              </a:ext>
            </a:extLst>
          </p:cNvPr>
          <p:cNvSpPr/>
          <p:nvPr/>
        </p:nvSpPr>
        <p:spPr>
          <a:xfrm>
            <a:off x="4728562" y="2541821"/>
            <a:ext cx="17145" cy="12065"/>
          </a:xfrm>
          <a:custGeom>
            <a:avLst/>
            <a:gdLst/>
            <a:ahLst/>
            <a:cxnLst/>
            <a:rect l="l" t="t" r="r" b="b"/>
            <a:pathLst>
              <a:path w="17145" h="12064">
                <a:moveTo>
                  <a:pt x="16643" y="11982"/>
                </a:moveTo>
                <a:lnTo>
                  <a:pt x="15083" y="4688"/>
                </a:lnTo>
                <a:lnTo>
                  <a:pt x="7801" y="0"/>
                </a:lnTo>
                <a:lnTo>
                  <a:pt x="0" y="1041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6">
            <a:extLst>
              <a:ext uri="{FF2B5EF4-FFF2-40B4-BE49-F238E27FC236}">
                <a16:creationId xmlns:a16="http://schemas.microsoft.com/office/drawing/2014/main" id="{AD57AA6A-DB1A-432B-8B15-42E381DD7CBE}"/>
              </a:ext>
            </a:extLst>
          </p:cNvPr>
          <p:cNvSpPr/>
          <p:nvPr/>
        </p:nvSpPr>
        <p:spPr>
          <a:xfrm>
            <a:off x="4719200" y="2542863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362" y="0"/>
                </a:moveTo>
                <a:lnTo>
                  <a:pt x="2600" y="4167"/>
                </a:lnTo>
                <a:lnTo>
                  <a:pt x="0" y="12503"/>
                </a:lnTo>
                <a:lnTo>
                  <a:pt x="3640" y="19275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7">
            <a:extLst>
              <a:ext uri="{FF2B5EF4-FFF2-40B4-BE49-F238E27FC236}">
                <a16:creationId xmlns:a16="http://schemas.microsoft.com/office/drawing/2014/main" id="{A65B2E10-7B88-43A0-83F2-D26A87033120}"/>
              </a:ext>
            </a:extLst>
          </p:cNvPr>
          <p:cNvSpPr/>
          <p:nvPr/>
        </p:nvSpPr>
        <p:spPr>
          <a:xfrm>
            <a:off x="4722841" y="2562138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0" y="0"/>
                </a:moveTo>
                <a:lnTo>
                  <a:pt x="2080" y="7814"/>
                </a:lnTo>
                <a:lnTo>
                  <a:pt x="9362" y="12503"/>
                </a:lnTo>
                <a:lnTo>
                  <a:pt x="16643" y="1146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48">
            <a:extLst>
              <a:ext uri="{FF2B5EF4-FFF2-40B4-BE49-F238E27FC236}">
                <a16:creationId xmlns:a16="http://schemas.microsoft.com/office/drawing/2014/main" id="{D267BCC3-9686-4C2D-8C35-F9540FB05884}"/>
              </a:ext>
            </a:extLst>
          </p:cNvPr>
          <p:cNvSpPr/>
          <p:nvPr/>
        </p:nvSpPr>
        <p:spPr>
          <a:xfrm>
            <a:off x="4739485" y="2553803"/>
            <a:ext cx="9525" cy="20320"/>
          </a:xfrm>
          <a:custGeom>
            <a:avLst/>
            <a:gdLst/>
            <a:ahLst/>
            <a:cxnLst/>
            <a:rect l="l" t="t" r="r" b="b"/>
            <a:pathLst>
              <a:path w="9525" h="20319">
                <a:moveTo>
                  <a:pt x="0" y="19796"/>
                </a:moveTo>
                <a:lnTo>
                  <a:pt x="6761" y="15628"/>
                </a:lnTo>
                <a:lnTo>
                  <a:pt x="9362" y="7293"/>
                </a:lnTo>
                <a:lnTo>
                  <a:pt x="5721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49">
            <a:extLst>
              <a:ext uri="{FF2B5EF4-FFF2-40B4-BE49-F238E27FC236}">
                <a16:creationId xmlns:a16="http://schemas.microsoft.com/office/drawing/2014/main" id="{A0C68AEE-E003-43B9-86CB-D8C052748BBE}"/>
              </a:ext>
            </a:extLst>
          </p:cNvPr>
          <p:cNvSpPr/>
          <p:nvPr/>
        </p:nvSpPr>
        <p:spPr>
          <a:xfrm>
            <a:off x="4772252" y="2486601"/>
            <a:ext cx="141474" cy="20838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0">
            <a:extLst>
              <a:ext uri="{FF2B5EF4-FFF2-40B4-BE49-F238E27FC236}">
                <a16:creationId xmlns:a16="http://schemas.microsoft.com/office/drawing/2014/main" id="{1E379BFC-D32F-4E32-9DE1-0A75D69FFA4D}"/>
              </a:ext>
            </a:extLst>
          </p:cNvPr>
          <p:cNvSpPr/>
          <p:nvPr/>
        </p:nvSpPr>
        <p:spPr>
          <a:xfrm>
            <a:off x="4771212" y="2479827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0" y="125550"/>
                </a:moveTo>
                <a:lnTo>
                  <a:pt x="104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1">
            <a:extLst>
              <a:ext uri="{FF2B5EF4-FFF2-40B4-BE49-F238E27FC236}">
                <a16:creationId xmlns:a16="http://schemas.microsoft.com/office/drawing/2014/main" id="{4F6E2529-9CAA-4006-87F9-70856202C0C3}"/>
              </a:ext>
            </a:extLst>
          </p:cNvPr>
          <p:cNvSpPr/>
          <p:nvPr/>
        </p:nvSpPr>
        <p:spPr>
          <a:xfrm>
            <a:off x="4809181" y="2502228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0" y="125550"/>
                </a:moveTo>
                <a:lnTo>
                  <a:pt x="1040" y="0"/>
                </a:lnTo>
                <a:lnTo>
                  <a:pt x="28606" y="15628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2">
            <a:extLst>
              <a:ext uri="{FF2B5EF4-FFF2-40B4-BE49-F238E27FC236}">
                <a16:creationId xmlns:a16="http://schemas.microsoft.com/office/drawing/2014/main" id="{9EC2E91E-C81B-4512-807C-2687671BDCA8}"/>
              </a:ext>
            </a:extLst>
          </p:cNvPr>
          <p:cNvSpPr/>
          <p:nvPr/>
        </p:nvSpPr>
        <p:spPr>
          <a:xfrm>
            <a:off x="4847150" y="2525150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0" y="125550"/>
                </a:moveTo>
                <a:lnTo>
                  <a:pt x="104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3">
            <a:extLst>
              <a:ext uri="{FF2B5EF4-FFF2-40B4-BE49-F238E27FC236}">
                <a16:creationId xmlns:a16="http://schemas.microsoft.com/office/drawing/2014/main" id="{CE37F758-CC36-4E36-808C-EB497B6DC68A}"/>
              </a:ext>
            </a:extLst>
          </p:cNvPr>
          <p:cNvSpPr/>
          <p:nvPr/>
        </p:nvSpPr>
        <p:spPr>
          <a:xfrm>
            <a:off x="4885119" y="2547552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0" y="125550"/>
                </a:moveTo>
                <a:lnTo>
                  <a:pt x="104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4">
            <a:extLst>
              <a:ext uri="{FF2B5EF4-FFF2-40B4-BE49-F238E27FC236}">
                <a16:creationId xmlns:a16="http://schemas.microsoft.com/office/drawing/2014/main" id="{0B867F86-1309-4FDF-884A-3505601D1714}"/>
              </a:ext>
            </a:extLst>
          </p:cNvPr>
          <p:cNvSpPr/>
          <p:nvPr/>
        </p:nvSpPr>
        <p:spPr>
          <a:xfrm>
            <a:off x="4885119" y="2562659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5">
            <a:extLst>
              <a:ext uri="{FF2B5EF4-FFF2-40B4-BE49-F238E27FC236}">
                <a16:creationId xmlns:a16="http://schemas.microsoft.com/office/drawing/2014/main" id="{DA704378-4E68-4E5B-96AE-B5EFB467C947}"/>
              </a:ext>
            </a:extLst>
          </p:cNvPr>
          <p:cNvSpPr/>
          <p:nvPr/>
        </p:nvSpPr>
        <p:spPr>
          <a:xfrm>
            <a:off x="4847150" y="2540258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6">
            <a:extLst>
              <a:ext uri="{FF2B5EF4-FFF2-40B4-BE49-F238E27FC236}">
                <a16:creationId xmlns:a16="http://schemas.microsoft.com/office/drawing/2014/main" id="{63E2B938-9DD7-400B-B166-75DDA029D678}"/>
              </a:ext>
            </a:extLst>
          </p:cNvPr>
          <p:cNvSpPr/>
          <p:nvPr/>
        </p:nvSpPr>
        <p:spPr>
          <a:xfrm>
            <a:off x="4809181" y="2517857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28606" y="0"/>
                </a:moveTo>
                <a:lnTo>
                  <a:pt x="28086" y="125550"/>
                </a:lnTo>
                <a:lnTo>
                  <a:pt x="0" y="109921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7">
            <a:extLst>
              <a:ext uri="{FF2B5EF4-FFF2-40B4-BE49-F238E27FC236}">
                <a16:creationId xmlns:a16="http://schemas.microsoft.com/office/drawing/2014/main" id="{4568BC01-FD93-4EF4-BADD-BEDE43FEF2EB}"/>
              </a:ext>
            </a:extLst>
          </p:cNvPr>
          <p:cNvSpPr/>
          <p:nvPr/>
        </p:nvSpPr>
        <p:spPr>
          <a:xfrm>
            <a:off x="4771212" y="2494935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58">
            <a:extLst>
              <a:ext uri="{FF2B5EF4-FFF2-40B4-BE49-F238E27FC236}">
                <a16:creationId xmlns:a16="http://schemas.microsoft.com/office/drawing/2014/main" id="{AB7A42D7-0B14-4317-A7B3-3F5069FB5467}"/>
              </a:ext>
            </a:extLst>
          </p:cNvPr>
          <p:cNvSpPr/>
          <p:nvPr/>
        </p:nvSpPr>
        <p:spPr>
          <a:xfrm>
            <a:off x="4655745" y="2428252"/>
            <a:ext cx="54098" cy="179203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59">
            <a:extLst>
              <a:ext uri="{FF2B5EF4-FFF2-40B4-BE49-F238E27FC236}">
                <a16:creationId xmlns:a16="http://schemas.microsoft.com/office/drawing/2014/main" id="{5557FC51-6045-43BA-AAAD-BA439C499DA8}"/>
              </a:ext>
            </a:extLst>
          </p:cNvPr>
          <p:cNvSpPr/>
          <p:nvPr/>
        </p:nvSpPr>
        <p:spPr>
          <a:xfrm>
            <a:off x="4897082" y="2561618"/>
            <a:ext cx="54098" cy="17920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0">
            <a:extLst>
              <a:ext uri="{FF2B5EF4-FFF2-40B4-BE49-F238E27FC236}">
                <a16:creationId xmlns:a16="http://schemas.microsoft.com/office/drawing/2014/main" id="{25A1FEB4-E14C-45ED-9084-1D2E9DF13DE1}"/>
              </a:ext>
            </a:extLst>
          </p:cNvPr>
          <p:cNvSpPr/>
          <p:nvPr/>
        </p:nvSpPr>
        <p:spPr>
          <a:xfrm>
            <a:off x="4891361" y="2561096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4" h="171450">
                <a:moveTo>
                  <a:pt x="15603" y="171394"/>
                </a:moveTo>
                <a:lnTo>
                  <a:pt x="0" y="161496"/>
                </a:lnTo>
                <a:lnTo>
                  <a:pt x="0" y="19796"/>
                </a:lnTo>
                <a:lnTo>
                  <a:pt x="33287" y="0"/>
                </a:lnTo>
                <a:lnTo>
                  <a:pt x="48891" y="9897"/>
                </a:lnTo>
                <a:lnTo>
                  <a:pt x="48891" y="27610"/>
                </a:lnTo>
                <a:lnTo>
                  <a:pt x="28086" y="39592"/>
                </a:lnTo>
                <a:lnTo>
                  <a:pt x="28086" y="137532"/>
                </a:lnTo>
                <a:lnTo>
                  <a:pt x="49864" y="137532"/>
                </a:lnTo>
                <a:lnTo>
                  <a:pt x="48891" y="152640"/>
                </a:lnTo>
                <a:lnTo>
                  <a:pt x="15603" y="171394"/>
                </a:lnTo>
                <a:close/>
              </a:path>
              <a:path w="50164" h="171450">
                <a:moveTo>
                  <a:pt x="49864" y="137532"/>
                </a:moveTo>
                <a:lnTo>
                  <a:pt x="28086" y="137532"/>
                </a:lnTo>
                <a:lnTo>
                  <a:pt x="37448" y="130760"/>
                </a:lnTo>
                <a:lnTo>
                  <a:pt x="49931" y="136490"/>
                </a:lnTo>
                <a:lnTo>
                  <a:pt x="49864" y="137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1">
            <a:extLst>
              <a:ext uri="{FF2B5EF4-FFF2-40B4-BE49-F238E27FC236}">
                <a16:creationId xmlns:a16="http://schemas.microsoft.com/office/drawing/2014/main" id="{F8EAE24E-AD88-4957-96A0-957B68153CAA}"/>
              </a:ext>
            </a:extLst>
          </p:cNvPr>
          <p:cNvSpPr/>
          <p:nvPr/>
        </p:nvSpPr>
        <p:spPr>
          <a:xfrm>
            <a:off x="4891361" y="2561096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4" h="171450">
                <a:moveTo>
                  <a:pt x="37448" y="130760"/>
                </a:moveTo>
                <a:lnTo>
                  <a:pt x="28086" y="137532"/>
                </a:lnTo>
                <a:lnTo>
                  <a:pt x="28086" y="39592"/>
                </a:lnTo>
                <a:lnTo>
                  <a:pt x="48891" y="27610"/>
                </a:lnTo>
                <a:lnTo>
                  <a:pt x="48891" y="9897"/>
                </a:lnTo>
                <a:lnTo>
                  <a:pt x="33287" y="0"/>
                </a:lnTo>
                <a:lnTo>
                  <a:pt x="0" y="19796"/>
                </a:lnTo>
                <a:lnTo>
                  <a:pt x="0" y="161496"/>
                </a:lnTo>
                <a:lnTo>
                  <a:pt x="15603" y="171394"/>
                </a:lnTo>
                <a:lnTo>
                  <a:pt x="48891" y="152640"/>
                </a:lnTo>
                <a:lnTo>
                  <a:pt x="49931" y="136490"/>
                </a:lnTo>
                <a:lnTo>
                  <a:pt x="37448" y="130760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2">
            <a:extLst>
              <a:ext uri="{FF2B5EF4-FFF2-40B4-BE49-F238E27FC236}">
                <a16:creationId xmlns:a16="http://schemas.microsoft.com/office/drawing/2014/main" id="{A6C61E80-8D47-4EE1-BFA9-58A14D4E87DF}"/>
              </a:ext>
            </a:extLst>
          </p:cNvPr>
          <p:cNvSpPr/>
          <p:nvPr/>
        </p:nvSpPr>
        <p:spPr>
          <a:xfrm>
            <a:off x="4656265" y="2424605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4" h="171450">
                <a:moveTo>
                  <a:pt x="15603" y="171395"/>
                </a:moveTo>
                <a:lnTo>
                  <a:pt x="0" y="161497"/>
                </a:lnTo>
                <a:lnTo>
                  <a:pt x="0" y="19796"/>
                </a:lnTo>
                <a:lnTo>
                  <a:pt x="33287" y="0"/>
                </a:lnTo>
                <a:lnTo>
                  <a:pt x="48891" y="9898"/>
                </a:lnTo>
                <a:lnTo>
                  <a:pt x="48891" y="27610"/>
                </a:lnTo>
                <a:lnTo>
                  <a:pt x="28086" y="39592"/>
                </a:lnTo>
                <a:lnTo>
                  <a:pt x="28086" y="137533"/>
                </a:lnTo>
                <a:lnTo>
                  <a:pt x="49864" y="137533"/>
                </a:lnTo>
                <a:lnTo>
                  <a:pt x="48891" y="152640"/>
                </a:lnTo>
                <a:lnTo>
                  <a:pt x="15603" y="171395"/>
                </a:lnTo>
                <a:close/>
              </a:path>
              <a:path w="50164" h="171450">
                <a:moveTo>
                  <a:pt x="49864" y="137533"/>
                </a:moveTo>
                <a:lnTo>
                  <a:pt x="28086" y="137533"/>
                </a:lnTo>
                <a:lnTo>
                  <a:pt x="37448" y="130760"/>
                </a:lnTo>
                <a:lnTo>
                  <a:pt x="49931" y="136491"/>
                </a:lnTo>
                <a:lnTo>
                  <a:pt x="49864" y="137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3">
            <a:extLst>
              <a:ext uri="{FF2B5EF4-FFF2-40B4-BE49-F238E27FC236}">
                <a16:creationId xmlns:a16="http://schemas.microsoft.com/office/drawing/2014/main" id="{58C9169F-93F5-4DF0-968C-755EF168DA5B}"/>
              </a:ext>
            </a:extLst>
          </p:cNvPr>
          <p:cNvSpPr/>
          <p:nvPr/>
        </p:nvSpPr>
        <p:spPr>
          <a:xfrm>
            <a:off x="4656265" y="2424605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4" h="171450">
                <a:moveTo>
                  <a:pt x="37448" y="130760"/>
                </a:moveTo>
                <a:lnTo>
                  <a:pt x="28086" y="137533"/>
                </a:lnTo>
                <a:lnTo>
                  <a:pt x="28086" y="39592"/>
                </a:lnTo>
                <a:lnTo>
                  <a:pt x="48891" y="27610"/>
                </a:lnTo>
                <a:lnTo>
                  <a:pt x="48891" y="9898"/>
                </a:lnTo>
                <a:lnTo>
                  <a:pt x="33287" y="0"/>
                </a:lnTo>
                <a:lnTo>
                  <a:pt x="0" y="19796"/>
                </a:lnTo>
                <a:lnTo>
                  <a:pt x="0" y="161497"/>
                </a:lnTo>
                <a:lnTo>
                  <a:pt x="15603" y="171395"/>
                </a:lnTo>
                <a:lnTo>
                  <a:pt x="48891" y="152640"/>
                </a:lnTo>
                <a:lnTo>
                  <a:pt x="49931" y="136491"/>
                </a:lnTo>
                <a:lnTo>
                  <a:pt x="37448" y="130760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4">
            <a:extLst>
              <a:ext uri="{FF2B5EF4-FFF2-40B4-BE49-F238E27FC236}">
                <a16:creationId xmlns:a16="http://schemas.microsoft.com/office/drawing/2014/main" id="{07A7C26E-33F5-400E-8486-6FFA841A888B}"/>
              </a:ext>
            </a:extLst>
          </p:cNvPr>
          <p:cNvSpPr/>
          <p:nvPr/>
        </p:nvSpPr>
        <p:spPr>
          <a:xfrm>
            <a:off x="4963658" y="2603295"/>
            <a:ext cx="24965" cy="2500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5">
            <a:extLst>
              <a:ext uri="{FF2B5EF4-FFF2-40B4-BE49-F238E27FC236}">
                <a16:creationId xmlns:a16="http://schemas.microsoft.com/office/drawing/2014/main" id="{BF99361D-B574-429D-9E2A-9063CB264174}"/>
              </a:ext>
            </a:extLst>
          </p:cNvPr>
          <p:cNvSpPr/>
          <p:nvPr/>
        </p:nvSpPr>
        <p:spPr>
          <a:xfrm>
            <a:off x="4963658" y="2703319"/>
            <a:ext cx="24965" cy="2500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6">
            <a:extLst>
              <a:ext uri="{FF2B5EF4-FFF2-40B4-BE49-F238E27FC236}">
                <a16:creationId xmlns:a16="http://schemas.microsoft.com/office/drawing/2014/main" id="{E62B2827-4D0B-4BBB-B6C4-D4D9526B1869}"/>
              </a:ext>
            </a:extLst>
          </p:cNvPr>
          <p:cNvSpPr/>
          <p:nvPr/>
        </p:nvSpPr>
        <p:spPr>
          <a:xfrm>
            <a:off x="4645079" y="2265976"/>
            <a:ext cx="938571" cy="65822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7">
            <a:extLst>
              <a:ext uri="{FF2B5EF4-FFF2-40B4-BE49-F238E27FC236}">
                <a16:creationId xmlns:a16="http://schemas.microsoft.com/office/drawing/2014/main" id="{10AA738D-FA01-4F5E-9408-0B7FD6C91D03}"/>
              </a:ext>
            </a:extLst>
          </p:cNvPr>
          <p:cNvSpPr/>
          <p:nvPr/>
        </p:nvSpPr>
        <p:spPr>
          <a:xfrm>
            <a:off x="5013590" y="2611630"/>
            <a:ext cx="349521" cy="35841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68">
            <a:extLst>
              <a:ext uri="{FF2B5EF4-FFF2-40B4-BE49-F238E27FC236}">
                <a16:creationId xmlns:a16="http://schemas.microsoft.com/office/drawing/2014/main" id="{50A3E5CF-2A4C-44F2-AFC4-641E3CC2AB5C}"/>
              </a:ext>
            </a:extLst>
          </p:cNvPr>
          <p:cNvSpPr/>
          <p:nvPr/>
        </p:nvSpPr>
        <p:spPr>
          <a:xfrm>
            <a:off x="5010989" y="2605899"/>
            <a:ext cx="349885" cy="360045"/>
          </a:xfrm>
          <a:custGeom>
            <a:avLst/>
            <a:gdLst/>
            <a:ahLst/>
            <a:cxnLst/>
            <a:rect l="l" t="t" r="r" b="b"/>
            <a:pathLst>
              <a:path w="349885" h="360044">
                <a:moveTo>
                  <a:pt x="349521" y="359981"/>
                </a:moveTo>
                <a:lnTo>
                  <a:pt x="0" y="155766"/>
                </a:lnTo>
                <a:lnTo>
                  <a:pt x="0" y="0"/>
                </a:lnTo>
                <a:lnTo>
                  <a:pt x="349521" y="200568"/>
                </a:lnTo>
                <a:lnTo>
                  <a:pt x="349521" y="3599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69">
            <a:extLst>
              <a:ext uri="{FF2B5EF4-FFF2-40B4-BE49-F238E27FC236}">
                <a16:creationId xmlns:a16="http://schemas.microsoft.com/office/drawing/2014/main" id="{2F13C335-A3A6-40E4-8DAC-F55C19031F01}"/>
              </a:ext>
            </a:extLst>
          </p:cNvPr>
          <p:cNvSpPr/>
          <p:nvPr/>
        </p:nvSpPr>
        <p:spPr>
          <a:xfrm>
            <a:off x="5010989" y="2605899"/>
            <a:ext cx="349885" cy="360045"/>
          </a:xfrm>
          <a:custGeom>
            <a:avLst/>
            <a:gdLst/>
            <a:ahLst/>
            <a:cxnLst/>
            <a:rect l="l" t="t" r="r" b="b"/>
            <a:pathLst>
              <a:path w="349885" h="360044">
                <a:moveTo>
                  <a:pt x="349521" y="359981"/>
                </a:moveTo>
                <a:lnTo>
                  <a:pt x="0" y="155766"/>
                </a:lnTo>
                <a:lnTo>
                  <a:pt x="0" y="0"/>
                </a:lnTo>
                <a:lnTo>
                  <a:pt x="349521" y="200568"/>
                </a:lnTo>
                <a:lnTo>
                  <a:pt x="349521" y="359981"/>
                </a:lnTo>
                <a:close/>
              </a:path>
            </a:pathLst>
          </a:custGeom>
          <a:ln w="4164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0">
            <a:extLst>
              <a:ext uri="{FF2B5EF4-FFF2-40B4-BE49-F238E27FC236}">
                <a16:creationId xmlns:a16="http://schemas.microsoft.com/office/drawing/2014/main" id="{9A71C5C9-33ED-4EFE-87A3-EB71E1984235}"/>
              </a:ext>
            </a:extLst>
          </p:cNvPr>
          <p:cNvSpPr/>
          <p:nvPr/>
        </p:nvSpPr>
        <p:spPr>
          <a:xfrm>
            <a:off x="5030234" y="2644971"/>
            <a:ext cx="94922" cy="16045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1">
            <a:extLst>
              <a:ext uri="{FF2B5EF4-FFF2-40B4-BE49-F238E27FC236}">
                <a16:creationId xmlns:a16="http://schemas.microsoft.com/office/drawing/2014/main" id="{EFAFF4D7-FCD1-468D-9319-93B9541CD3CF}"/>
              </a:ext>
            </a:extLst>
          </p:cNvPr>
          <p:cNvSpPr/>
          <p:nvPr/>
        </p:nvSpPr>
        <p:spPr>
          <a:xfrm>
            <a:off x="5090567" y="2680396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16643" y="12503"/>
                </a:moveTo>
                <a:lnTo>
                  <a:pt x="15083" y="5209"/>
                </a:lnTo>
                <a:lnTo>
                  <a:pt x="7801" y="0"/>
                </a:lnTo>
                <a:lnTo>
                  <a:pt x="0" y="1562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2">
            <a:extLst>
              <a:ext uri="{FF2B5EF4-FFF2-40B4-BE49-F238E27FC236}">
                <a16:creationId xmlns:a16="http://schemas.microsoft.com/office/drawing/2014/main" id="{F2DD9B0C-5535-4AF1-BC72-B913E9E9278E}"/>
              </a:ext>
            </a:extLst>
          </p:cNvPr>
          <p:cNvSpPr/>
          <p:nvPr/>
        </p:nvSpPr>
        <p:spPr>
          <a:xfrm>
            <a:off x="5081205" y="2681958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362" y="0"/>
                </a:moveTo>
                <a:lnTo>
                  <a:pt x="2600" y="3647"/>
                </a:lnTo>
                <a:lnTo>
                  <a:pt x="0" y="12503"/>
                </a:lnTo>
                <a:lnTo>
                  <a:pt x="3640" y="19275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3">
            <a:extLst>
              <a:ext uri="{FF2B5EF4-FFF2-40B4-BE49-F238E27FC236}">
                <a16:creationId xmlns:a16="http://schemas.microsoft.com/office/drawing/2014/main" id="{D1233D36-EE2F-4C39-8815-5FC4F48523ED}"/>
              </a:ext>
            </a:extLst>
          </p:cNvPr>
          <p:cNvSpPr/>
          <p:nvPr/>
        </p:nvSpPr>
        <p:spPr>
          <a:xfrm>
            <a:off x="5084846" y="2701234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0" y="0"/>
                </a:moveTo>
                <a:lnTo>
                  <a:pt x="2080" y="7814"/>
                </a:lnTo>
                <a:lnTo>
                  <a:pt x="9362" y="12502"/>
                </a:lnTo>
                <a:lnTo>
                  <a:pt x="16643" y="1094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4">
            <a:extLst>
              <a:ext uri="{FF2B5EF4-FFF2-40B4-BE49-F238E27FC236}">
                <a16:creationId xmlns:a16="http://schemas.microsoft.com/office/drawing/2014/main" id="{2CD25DAD-82A6-40DD-8E9A-D0CCCF8362B2}"/>
              </a:ext>
            </a:extLst>
          </p:cNvPr>
          <p:cNvSpPr/>
          <p:nvPr/>
        </p:nvSpPr>
        <p:spPr>
          <a:xfrm>
            <a:off x="5101490" y="2692899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0" y="19275"/>
                </a:moveTo>
                <a:lnTo>
                  <a:pt x="6761" y="15628"/>
                </a:lnTo>
                <a:lnTo>
                  <a:pt x="9362" y="6772"/>
                </a:lnTo>
                <a:lnTo>
                  <a:pt x="5721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5">
            <a:extLst>
              <a:ext uri="{FF2B5EF4-FFF2-40B4-BE49-F238E27FC236}">
                <a16:creationId xmlns:a16="http://schemas.microsoft.com/office/drawing/2014/main" id="{AE73B3A9-8DCA-4936-A3FC-D91AFCDE6F78}"/>
              </a:ext>
            </a:extLst>
          </p:cNvPr>
          <p:cNvSpPr/>
          <p:nvPr/>
        </p:nvSpPr>
        <p:spPr>
          <a:xfrm>
            <a:off x="5088487" y="2761666"/>
            <a:ext cx="24965" cy="2839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6">
            <a:extLst>
              <a:ext uri="{FF2B5EF4-FFF2-40B4-BE49-F238E27FC236}">
                <a16:creationId xmlns:a16="http://schemas.microsoft.com/office/drawing/2014/main" id="{34D7FAD6-1B18-4AB5-A568-052494641C6F}"/>
              </a:ext>
            </a:extLst>
          </p:cNvPr>
          <p:cNvSpPr/>
          <p:nvPr/>
        </p:nvSpPr>
        <p:spPr>
          <a:xfrm>
            <a:off x="5090567" y="2754372"/>
            <a:ext cx="17145" cy="12065"/>
          </a:xfrm>
          <a:custGeom>
            <a:avLst/>
            <a:gdLst/>
            <a:ahLst/>
            <a:cxnLst/>
            <a:rect l="l" t="t" r="r" b="b"/>
            <a:pathLst>
              <a:path w="17145" h="12064">
                <a:moveTo>
                  <a:pt x="16643" y="11981"/>
                </a:moveTo>
                <a:lnTo>
                  <a:pt x="15083" y="4688"/>
                </a:lnTo>
                <a:lnTo>
                  <a:pt x="7801" y="0"/>
                </a:lnTo>
                <a:lnTo>
                  <a:pt x="0" y="1041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7">
            <a:extLst>
              <a:ext uri="{FF2B5EF4-FFF2-40B4-BE49-F238E27FC236}">
                <a16:creationId xmlns:a16="http://schemas.microsoft.com/office/drawing/2014/main" id="{6EABCB45-B681-457D-A6FE-6B902F42AF41}"/>
              </a:ext>
            </a:extLst>
          </p:cNvPr>
          <p:cNvSpPr/>
          <p:nvPr/>
        </p:nvSpPr>
        <p:spPr>
          <a:xfrm>
            <a:off x="5081205" y="2755414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362" y="0"/>
                </a:moveTo>
                <a:lnTo>
                  <a:pt x="2600" y="4167"/>
                </a:lnTo>
                <a:lnTo>
                  <a:pt x="0" y="12503"/>
                </a:lnTo>
                <a:lnTo>
                  <a:pt x="3640" y="19275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78">
            <a:extLst>
              <a:ext uri="{FF2B5EF4-FFF2-40B4-BE49-F238E27FC236}">
                <a16:creationId xmlns:a16="http://schemas.microsoft.com/office/drawing/2014/main" id="{5AE4A53A-7FE7-4F12-89EF-81476E1D4289}"/>
              </a:ext>
            </a:extLst>
          </p:cNvPr>
          <p:cNvSpPr/>
          <p:nvPr/>
        </p:nvSpPr>
        <p:spPr>
          <a:xfrm>
            <a:off x="5084846" y="2774689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0" y="0"/>
                </a:moveTo>
                <a:lnTo>
                  <a:pt x="2080" y="7814"/>
                </a:lnTo>
                <a:lnTo>
                  <a:pt x="9362" y="12502"/>
                </a:lnTo>
                <a:lnTo>
                  <a:pt x="16643" y="11461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79">
            <a:extLst>
              <a:ext uri="{FF2B5EF4-FFF2-40B4-BE49-F238E27FC236}">
                <a16:creationId xmlns:a16="http://schemas.microsoft.com/office/drawing/2014/main" id="{B0B03F0D-3F4F-4B5F-AFAE-FD30EB10D5F2}"/>
              </a:ext>
            </a:extLst>
          </p:cNvPr>
          <p:cNvSpPr/>
          <p:nvPr/>
        </p:nvSpPr>
        <p:spPr>
          <a:xfrm>
            <a:off x="5101490" y="2766354"/>
            <a:ext cx="9525" cy="20320"/>
          </a:xfrm>
          <a:custGeom>
            <a:avLst/>
            <a:gdLst/>
            <a:ahLst/>
            <a:cxnLst/>
            <a:rect l="l" t="t" r="r" b="b"/>
            <a:pathLst>
              <a:path w="9525" h="20319">
                <a:moveTo>
                  <a:pt x="0" y="19796"/>
                </a:moveTo>
                <a:lnTo>
                  <a:pt x="6761" y="15628"/>
                </a:lnTo>
                <a:lnTo>
                  <a:pt x="9362" y="7293"/>
                </a:lnTo>
                <a:lnTo>
                  <a:pt x="5721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0">
            <a:extLst>
              <a:ext uri="{FF2B5EF4-FFF2-40B4-BE49-F238E27FC236}">
                <a16:creationId xmlns:a16="http://schemas.microsoft.com/office/drawing/2014/main" id="{39253915-FEB8-449C-A8EE-2D09D2648C0A}"/>
              </a:ext>
            </a:extLst>
          </p:cNvPr>
          <p:cNvSpPr/>
          <p:nvPr/>
        </p:nvSpPr>
        <p:spPr>
          <a:xfrm>
            <a:off x="5138419" y="2694982"/>
            <a:ext cx="141474" cy="208383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1">
            <a:extLst>
              <a:ext uri="{FF2B5EF4-FFF2-40B4-BE49-F238E27FC236}">
                <a16:creationId xmlns:a16="http://schemas.microsoft.com/office/drawing/2014/main" id="{B40FFF75-9907-4663-990C-9223101A58AE}"/>
              </a:ext>
            </a:extLst>
          </p:cNvPr>
          <p:cNvSpPr/>
          <p:nvPr/>
        </p:nvSpPr>
        <p:spPr>
          <a:xfrm>
            <a:off x="5133218" y="2692378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0" y="125551"/>
                </a:moveTo>
                <a:lnTo>
                  <a:pt x="104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2">
            <a:extLst>
              <a:ext uri="{FF2B5EF4-FFF2-40B4-BE49-F238E27FC236}">
                <a16:creationId xmlns:a16="http://schemas.microsoft.com/office/drawing/2014/main" id="{195164A3-C547-4767-B73D-5B3369F9BC07}"/>
              </a:ext>
            </a:extLst>
          </p:cNvPr>
          <p:cNvSpPr/>
          <p:nvPr/>
        </p:nvSpPr>
        <p:spPr>
          <a:xfrm>
            <a:off x="5171187" y="2714779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0" y="125550"/>
                </a:moveTo>
                <a:lnTo>
                  <a:pt x="1040" y="0"/>
                </a:lnTo>
                <a:lnTo>
                  <a:pt x="28606" y="15628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3">
            <a:extLst>
              <a:ext uri="{FF2B5EF4-FFF2-40B4-BE49-F238E27FC236}">
                <a16:creationId xmlns:a16="http://schemas.microsoft.com/office/drawing/2014/main" id="{A38C572D-C9F9-4732-B22C-C9EC32534F6D}"/>
              </a:ext>
            </a:extLst>
          </p:cNvPr>
          <p:cNvSpPr/>
          <p:nvPr/>
        </p:nvSpPr>
        <p:spPr>
          <a:xfrm>
            <a:off x="5209156" y="2737701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0" y="125551"/>
                </a:moveTo>
                <a:lnTo>
                  <a:pt x="104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4">
            <a:extLst>
              <a:ext uri="{FF2B5EF4-FFF2-40B4-BE49-F238E27FC236}">
                <a16:creationId xmlns:a16="http://schemas.microsoft.com/office/drawing/2014/main" id="{68BD183A-03F8-49AD-86A5-0ABFAA9D361E}"/>
              </a:ext>
            </a:extLst>
          </p:cNvPr>
          <p:cNvSpPr/>
          <p:nvPr/>
        </p:nvSpPr>
        <p:spPr>
          <a:xfrm>
            <a:off x="5247125" y="2760102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0" y="125551"/>
                </a:moveTo>
                <a:lnTo>
                  <a:pt x="104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5">
            <a:extLst>
              <a:ext uri="{FF2B5EF4-FFF2-40B4-BE49-F238E27FC236}">
                <a16:creationId xmlns:a16="http://schemas.microsoft.com/office/drawing/2014/main" id="{B798B620-FCD2-4096-A5DC-EE832949AAA0}"/>
              </a:ext>
            </a:extLst>
          </p:cNvPr>
          <p:cNvSpPr/>
          <p:nvPr/>
        </p:nvSpPr>
        <p:spPr>
          <a:xfrm>
            <a:off x="5247125" y="2775210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6">
            <a:extLst>
              <a:ext uri="{FF2B5EF4-FFF2-40B4-BE49-F238E27FC236}">
                <a16:creationId xmlns:a16="http://schemas.microsoft.com/office/drawing/2014/main" id="{A5B4BA4F-E31F-48B8-B285-0D88C992CB72}"/>
              </a:ext>
            </a:extLst>
          </p:cNvPr>
          <p:cNvSpPr/>
          <p:nvPr/>
        </p:nvSpPr>
        <p:spPr>
          <a:xfrm>
            <a:off x="5209156" y="2752809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28606" y="0"/>
                </a:moveTo>
                <a:lnTo>
                  <a:pt x="28086" y="125551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7">
            <a:extLst>
              <a:ext uri="{FF2B5EF4-FFF2-40B4-BE49-F238E27FC236}">
                <a16:creationId xmlns:a16="http://schemas.microsoft.com/office/drawing/2014/main" id="{30EE0658-9E3E-4D8A-987E-B644FDB32ADE}"/>
              </a:ext>
            </a:extLst>
          </p:cNvPr>
          <p:cNvSpPr/>
          <p:nvPr/>
        </p:nvSpPr>
        <p:spPr>
          <a:xfrm>
            <a:off x="5171187" y="2730407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28606" y="0"/>
                </a:moveTo>
                <a:lnTo>
                  <a:pt x="28086" y="125551"/>
                </a:lnTo>
                <a:lnTo>
                  <a:pt x="0" y="109922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88">
            <a:extLst>
              <a:ext uri="{FF2B5EF4-FFF2-40B4-BE49-F238E27FC236}">
                <a16:creationId xmlns:a16="http://schemas.microsoft.com/office/drawing/2014/main" id="{7997C7AE-3B53-4914-BEA6-D81B0EB854D9}"/>
              </a:ext>
            </a:extLst>
          </p:cNvPr>
          <p:cNvSpPr/>
          <p:nvPr/>
        </p:nvSpPr>
        <p:spPr>
          <a:xfrm>
            <a:off x="5133218" y="2707485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10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89">
            <a:extLst>
              <a:ext uri="{FF2B5EF4-FFF2-40B4-BE49-F238E27FC236}">
                <a16:creationId xmlns:a16="http://schemas.microsoft.com/office/drawing/2014/main" id="{13DF4F4B-B913-4A09-9F93-7D79F409369C}"/>
              </a:ext>
            </a:extLst>
          </p:cNvPr>
          <p:cNvSpPr/>
          <p:nvPr/>
        </p:nvSpPr>
        <p:spPr>
          <a:xfrm>
            <a:off x="5021911" y="2644971"/>
            <a:ext cx="54098" cy="17086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0">
            <a:extLst>
              <a:ext uri="{FF2B5EF4-FFF2-40B4-BE49-F238E27FC236}">
                <a16:creationId xmlns:a16="http://schemas.microsoft.com/office/drawing/2014/main" id="{B148FB0B-F1CC-443C-8C77-D5D6FEA91263}"/>
              </a:ext>
            </a:extLst>
          </p:cNvPr>
          <p:cNvSpPr/>
          <p:nvPr/>
        </p:nvSpPr>
        <p:spPr>
          <a:xfrm>
            <a:off x="5254926" y="2778337"/>
            <a:ext cx="54098" cy="17086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1">
            <a:extLst>
              <a:ext uri="{FF2B5EF4-FFF2-40B4-BE49-F238E27FC236}">
                <a16:creationId xmlns:a16="http://schemas.microsoft.com/office/drawing/2014/main" id="{8C113BA8-0531-4E79-B493-207FDE74B0F0}"/>
              </a:ext>
            </a:extLst>
          </p:cNvPr>
          <p:cNvSpPr/>
          <p:nvPr/>
        </p:nvSpPr>
        <p:spPr>
          <a:xfrm>
            <a:off x="5253366" y="2773647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4" h="171450">
                <a:moveTo>
                  <a:pt x="15603" y="171395"/>
                </a:moveTo>
                <a:lnTo>
                  <a:pt x="0" y="161497"/>
                </a:lnTo>
                <a:lnTo>
                  <a:pt x="0" y="19796"/>
                </a:lnTo>
                <a:lnTo>
                  <a:pt x="33287" y="0"/>
                </a:lnTo>
                <a:lnTo>
                  <a:pt x="48891" y="9898"/>
                </a:lnTo>
                <a:lnTo>
                  <a:pt x="48891" y="27610"/>
                </a:lnTo>
                <a:lnTo>
                  <a:pt x="28086" y="39593"/>
                </a:lnTo>
                <a:lnTo>
                  <a:pt x="28086" y="137533"/>
                </a:lnTo>
                <a:lnTo>
                  <a:pt x="49864" y="137533"/>
                </a:lnTo>
                <a:lnTo>
                  <a:pt x="48891" y="152640"/>
                </a:lnTo>
                <a:lnTo>
                  <a:pt x="15603" y="171395"/>
                </a:lnTo>
                <a:close/>
              </a:path>
              <a:path w="50164" h="171450">
                <a:moveTo>
                  <a:pt x="49864" y="137533"/>
                </a:moveTo>
                <a:lnTo>
                  <a:pt x="28086" y="137533"/>
                </a:lnTo>
                <a:lnTo>
                  <a:pt x="37448" y="130760"/>
                </a:lnTo>
                <a:lnTo>
                  <a:pt x="49931" y="136491"/>
                </a:lnTo>
                <a:lnTo>
                  <a:pt x="49864" y="137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2">
            <a:extLst>
              <a:ext uri="{FF2B5EF4-FFF2-40B4-BE49-F238E27FC236}">
                <a16:creationId xmlns:a16="http://schemas.microsoft.com/office/drawing/2014/main" id="{F1DDA41E-36C2-4461-A80E-F4083C870539}"/>
              </a:ext>
            </a:extLst>
          </p:cNvPr>
          <p:cNvSpPr/>
          <p:nvPr/>
        </p:nvSpPr>
        <p:spPr>
          <a:xfrm>
            <a:off x="5253366" y="2773647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4" h="171450">
                <a:moveTo>
                  <a:pt x="37448" y="130760"/>
                </a:moveTo>
                <a:lnTo>
                  <a:pt x="28086" y="137533"/>
                </a:lnTo>
                <a:lnTo>
                  <a:pt x="28086" y="39593"/>
                </a:lnTo>
                <a:lnTo>
                  <a:pt x="48891" y="27610"/>
                </a:lnTo>
                <a:lnTo>
                  <a:pt x="48891" y="9898"/>
                </a:lnTo>
                <a:lnTo>
                  <a:pt x="33287" y="0"/>
                </a:lnTo>
                <a:lnTo>
                  <a:pt x="0" y="19796"/>
                </a:lnTo>
                <a:lnTo>
                  <a:pt x="0" y="161497"/>
                </a:lnTo>
                <a:lnTo>
                  <a:pt x="15603" y="171395"/>
                </a:lnTo>
                <a:lnTo>
                  <a:pt x="48891" y="152640"/>
                </a:lnTo>
                <a:lnTo>
                  <a:pt x="49931" y="136491"/>
                </a:lnTo>
                <a:lnTo>
                  <a:pt x="37448" y="130760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3">
            <a:extLst>
              <a:ext uri="{FF2B5EF4-FFF2-40B4-BE49-F238E27FC236}">
                <a16:creationId xmlns:a16="http://schemas.microsoft.com/office/drawing/2014/main" id="{C7FBC1BB-AF38-4151-A788-F9DA0AC14726}"/>
              </a:ext>
            </a:extLst>
          </p:cNvPr>
          <p:cNvSpPr/>
          <p:nvPr/>
        </p:nvSpPr>
        <p:spPr>
          <a:xfrm>
            <a:off x="5018271" y="2637156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4" h="171450">
                <a:moveTo>
                  <a:pt x="15603" y="171395"/>
                </a:moveTo>
                <a:lnTo>
                  <a:pt x="0" y="161497"/>
                </a:lnTo>
                <a:lnTo>
                  <a:pt x="0" y="19796"/>
                </a:lnTo>
                <a:lnTo>
                  <a:pt x="33287" y="0"/>
                </a:lnTo>
                <a:lnTo>
                  <a:pt x="48891" y="9898"/>
                </a:lnTo>
                <a:lnTo>
                  <a:pt x="48891" y="27610"/>
                </a:lnTo>
                <a:lnTo>
                  <a:pt x="28086" y="39592"/>
                </a:lnTo>
                <a:lnTo>
                  <a:pt x="28086" y="137533"/>
                </a:lnTo>
                <a:lnTo>
                  <a:pt x="49864" y="137533"/>
                </a:lnTo>
                <a:lnTo>
                  <a:pt x="48891" y="152640"/>
                </a:lnTo>
                <a:lnTo>
                  <a:pt x="15603" y="171395"/>
                </a:lnTo>
                <a:close/>
              </a:path>
              <a:path w="50164" h="171450">
                <a:moveTo>
                  <a:pt x="49864" y="137533"/>
                </a:moveTo>
                <a:lnTo>
                  <a:pt x="28086" y="137533"/>
                </a:lnTo>
                <a:lnTo>
                  <a:pt x="37448" y="130760"/>
                </a:lnTo>
                <a:lnTo>
                  <a:pt x="49931" y="136490"/>
                </a:lnTo>
                <a:lnTo>
                  <a:pt x="49864" y="137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4">
            <a:extLst>
              <a:ext uri="{FF2B5EF4-FFF2-40B4-BE49-F238E27FC236}">
                <a16:creationId xmlns:a16="http://schemas.microsoft.com/office/drawing/2014/main" id="{FD740FDF-2800-4D87-9618-9D3DA8070F86}"/>
              </a:ext>
            </a:extLst>
          </p:cNvPr>
          <p:cNvSpPr/>
          <p:nvPr/>
        </p:nvSpPr>
        <p:spPr>
          <a:xfrm>
            <a:off x="5018271" y="2637156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4" h="171450">
                <a:moveTo>
                  <a:pt x="37448" y="130760"/>
                </a:moveTo>
                <a:lnTo>
                  <a:pt x="28086" y="137533"/>
                </a:lnTo>
                <a:lnTo>
                  <a:pt x="28086" y="39592"/>
                </a:lnTo>
                <a:lnTo>
                  <a:pt x="48891" y="27610"/>
                </a:lnTo>
                <a:lnTo>
                  <a:pt x="48891" y="9898"/>
                </a:lnTo>
                <a:lnTo>
                  <a:pt x="33287" y="0"/>
                </a:lnTo>
                <a:lnTo>
                  <a:pt x="0" y="19796"/>
                </a:lnTo>
                <a:lnTo>
                  <a:pt x="0" y="161497"/>
                </a:lnTo>
                <a:lnTo>
                  <a:pt x="15603" y="171395"/>
                </a:lnTo>
                <a:lnTo>
                  <a:pt x="48891" y="152640"/>
                </a:lnTo>
                <a:lnTo>
                  <a:pt x="49931" y="136490"/>
                </a:lnTo>
                <a:lnTo>
                  <a:pt x="37448" y="130760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5">
            <a:extLst>
              <a:ext uri="{FF2B5EF4-FFF2-40B4-BE49-F238E27FC236}">
                <a16:creationId xmlns:a16="http://schemas.microsoft.com/office/drawing/2014/main" id="{247725EA-2714-4C01-827B-E6B7B2452AFE}"/>
              </a:ext>
            </a:extLst>
          </p:cNvPr>
          <p:cNvSpPr/>
          <p:nvPr/>
        </p:nvSpPr>
        <p:spPr>
          <a:xfrm>
            <a:off x="5329824" y="2820013"/>
            <a:ext cx="16643" cy="1667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6">
            <a:extLst>
              <a:ext uri="{FF2B5EF4-FFF2-40B4-BE49-F238E27FC236}">
                <a16:creationId xmlns:a16="http://schemas.microsoft.com/office/drawing/2014/main" id="{5F52B747-1E9E-49CB-A5A6-6C071859F268}"/>
              </a:ext>
            </a:extLst>
          </p:cNvPr>
          <p:cNvSpPr/>
          <p:nvPr/>
        </p:nvSpPr>
        <p:spPr>
          <a:xfrm>
            <a:off x="5329824" y="2920037"/>
            <a:ext cx="16643" cy="1667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7">
            <a:extLst>
              <a:ext uri="{FF2B5EF4-FFF2-40B4-BE49-F238E27FC236}">
                <a16:creationId xmlns:a16="http://schemas.microsoft.com/office/drawing/2014/main" id="{45A3C8BC-5B09-485C-8EC2-4827305F8C41}"/>
              </a:ext>
            </a:extLst>
          </p:cNvPr>
          <p:cNvSpPr/>
          <p:nvPr/>
        </p:nvSpPr>
        <p:spPr>
          <a:xfrm>
            <a:off x="5010989" y="2482432"/>
            <a:ext cx="567055" cy="483870"/>
          </a:xfrm>
          <a:custGeom>
            <a:avLst/>
            <a:gdLst/>
            <a:ahLst/>
            <a:cxnLst/>
            <a:rect l="l" t="t" r="r" b="b"/>
            <a:pathLst>
              <a:path w="567054" h="483869">
                <a:moveTo>
                  <a:pt x="566933" y="152119"/>
                </a:moveTo>
                <a:lnTo>
                  <a:pt x="49411" y="152119"/>
                </a:lnTo>
                <a:lnTo>
                  <a:pt x="49411" y="146389"/>
                </a:lnTo>
                <a:lnTo>
                  <a:pt x="308432" y="0"/>
                </a:lnTo>
                <a:lnTo>
                  <a:pt x="566933" y="148473"/>
                </a:lnTo>
                <a:lnTo>
                  <a:pt x="566933" y="152119"/>
                </a:lnTo>
                <a:close/>
              </a:path>
              <a:path w="567054" h="483869">
                <a:moveTo>
                  <a:pt x="22885" y="326119"/>
                </a:moveTo>
                <a:lnTo>
                  <a:pt x="7281" y="316221"/>
                </a:lnTo>
                <a:lnTo>
                  <a:pt x="7281" y="283401"/>
                </a:lnTo>
                <a:lnTo>
                  <a:pt x="0" y="279233"/>
                </a:lnTo>
                <a:lnTo>
                  <a:pt x="0" y="123467"/>
                </a:lnTo>
                <a:lnTo>
                  <a:pt x="49411" y="152119"/>
                </a:lnTo>
                <a:lnTo>
                  <a:pt x="566933" y="152119"/>
                </a:lnTo>
                <a:lnTo>
                  <a:pt x="566933" y="305802"/>
                </a:lnTo>
                <a:lnTo>
                  <a:pt x="559746" y="309970"/>
                </a:lnTo>
                <a:lnTo>
                  <a:pt x="52011" y="309970"/>
                </a:lnTo>
                <a:lnTo>
                  <a:pt x="22885" y="326119"/>
                </a:lnTo>
                <a:close/>
              </a:path>
              <a:path w="567054" h="483869">
                <a:moveTo>
                  <a:pt x="257980" y="462610"/>
                </a:moveTo>
                <a:lnTo>
                  <a:pt x="242377" y="452712"/>
                </a:lnTo>
                <a:lnTo>
                  <a:pt x="242377" y="420934"/>
                </a:lnTo>
                <a:lnTo>
                  <a:pt x="52011" y="309970"/>
                </a:lnTo>
                <a:lnTo>
                  <a:pt x="559746" y="309970"/>
                </a:lnTo>
                <a:lnTo>
                  <a:pt x="349521" y="431874"/>
                </a:lnTo>
                <a:lnTo>
                  <a:pt x="349521" y="446461"/>
                </a:lnTo>
                <a:lnTo>
                  <a:pt x="286587" y="446461"/>
                </a:lnTo>
                <a:lnTo>
                  <a:pt x="257980" y="462610"/>
                </a:lnTo>
                <a:close/>
              </a:path>
              <a:path w="567054" h="483869">
                <a:moveTo>
                  <a:pt x="349521" y="483449"/>
                </a:moveTo>
                <a:lnTo>
                  <a:pt x="286587" y="446461"/>
                </a:lnTo>
                <a:lnTo>
                  <a:pt x="349521" y="446461"/>
                </a:lnTo>
                <a:lnTo>
                  <a:pt x="349521" y="483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398">
            <a:extLst>
              <a:ext uri="{FF2B5EF4-FFF2-40B4-BE49-F238E27FC236}">
                <a16:creationId xmlns:a16="http://schemas.microsoft.com/office/drawing/2014/main" id="{44008E05-4E94-4932-8D08-ADD6F4641386}"/>
              </a:ext>
            </a:extLst>
          </p:cNvPr>
          <p:cNvSpPr/>
          <p:nvPr/>
        </p:nvSpPr>
        <p:spPr>
          <a:xfrm>
            <a:off x="5010989" y="2482432"/>
            <a:ext cx="567055" cy="483870"/>
          </a:xfrm>
          <a:custGeom>
            <a:avLst/>
            <a:gdLst/>
            <a:ahLst/>
            <a:cxnLst/>
            <a:rect l="l" t="t" r="r" b="b"/>
            <a:pathLst>
              <a:path w="567054" h="483869">
                <a:moveTo>
                  <a:pt x="566933" y="305802"/>
                </a:moveTo>
                <a:lnTo>
                  <a:pt x="566933" y="148473"/>
                </a:lnTo>
                <a:lnTo>
                  <a:pt x="308432" y="0"/>
                </a:lnTo>
                <a:lnTo>
                  <a:pt x="49411" y="146389"/>
                </a:lnTo>
                <a:lnTo>
                  <a:pt x="49411" y="152119"/>
                </a:lnTo>
                <a:lnTo>
                  <a:pt x="0" y="123467"/>
                </a:lnTo>
                <a:lnTo>
                  <a:pt x="0" y="279233"/>
                </a:lnTo>
                <a:lnTo>
                  <a:pt x="7281" y="283401"/>
                </a:lnTo>
                <a:lnTo>
                  <a:pt x="7281" y="316221"/>
                </a:lnTo>
                <a:lnTo>
                  <a:pt x="22885" y="326119"/>
                </a:lnTo>
                <a:lnTo>
                  <a:pt x="52011" y="309970"/>
                </a:lnTo>
                <a:lnTo>
                  <a:pt x="242377" y="420934"/>
                </a:lnTo>
                <a:lnTo>
                  <a:pt x="242377" y="452712"/>
                </a:lnTo>
                <a:lnTo>
                  <a:pt x="257980" y="462610"/>
                </a:lnTo>
                <a:lnTo>
                  <a:pt x="286587" y="446461"/>
                </a:lnTo>
                <a:lnTo>
                  <a:pt x="349521" y="483449"/>
                </a:lnTo>
                <a:lnTo>
                  <a:pt x="349521" y="431874"/>
                </a:lnTo>
                <a:lnTo>
                  <a:pt x="566933" y="305802"/>
                </a:lnTo>
                <a:close/>
              </a:path>
            </a:pathLst>
          </a:custGeom>
          <a:ln w="7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399">
            <a:extLst>
              <a:ext uri="{FF2B5EF4-FFF2-40B4-BE49-F238E27FC236}">
                <a16:creationId xmlns:a16="http://schemas.microsoft.com/office/drawing/2014/main" id="{7000F157-7158-4799-A319-D544E3EAD29F}"/>
              </a:ext>
            </a:extLst>
          </p:cNvPr>
          <p:cNvSpPr/>
          <p:nvPr/>
        </p:nvSpPr>
        <p:spPr>
          <a:xfrm>
            <a:off x="4622457" y="3220108"/>
            <a:ext cx="990314" cy="100025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0">
            <a:extLst>
              <a:ext uri="{FF2B5EF4-FFF2-40B4-BE49-F238E27FC236}">
                <a16:creationId xmlns:a16="http://schemas.microsoft.com/office/drawing/2014/main" id="{87F8AAAD-D976-4A0E-9F90-3AF0D5679CD0}"/>
              </a:ext>
            </a:extLst>
          </p:cNvPr>
          <p:cNvSpPr/>
          <p:nvPr/>
        </p:nvSpPr>
        <p:spPr>
          <a:xfrm>
            <a:off x="6931796" y="2440756"/>
            <a:ext cx="532617" cy="44176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1">
            <a:extLst>
              <a:ext uri="{FF2B5EF4-FFF2-40B4-BE49-F238E27FC236}">
                <a16:creationId xmlns:a16="http://schemas.microsoft.com/office/drawing/2014/main" id="{96DF1B99-D068-4B3D-8377-035BB673FFFE}"/>
              </a:ext>
            </a:extLst>
          </p:cNvPr>
          <p:cNvSpPr/>
          <p:nvPr/>
        </p:nvSpPr>
        <p:spPr>
          <a:xfrm>
            <a:off x="6886031" y="2569953"/>
            <a:ext cx="349523" cy="35841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2">
            <a:extLst>
              <a:ext uri="{FF2B5EF4-FFF2-40B4-BE49-F238E27FC236}">
                <a16:creationId xmlns:a16="http://schemas.microsoft.com/office/drawing/2014/main" id="{BEDDCA48-4870-432C-8BC5-8363A3507206}"/>
              </a:ext>
            </a:extLst>
          </p:cNvPr>
          <p:cNvSpPr/>
          <p:nvPr/>
        </p:nvSpPr>
        <p:spPr>
          <a:xfrm>
            <a:off x="6886031" y="2568390"/>
            <a:ext cx="349885" cy="360045"/>
          </a:xfrm>
          <a:custGeom>
            <a:avLst/>
            <a:gdLst/>
            <a:ahLst/>
            <a:cxnLst/>
            <a:rect l="l" t="t" r="r" b="b"/>
            <a:pathLst>
              <a:path w="349884" h="360044">
                <a:moveTo>
                  <a:pt x="349522" y="359981"/>
                </a:moveTo>
                <a:lnTo>
                  <a:pt x="0" y="155766"/>
                </a:lnTo>
                <a:lnTo>
                  <a:pt x="0" y="0"/>
                </a:lnTo>
                <a:lnTo>
                  <a:pt x="349522" y="200568"/>
                </a:lnTo>
                <a:lnTo>
                  <a:pt x="349522" y="3599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3">
            <a:extLst>
              <a:ext uri="{FF2B5EF4-FFF2-40B4-BE49-F238E27FC236}">
                <a16:creationId xmlns:a16="http://schemas.microsoft.com/office/drawing/2014/main" id="{B02C0388-C055-4AD0-8F01-310F2EEE91C8}"/>
              </a:ext>
            </a:extLst>
          </p:cNvPr>
          <p:cNvSpPr/>
          <p:nvPr/>
        </p:nvSpPr>
        <p:spPr>
          <a:xfrm>
            <a:off x="6886031" y="2568390"/>
            <a:ext cx="349885" cy="360045"/>
          </a:xfrm>
          <a:custGeom>
            <a:avLst/>
            <a:gdLst/>
            <a:ahLst/>
            <a:cxnLst/>
            <a:rect l="l" t="t" r="r" b="b"/>
            <a:pathLst>
              <a:path w="349884" h="360044">
                <a:moveTo>
                  <a:pt x="349522" y="359981"/>
                </a:moveTo>
                <a:lnTo>
                  <a:pt x="0" y="155766"/>
                </a:lnTo>
                <a:lnTo>
                  <a:pt x="0" y="0"/>
                </a:lnTo>
                <a:lnTo>
                  <a:pt x="349522" y="200568"/>
                </a:lnTo>
                <a:lnTo>
                  <a:pt x="349522" y="359981"/>
                </a:lnTo>
                <a:close/>
              </a:path>
            </a:pathLst>
          </a:custGeom>
          <a:ln w="4164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4">
            <a:extLst>
              <a:ext uri="{FF2B5EF4-FFF2-40B4-BE49-F238E27FC236}">
                <a16:creationId xmlns:a16="http://schemas.microsoft.com/office/drawing/2014/main" id="{F680F553-9D9D-49CF-8C83-C3E056916F3C}"/>
              </a:ext>
            </a:extLst>
          </p:cNvPr>
          <p:cNvSpPr/>
          <p:nvPr/>
        </p:nvSpPr>
        <p:spPr>
          <a:xfrm>
            <a:off x="6902675" y="2603295"/>
            <a:ext cx="96743" cy="166706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5">
            <a:extLst>
              <a:ext uri="{FF2B5EF4-FFF2-40B4-BE49-F238E27FC236}">
                <a16:creationId xmlns:a16="http://schemas.microsoft.com/office/drawing/2014/main" id="{1AF70B51-0DD3-41D5-8014-82989E78732B}"/>
              </a:ext>
            </a:extLst>
          </p:cNvPr>
          <p:cNvSpPr/>
          <p:nvPr/>
        </p:nvSpPr>
        <p:spPr>
          <a:xfrm>
            <a:off x="6965610" y="2642886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16643" y="12503"/>
                </a:moveTo>
                <a:lnTo>
                  <a:pt x="15083" y="5209"/>
                </a:lnTo>
                <a:lnTo>
                  <a:pt x="7801" y="0"/>
                </a:lnTo>
                <a:lnTo>
                  <a:pt x="0" y="1563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6">
            <a:extLst>
              <a:ext uri="{FF2B5EF4-FFF2-40B4-BE49-F238E27FC236}">
                <a16:creationId xmlns:a16="http://schemas.microsoft.com/office/drawing/2014/main" id="{CC8381EF-5659-4162-9BF9-4D1636151C8E}"/>
              </a:ext>
            </a:extLst>
          </p:cNvPr>
          <p:cNvSpPr/>
          <p:nvPr/>
        </p:nvSpPr>
        <p:spPr>
          <a:xfrm>
            <a:off x="6956248" y="2644449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362" y="0"/>
                </a:moveTo>
                <a:lnTo>
                  <a:pt x="2600" y="3646"/>
                </a:lnTo>
                <a:lnTo>
                  <a:pt x="0" y="12503"/>
                </a:lnTo>
                <a:lnTo>
                  <a:pt x="3640" y="19275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7">
            <a:extLst>
              <a:ext uri="{FF2B5EF4-FFF2-40B4-BE49-F238E27FC236}">
                <a16:creationId xmlns:a16="http://schemas.microsoft.com/office/drawing/2014/main" id="{D1F22C79-73A1-452D-99DF-A573ADA392B3}"/>
              </a:ext>
            </a:extLst>
          </p:cNvPr>
          <p:cNvSpPr/>
          <p:nvPr/>
        </p:nvSpPr>
        <p:spPr>
          <a:xfrm>
            <a:off x="6959889" y="2663725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0" y="0"/>
                </a:moveTo>
                <a:lnTo>
                  <a:pt x="2080" y="7814"/>
                </a:lnTo>
                <a:lnTo>
                  <a:pt x="9362" y="12503"/>
                </a:lnTo>
                <a:lnTo>
                  <a:pt x="16643" y="1094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08">
            <a:extLst>
              <a:ext uri="{FF2B5EF4-FFF2-40B4-BE49-F238E27FC236}">
                <a16:creationId xmlns:a16="http://schemas.microsoft.com/office/drawing/2014/main" id="{7E2EF57F-5110-44D3-82E0-62865D9CD020}"/>
              </a:ext>
            </a:extLst>
          </p:cNvPr>
          <p:cNvSpPr/>
          <p:nvPr/>
        </p:nvSpPr>
        <p:spPr>
          <a:xfrm>
            <a:off x="6976533" y="2655390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0" y="19275"/>
                </a:moveTo>
                <a:lnTo>
                  <a:pt x="6761" y="15628"/>
                </a:lnTo>
                <a:lnTo>
                  <a:pt x="9362" y="6772"/>
                </a:lnTo>
                <a:lnTo>
                  <a:pt x="5721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09">
            <a:extLst>
              <a:ext uri="{FF2B5EF4-FFF2-40B4-BE49-F238E27FC236}">
                <a16:creationId xmlns:a16="http://schemas.microsoft.com/office/drawing/2014/main" id="{2131F55E-8B57-436C-B35C-1EA9FF9D7767}"/>
              </a:ext>
            </a:extLst>
          </p:cNvPr>
          <p:cNvSpPr/>
          <p:nvPr/>
        </p:nvSpPr>
        <p:spPr>
          <a:xfrm>
            <a:off x="6960930" y="2719990"/>
            <a:ext cx="24965" cy="3334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0">
            <a:extLst>
              <a:ext uri="{FF2B5EF4-FFF2-40B4-BE49-F238E27FC236}">
                <a16:creationId xmlns:a16="http://schemas.microsoft.com/office/drawing/2014/main" id="{F710F9A9-5201-43B0-8527-3CA0F5632547}"/>
              </a:ext>
            </a:extLst>
          </p:cNvPr>
          <p:cNvSpPr/>
          <p:nvPr/>
        </p:nvSpPr>
        <p:spPr>
          <a:xfrm>
            <a:off x="6965610" y="2716863"/>
            <a:ext cx="17145" cy="12065"/>
          </a:xfrm>
          <a:custGeom>
            <a:avLst/>
            <a:gdLst/>
            <a:ahLst/>
            <a:cxnLst/>
            <a:rect l="l" t="t" r="r" b="b"/>
            <a:pathLst>
              <a:path w="17145" h="12064">
                <a:moveTo>
                  <a:pt x="16643" y="11982"/>
                </a:moveTo>
                <a:lnTo>
                  <a:pt x="15083" y="4688"/>
                </a:lnTo>
                <a:lnTo>
                  <a:pt x="7801" y="0"/>
                </a:lnTo>
                <a:lnTo>
                  <a:pt x="0" y="1042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1">
            <a:extLst>
              <a:ext uri="{FF2B5EF4-FFF2-40B4-BE49-F238E27FC236}">
                <a16:creationId xmlns:a16="http://schemas.microsoft.com/office/drawing/2014/main" id="{64E84CE7-2F06-48C4-90EF-E3F57E87056F}"/>
              </a:ext>
            </a:extLst>
          </p:cNvPr>
          <p:cNvSpPr/>
          <p:nvPr/>
        </p:nvSpPr>
        <p:spPr>
          <a:xfrm>
            <a:off x="6956248" y="2717905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362" y="0"/>
                </a:moveTo>
                <a:lnTo>
                  <a:pt x="2600" y="4167"/>
                </a:lnTo>
                <a:lnTo>
                  <a:pt x="0" y="12502"/>
                </a:lnTo>
                <a:lnTo>
                  <a:pt x="3640" y="19275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2">
            <a:extLst>
              <a:ext uri="{FF2B5EF4-FFF2-40B4-BE49-F238E27FC236}">
                <a16:creationId xmlns:a16="http://schemas.microsoft.com/office/drawing/2014/main" id="{6236733E-73D4-428F-89F3-41C1B5EF71ED}"/>
              </a:ext>
            </a:extLst>
          </p:cNvPr>
          <p:cNvSpPr/>
          <p:nvPr/>
        </p:nvSpPr>
        <p:spPr>
          <a:xfrm>
            <a:off x="6959889" y="2737180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0" y="0"/>
                </a:moveTo>
                <a:lnTo>
                  <a:pt x="2080" y="7814"/>
                </a:lnTo>
                <a:lnTo>
                  <a:pt x="9362" y="12503"/>
                </a:lnTo>
                <a:lnTo>
                  <a:pt x="16643" y="11461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3">
            <a:extLst>
              <a:ext uri="{FF2B5EF4-FFF2-40B4-BE49-F238E27FC236}">
                <a16:creationId xmlns:a16="http://schemas.microsoft.com/office/drawing/2014/main" id="{17B82DFA-3F05-4AC1-9846-0643D1B0DF18}"/>
              </a:ext>
            </a:extLst>
          </p:cNvPr>
          <p:cNvSpPr/>
          <p:nvPr/>
        </p:nvSpPr>
        <p:spPr>
          <a:xfrm>
            <a:off x="6976533" y="2728845"/>
            <a:ext cx="9525" cy="20320"/>
          </a:xfrm>
          <a:custGeom>
            <a:avLst/>
            <a:gdLst/>
            <a:ahLst/>
            <a:cxnLst/>
            <a:rect l="l" t="t" r="r" b="b"/>
            <a:pathLst>
              <a:path w="9525" h="20319">
                <a:moveTo>
                  <a:pt x="0" y="19796"/>
                </a:moveTo>
                <a:lnTo>
                  <a:pt x="6761" y="15628"/>
                </a:lnTo>
                <a:lnTo>
                  <a:pt x="9362" y="7293"/>
                </a:lnTo>
                <a:lnTo>
                  <a:pt x="5721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4">
            <a:extLst>
              <a:ext uri="{FF2B5EF4-FFF2-40B4-BE49-F238E27FC236}">
                <a16:creationId xmlns:a16="http://schemas.microsoft.com/office/drawing/2014/main" id="{87A16616-D49A-4FF8-B6C8-004291CF217A}"/>
              </a:ext>
            </a:extLst>
          </p:cNvPr>
          <p:cNvSpPr/>
          <p:nvPr/>
        </p:nvSpPr>
        <p:spPr>
          <a:xfrm>
            <a:off x="7010861" y="2661641"/>
            <a:ext cx="141471" cy="208383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5">
            <a:extLst>
              <a:ext uri="{FF2B5EF4-FFF2-40B4-BE49-F238E27FC236}">
                <a16:creationId xmlns:a16="http://schemas.microsoft.com/office/drawing/2014/main" id="{2989FD91-AD8B-45CB-9349-8DB0206ADDCB}"/>
              </a:ext>
            </a:extLst>
          </p:cNvPr>
          <p:cNvSpPr/>
          <p:nvPr/>
        </p:nvSpPr>
        <p:spPr>
          <a:xfrm>
            <a:off x="7008260" y="2654869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0" y="125551"/>
                </a:moveTo>
                <a:lnTo>
                  <a:pt x="52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6">
            <a:extLst>
              <a:ext uri="{FF2B5EF4-FFF2-40B4-BE49-F238E27FC236}">
                <a16:creationId xmlns:a16="http://schemas.microsoft.com/office/drawing/2014/main" id="{2FA6BDD9-D191-47AC-9732-D77F82AD9871}"/>
              </a:ext>
            </a:extLst>
          </p:cNvPr>
          <p:cNvSpPr/>
          <p:nvPr/>
        </p:nvSpPr>
        <p:spPr>
          <a:xfrm>
            <a:off x="7046229" y="2677270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0" y="125550"/>
                </a:moveTo>
                <a:lnTo>
                  <a:pt x="520" y="0"/>
                </a:lnTo>
                <a:lnTo>
                  <a:pt x="28606" y="15628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7">
            <a:extLst>
              <a:ext uri="{FF2B5EF4-FFF2-40B4-BE49-F238E27FC236}">
                <a16:creationId xmlns:a16="http://schemas.microsoft.com/office/drawing/2014/main" id="{9FA278EE-7CA7-423B-84DA-57D51AE97CF9}"/>
              </a:ext>
            </a:extLst>
          </p:cNvPr>
          <p:cNvSpPr/>
          <p:nvPr/>
        </p:nvSpPr>
        <p:spPr>
          <a:xfrm>
            <a:off x="7084198" y="2700192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0" y="125550"/>
                </a:moveTo>
                <a:lnTo>
                  <a:pt x="52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18">
            <a:extLst>
              <a:ext uri="{FF2B5EF4-FFF2-40B4-BE49-F238E27FC236}">
                <a16:creationId xmlns:a16="http://schemas.microsoft.com/office/drawing/2014/main" id="{8C55D7EE-542E-4013-81D3-67FC05A44F4B}"/>
              </a:ext>
            </a:extLst>
          </p:cNvPr>
          <p:cNvSpPr/>
          <p:nvPr/>
        </p:nvSpPr>
        <p:spPr>
          <a:xfrm>
            <a:off x="7122167" y="2722593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0" y="125551"/>
                </a:moveTo>
                <a:lnTo>
                  <a:pt x="52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19">
            <a:extLst>
              <a:ext uri="{FF2B5EF4-FFF2-40B4-BE49-F238E27FC236}">
                <a16:creationId xmlns:a16="http://schemas.microsoft.com/office/drawing/2014/main" id="{FD8749B4-E7AF-4113-B6AF-4444A077CC0E}"/>
              </a:ext>
            </a:extLst>
          </p:cNvPr>
          <p:cNvSpPr/>
          <p:nvPr/>
        </p:nvSpPr>
        <p:spPr>
          <a:xfrm>
            <a:off x="7122167" y="2737701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28606" y="0"/>
                </a:moveTo>
                <a:lnTo>
                  <a:pt x="28086" y="125551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0">
            <a:extLst>
              <a:ext uri="{FF2B5EF4-FFF2-40B4-BE49-F238E27FC236}">
                <a16:creationId xmlns:a16="http://schemas.microsoft.com/office/drawing/2014/main" id="{17DB4BC7-B531-4DA0-B249-A59C750518AD}"/>
              </a:ext>
            </a:extLst>
          </p:cNvPr>
          <p:cNvSpPr/>
          <p:nvPr/>
        </p:nvSpPr>
        <p:spPr>
          <a:xfrm>
            <a:off x="7084198" y="2715300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1">
            <a:extLst>
              <a:ext uri="{FF2B5EF4-FFF2-40B4-BE49-F238E27FC236}">
                <a16:creationId xmlns:a16="http://schemas.microsoft.com/office/drawing/2014/main" id="{5938817A-A595-42E7-B9DB-1554E66F6843}"/>
              </a:ext>
            </a:extLst>
          </p:cNvPr>
          <p:cNvSpPr/>
          <p:nvPr/>
        </p:nvSpPr>
        <p:spPr>
          <a:xfrm>
            <a:off x="7046229" y="2692899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28606" y="0"/>
                </a:moveTo>
                <a:lnTo>
                  <a:pt x="28086" y="125551"/>
                </a:lnTo>
                <a:lnTo>
                  <a:pt x="0" y="109922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2">
            <a:extLst>
              <a:ext uri="{FF2B5EF4-FFF2-40B4-BE49-F238E27FC236}">
                <a16:creationId xmlns:a16="http://schemas.microsoft.com/office/drawing/2014/main" id="{990C1D11-D97B-47B7-B3C4-BE34D73F698F}"/>
              </a:ext>
            </a:extLst>
          </p:cNvPr>
          <p:cNvSpPr/>
          <p:nvPr/>
        </p:nvSpPr>
        <p:spPr>
          <a:xfrm>
            <a:off x="7008260" y="2669977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3">
            <a:extLst>
              <a:ext uri="{FF2B5EF4-FFF2-40B4-BE49-F238E27FC236}">
                <a16:creationId xmlns:a16="http://schemas.microsoft.com/office/drawing/2014/main" id="{A89202D1-965E-4C85-BBC8-1F58B238AD7B}"/>
              </a:ext>
            </a:extLst>
          </p:cNvPr>
          <p:cNvSpPr/>
          <p:nvPr/>
        </p:nvSpPr>
        <p:spPr>
          <a:xfrm>
            <a:off x="6894354" y="2603295"/>
            <a:ext cx="54096" cy="179202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4">
            <a:extLst>
              <a:ext uri="{FF2B5EF4-FFF2-40B4-BE49-F238E27FC236}">
                <a16:creationId xmlns:a16="http://schemas.microsoft.com/office/drawing/2014/main" id="{5A90E077-70C9-4F87-91AF-A6E240A5930E}"/>
              </a:ext>
            </a:extLst>
          </p:cNvPr>
          <p:cNvSpPr/>
          <p:nvPr/>
        </p:nvSpPr>
        <p:spPr>
          <a:xfrm>
            <a:off x="7135690" y="2736660"/>
            <a:ext cx="54098" cy="17920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5">
            <a:extLst>
              <a:ext uri="{FF2B5EF4-FFF2-40B4-BE49-F238E27FC236}">
                <a16:creationId xmlns:a16="http://schemas.microsoft.com/office/drawing/2014/main" id="{3C5CB0E6-E6D3-4ACA-8541-A9A5EB1ED84D}"/>
              </a:ext>
            </a:extLst>
          </p:cNvPr>
          <p:cNvSpPr/>
          <p:nvPr/>
        </p:nvSpPr>
        <p:spPr>
          <a:xfrm>
            <a:off x="7128409" y="2736138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5" h="171450">
                <a:moveTo>
                  <a:pt x="15603" y="171395"/>
                </a:moveTo>
                <a:lnTo>
                  <a:pt x="0" y="161497"/>
                </a:lnTo>
                <a:lnTo>
                  <a:pt x="0" y="19796"/>
                </a:lnTo>
                <a:lnTo>
                  <a:pt x="33287" y="0"/>
                </a:lnTo>
                <a:lnTo>
                  <a:pt x="48891" y="9898"/>
                </a:lnTo>
                <a:lnTo>
                  <a:pt x="48891" y="27610"/>
                </a:lnTo>
                <a:lnTo>
                  <a:pt x="28086" y="39593"/>
                </a:lnTo>
                <a:lnTo>
                  <a:pt x="28086" y="137533"/>
                </a:lnTo>
                <a:lnTo>
                  <a:pt x="49864" y="137533"/>
                </a:lnTo>
                <a:lnTo>
                  <a:pt x="48891" y="152640"/>
                </a:lnTo>
                <a:lnTo>
                  <a:pt x="15603" y="171395"/>
                </a:lnTo>
                <a:close/>
              </a:path>
              <a:path w="50165" h="171450">
                <a:moveTo>
                  <a:pt x="49864" y="137533"/>
                </a:moveTo>
                <a:lnTo>
                  <a:pt x="28086" y="137533"/>
                </a:lnTo>
                <a:lnTo>
                  <a:pt x="37448" y="130760"/>
                </a:lnTo>
                <a:lnTo>
                  <a:pt x="49931" y="136491"/>
                </a:lnTo>
                <a:lnTo>
                  <a:pt x="49864" y="137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6">
            <a:extLst>
              <a:ext uri="{FF2B5EF4-FFF2-40B4-BE49-F238E27FC236}">
                <a16:creationId xmlns:a16="http://schemas.microsoft.com/office/drawing/2014/main" id="{799713CD-3DF2-4C4C-BD2B-A629CAFD837A}"/>
              </a:ext>
            </a:extLst>
          </p:cNvPr>
          <p:cNvSpPr/>
          <p:nvPr/>
        </p:nvSpPr>
        <p:spPr>
          <a:xfrm>
            <a:off x="7128409" y="2736138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5" h="171450">
                <a:moveTo>
                  <a:pt x="37448" y="130760"/>
                </a:moveTo>
                <a:lnTo>
                  <a:pt x="28086" y="137533"/>
                </a:lnTo>
                <a:lnTo>
                  <a:pt x="28086" y="39593"/>
                </a:lnTo>
                <a:lnTo>
                  <a:pt x="48891" y="27610"/>
                </a:lnTo>
                <a:lnTo>
                  <a:pt x="48891" y="9898"/>
                </a:lnTo>
                <a:lnTo>
                  <a:pt x="33287" y="0"/>
                </a:lnTo>
                <a:lnTo>
                  <a:pt x="0" y="19796"/>
                </a:lnTo>
                <a:lnTo>
                  <a:pt x="0" y="161497"/>
                </a:lnTo>
                <a:lnTo>
                  <a:pt x="15603" y="171395"/>
                </a:lnTo>
                <a:lnTo>
                  <a:pt x="48891" y="152640"/>
                </a:lnTo>
                <a:lnTo>
                  <a:pt x="49931" y="136491"/>
                </a:lnTo>
                <a:lnTo>
                  <a:pt x="37448" y="130760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7">
            <a:extLst>
              <a:ext uri="{FF2B5EF4-FFF2-40B4-BE49-F238E27FC236}">
                <a16:creationId xmlns:a16="http://schemas.microsoft.com/office/drawing/2014/main" id="{4057A3D0-CE32-4AED-8A95-583EA6DC3F7C}"/>
              </a:ext>
            </a:extLst>
          </p:cNvPr>
          <p:cNvSpPr/>
          <p:nvPr/>
        </p:nvSpPr>
        <p:spPr>
          <a:xfrm>
            <a:off x="6893313" y="2599647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5" h="171450">
                <a:moveTo>
                  <a:pt x="15603" y="171395"/>
                </a:moveTo>
                <a:lnTo>
                  <a:pt x="0" y="161496"/>
                </a:lnTo>
                <a:lnTo>
                  <a:pt x="0" y="19796"/>
                </a:lnTo>
                <a:lnTo>
                  <a:pt x="33287" y="0"/>
                </a:lnTo>
                <a:lnTo>
                  <a:pt x="48891" y="9898"/>
                </a:lnTo>
                <a:lnTo>
                  <a:pt x="48891" y="27610"/>
                </a:lnTo>
                <a:lnTo>
                  <a:pt x="28086" y="39592"/>
                </a:lnTo>
                <a:lnTo>
                  <a:pt x="28086" y="137533"/>
                </a:lnTo>
                <a:lnTo>
                  <a:pt x="49864" y="137533"/>
                </a:lnTo>
                <a:lnTo>
                  <a:pt x="48891" y="152640"/>
                </a:lnTo>
                <a:lnTo>
                  <a:pt x="15603" y="171395"/>
                </a:lnTo>
                <a:close/>
              </a:path>
              <a:path w="50165" h="171450">
                <a:moveTo>
                  <a:pt x="49864" y="137533"/>
                </a:moveTo>
                <a:lnTo>
                  <a:pt x="28086" y="137533"/>
                </a:lnTo>
                <a:lnTo>
                  <a:pt x="37448" y="130760"/>
                </a:lnTo>
                <a:lnTo>
                  <a:pt x="49931" y="136490"/>
                </a:lnTo>
                <a:lnTo>
                  <a:pt x="49864" y="137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28">
            <a:extLst>
              <a:ext uri="{FF2B5EF4-FFF2-40B4-BE49-F238E27FC236}">
                <a16:creationId xmlns:a16="http://schemas.microsoft.com/office/drawing/2014/main" id="{B8BA2FCB-8706-46D4-BD87-DA1560AE23E6}"/>
              </a:ext>
            </a:extLst>
          </p:cNvPr>
          <p:cNvSpPr/>
          <p:nvPr/>
        </p:nvSpPr>
        <p:spPr>
          <a:xfrm>
            <a:off x="6893313" y="2599647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5" h="171450">
                <a:moveTo>
                  <a:pt x="37448" y="130760"/>
                </a:moveTo>
                <a:lnTo>
                  <a:pt x="28086" y="137533"/>
                </a:lnTo>
                <a:lnTo>
                  <a:pt x="28086" y="39592"/>
                </a:lnTo>
                <a:lnTo>
                  <a:pt x="48891" y="27610"/>
                </a:lnTo>
                <a:lnTo>
                  <a:pt x="48891" y="9898"/>
                </a:lnTo>
                <a:lnTo>
                  <a:pt x="33287" y="0"/>
                </a:lnTo>
                <a:lnTo>
                  <a:pt x="0" y="19796"/>
                </a:lnTo>
                <a:lnTo>
                  <a:pt x="0" y="161496"/>
                </a:lnTo>
                <a:lnTo>
                  <a:pt x="15603" y="171395"/>
                </a:lnTo>
                <a:lnTo>
                  <a:pt x="48891" y="152640"/>
                </a:lnTo>
                <a:lnTo>
                  <a:pt x="49931" y="136490"/>
                </a:lnTo>
                <a:lnTo>
                  <a:pt x="37448" y="130760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29">
            <a:extLst>
              <a:ext uri="{FF2B5EF4-FFF2-40B4-BE49-F238E27FC236}">
                <a16:creationId xmlns:a16="http://schemas.microsoft.com/office/drawing/2014/main" id="{12DF2C31-D4A7-4A65-8483-781D1431035E}"/>
              </a:ext>
            </a:extLst>
          </p:cNvPr>
          <p:cNvSpPr/>
          <p:nvPr/>
        </p:nvSpPr>
        <p:spPr>
          <a:xfrm>
            <a:off x="7202266" y="2778337"/>
            <a:ext cx="24964" cy="25005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0">
            <a:extLst>
              <a:ext uri="{FF2B5EF4-FFF2-40B4-BE49-F238E27FC236}">
                <a16:creationId xmlns:a16="http://schemas.microsoft.com/office/drawing/2014/main" id="{B28CD59C-60C0-4A3D-A40B-0514C0CD84CC}"/>
              </a:ext>
            </a:extLst>
          </p:cNvPr>
          <p:cNvSpPr/>
          <p:nvPr/>
        </p:nvSpPr>
        <p:spPr>
          <a:xfrm>
            <a:off x="7202266" y="2878360"/>
            <a:ext cx="24964" cy="25006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1">
            <a:extLst>
              <a:ext uri="{FF2B5EF4-FFF2-40B4-BE49-F238E27FC236}">
                <a16:creationId xmlns:a16="http://schemas.microsoft.com/office/drawing/2014/main" id="{3C2F1FFE-16E3-47FF-BFD5-CBA4498D5043}"/>
              </a:ext>
            </a:extLst>
          </p:cNvPr>
          <p:cNvSpPr/>
          <p:nvPr/>
        </p:nvSpPr>
        <p:spPr>
          <a:xfrm>
            <a:off x="6882127" y="2441018"/>
            <a:ext cx="940131" cy="65822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2">
            <a:extLst>
              <a:ext uri="{FF2B5EF4-FFF2-40B4-BE49-F238E27FC236}">
                <a16:creationId xmlns:a16="http://schemas.microsoft.com/office/drawing/2014/main" id="{69C28C56-9CFF-49C8-B64A-73C04937D275}"/>
              </a:ext>
            </a:extLst>
          </p:cNvPr>
          <p:cNvSpPr/>
          <p:nvPr/>
        </p:nvSpPr>
        <p:spPr>
          <a:xfrm>
            <a:off x="7252196" y="2786672"/>
            <a:ext cx="349523" cy="358418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3">
            <a:extLst>
              <a:ext uri="{FF2B5EF4-FFF2-40B4-BE49-F238E27FC236}">
                <a16:creationId xmlns:a16="http://schemas.microsoft.com/office/drawing/2014/main" id="{61C0A6D2-3D6B-43D4-9D6C-AFDF72E6A947}"/>
              </a:ext>
            </a:extLst>
          </p:cNvPr>
          <p:cNvSpPr/>
          <p:nvPr/>
        </p:nvSpPr>
        <p:spPr>
          <a:xfrm>
            <a:off x="7248036" y="2780941"/>
            <a:ext cx="349885" cy="360045"/>
          </a:xfrm>
          <a:custGeom>
            <a:avLst/>
            <a:gdLst/>
            <a:ahLst/>
            <a:cxnLst/>
            <a:rect l="l" t="t" r="r" b="b"/>
            <a:pathLst>
              <a:path w="349884" h="360044">
                <a:moveTo>
                  <a:pt x="349522" y="359981"/>
                </a:moveTo>
                <a:lnTo>
                  <a:pt x="0" y="155766"/>
                </a:lnTo>
                <a:lnTo>
                  <a:pt x="0" y="0"/>
                </a:lnTo>
                <a:lnTo>
                  <a:pt x="349522" y="200568"/>
                </a:lnTo>
                <a:lnTo>
                  <a:pt x="349522" y="3599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4">
            <a:extLst>
              <a:ext uri="{FF2B5EF4-FFF2-40B4-BE49-F238E27FC236}">
                <a16:creationId xmlns:a16="http://schemas.microsoft.com/office/drawing/2014/main" id="{402A3058-F1B5-4D29-9B26-5DEADE8F8962}"/>
              </a:ext>
            </a:extLst>
          </p:cNvPr>
          <p:cNvSpPr/>
          <p:nvPr/>
        </p:nvSpPr>
        <p:spPr>
          <a:xfrm>
            <a:off x="7248036" y="2780941"/>
            <a:ext cx="349885" cy="360045"/>
          </a:xfrm>
          <a:custGeom>
            <a:avLst/>
            <a:gdLst/>
            <a:ahLst/>
            <a:cxnLst/>
            <a:rect l="l" t="t" r="r" b="b"/>
            <a:pathLst>
              <a:path w="349884" h="360044">
                <a:moveTo>
                  <a:pt x="349522" y="359981"/>
                </a:moveTo>
                <a:lnTo>
                  <a:pt x="0" y="155766"/>
                </a:lnTo>
                <a:lnTo>
                  <a:pt x="0" y="0"/>
                </a:lnTo>
                <a:lnTo>
                  <a:pt x="349522" y="200568"/>
                </a:lnTo>
                <a:lnTo>
                  <a:pt x="349522" y="359981"/>
                </a:lnTo>
                <a:close/>
              </a:path>
            </a:pathLst>
          </a:custGeom>
          <a:ln w="4164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5">
            <a:extLst>
              <a:ext uri="{FF2B5EF4-FFF2-40B4-BE49-F238E27FC236}">
                <a16:creationId xmlns:a16="http://schemas.microsoft.com/office/drawing/2014/main" id="{203C5771-67F6-4A03-9EED-6EF6A30248FF}"/>
              </a:ext>
            </a:extLst>
          </p:cNvPr>
          <p:cNvSpPr/>
          <p:nvPr/>
        </p:nvSpPr>
        <p:spPr>
          <a:xfrm>
            <a:off x="7268841" y="2820013"/>
            <a:ext cx="94793" cy="160454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6">
            <a:extLst>
              <a:ext uri="{FF2B5EF4-FFF2-40B4-BE49-F238E27FC236}">
                <a16:creationId xmlns:a16="http://schemas.microsoft.com/office/drawing/2014/main" id="{899325FA-7C0B-4D75-8A3E-F499093780C0}"/>
              </a:ext>
            </a:extLst>
          </p:cNvPr>
          <p:cNvSpPr/>
          <p:nvPr/>
        </p:nvSpPr>
        <p:spPr>
          <a:xfrm>
            <a:off x="7327615" y="2855438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16643" y="12502"/>
                </a:moveTo>
                <a:lnTo>
                  <a:pt x="15083" y="5209"/>
                </a:lnTo>
                <a:lnTo>
                  <a:pt x="7801" y="0"/>
                </a:lnTo>
                <a:lnTo>
                  <a:pt x="0" y="1562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7">
            <a:extLst>
              <a:ext uri="{FF2B5EF4-FFF2-40B4-BE49-F238E27FC236}">
                <a16:creationId xmlns:a16="http://schemas.microsoft.com/office/drawing/2014/main" id="{4CE07249-1270-44FF-97E7-BB2CB8BD62B0}"/>
              </a:ext>
            </a:extLst>
          </p:cNvPr>
          <p:cNvSpPr/>
          <p:nvPr/>
        </p:nvSpPr>
        <p:spPr>
          <a:xfrm>
            <a:off x="7318253" y="2857000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362" y="0"/>
                </a:moveTo>
                <a:lnTo>
                  <a:pt x="2600" y="3646"/>
                </a:lnTo>
                <a:lnTo>
                  <a:pt x="0" y="12502"/>
                </a:lnTo>
                <a:lnTo>
                  <a:pt x="3640" y="19275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38">
            <a:extLst>
              <a:ext uri="{FF2B5EF4-FFF2-40B4-BE49-F238E27FC236}">
                <a16:creationId xmlns:a16="http://schemas.microsoft.com/office/drawing/2014/main" id="{84A10DDC-7361-46F9-9EF3-C2C1D9F50307}"/>
              </a:ext>
            </a:extLst>
          </p:cNvPr>
          <p:cNvSpPr/>
          <p:nvPr/>
        </p:nvSpPr>
        <p:spPr>
          <a:xfrm>
            <a:off x="7321894" y="2876276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0" y="0"/>
                </a:moveTo>
                <a:lnTo>
                  <a:pt x="2080" y="7814"/>
                </a:lnTo>
                <a:lnTo>
                  <a:pt x="9362" y="12502"/>
                </a:lnTo>
                <a:lnTo>
                  <a:pt x="16643" y="1094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39">
            <a:extLst>
              <a:ext uri="{FF2B5EF4-FFF2-40B4-BE49-F238E27FC236}">
                <a16:creationId xmlns:a16="http://schemas.microsoft.com/office/drawing/2014/main" id="{9A8CC565-A83F-4B79-9007-FC6BB6548E85}"/>
              </a:ext>
            </a:extLst>
          </p:cNvPr>
          <p:cNvSpPr/>
          <p:nvPr/>
        </p:nvSpPr>
        <p:spPr>
          <a:xfrm>
            <a:off x="7338538" y="2867941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0" y="19275"/>
                </a:moveTo>
                <a:lnTo>
                  <a:pt x="6761" y="15628"/>
                </a:lnTo>
                <a:lnTo>
                  <a:pt x="9362" y="6772"/>
                </a:lnTo>
                <a:lnTo>
                  <a:pt x="5721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0">
            <a:extLst>
              <a:ext uri="{FF2B5EF4-FFF2-40B4-BE49-F238E27FC236}">
                <a16:creationId xmlns:a16="http://schemas.microsoft.com/office/drawing/2014/main" id="{64DEA3EA-2900-45BB-8468-FDEDF205D4D3}"/>
              </a:ext>
            </a:extLst>
          </p:cNvPr>
          <p:cNvSpPr/>
          <p:nvPr/>
        </p:nvSpPr>
        <p:spPr>
          <a:xfrm>
            <a:off x="7323714" y="2936708"/>
            <a:ext cx="28346" cy="2839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1">
            <a:extLst>
              <a:ext uri="{FF2B5EF4-FFF2-40B4-BE49-F238E27FC236}">
                <a16:creationId xmlns:a16="http://schemas.microsoft.com/office/drawing/2014/main" id="{E8241DFB-9643-43A1-AADE-00E31AD9A1A3}"/>
              </a:ext>
            </a:extLst>
          </p:cNvPr>
          <p:cNvSpPr/>
          <p:nvPr/>
        </p:nvSpPr>
        <p:spPr>
          <a:xfrm>
            <a:off x="7327615" y="2929414"/>
            <a:ext cx="17145" cy="12065"/>
          </a:xfrm>
          <a:custGeom>
            <a:avLst/>
            <a:gdLst/>
            <a:ahLst/>
            <a:cxnLst/>
            <a:rect l="l" t="t" r="r" b="b"/>
            <a:pathLst>
              <a:path w="17145" h="12064">
                <a:moveTo>
                  <a:pt x="16643" y="11982"/>
                </a:moveTo>
                <a:lnTo>
                  <a:pt x="15083" y="4688"/>
                </a:lnTo>
                <a:lnTo>
                  <a:pt x="7801" y="0"/>
                </a:lnTo>
                <a:lnTo>
                  <a:pt x="0" y="1041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2">
            <a:extLst>
              <a:ext uri="{FF2B5EF4-FFF2-40B4-BE49-F238E27FC236}">
                <a16:creationId xmlns:a16="http://schemas.microsoft.com/office/drawing/2014/main" id="{2481F623-DF49-42C6-BBA1-3F2A86F45DE4}"/>
              </a:ext>
            </a:extLst>
          </p:cNvPr>
          <p:cNvSpPr/>
          <p:nvPr/>
        </p:nvSpPr>
        <p:spPr>
          <a:xfrm>
            <a:off x="7318253" y="2930456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362" y="0"/>
                </a:moveTo>
                <a:lnTo>
                  <a:pt x="2600" y="4167"/>
                </a:lnTo>
                <a:lnTo>
                  <a:pt x="0" y="12502"/>
                </a:lnTo>
                <a:lnTo>
                  <a:pt x="3640" y="19275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3">
            <a:extLst>
              <a:ext uri="{FF2B5EF4-FFF2-40B4-BE49-F238E27FC236}">
                <a16:creationId xmlns:a16="http://schemas.microsoft.com/office/drawing/2014/main" id="{405A46CD-E64A-4988-89F5-11E757220BA4}"/>
              </a:ext>
            </a:extLst>
          </p:cNvPr>
          <p:cNvSpPr/>
          <p:nvPr/>
        </p:nvSpPr>
        <p:spPr>
          <a:xfrm>
            <a:off x="7321894" y="2949731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0" y="0"/>
                </a:moveTo>
                <a:lnTo>
                  <a:pt x="2080" y="7814"/>
                </a:lnTo>
                <a:lnTo>
                  <a:pt x="9362" y="12502"/>
                </a:lnTo>
                <a:lnTo>
                  <a:pt x="16643" y="11461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4">
            <a:extLst>
              <a:ext uri="{FF2B5EF4-FFF2-40B4-BE49-F238E27FC236}">
                <a16:creationId xmlns:a16="http://schemas.microsoft.com/office/drawing/2014/main" id="{E74B7CD2-4338-47E1-947A-319543538A5D}"/>
              </a:ext>
            </a:extLst>
          </p:cNvPr>
          <p:cNvSpPr/>
          <p:nvPr/>
        </p:nvSpPr>
        <p:spPr>
          <a:xfrm>
            <a:off x="7338538" y="2941396"/>
            <a:ext cx="9525" cy="20320"/>
          </a:xfrm>
          <a:custGeom>
            <a:avLst/>
            <a:gdLst/>
            <a:ahLst/>
            <a:cxnLst/>
            <a:rect l="l" t="t" r="r" b="b"/>
            <a:pathLst>
              <a:path w="9525" h="20319">
                <a:moveTo>
                  <a:pt x="0" y="19796"/>
                </a:moveTo>
                <a:lnTo>
                  <a:pt x="6761" y="15628"/>
                </a:lnTo>
                <a:lnTo>
                  <a:pt x="9362" y="7293"/>
                </a:lnTo>
                <a:lnTo>
                  <a:pt x="5721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5">
            <a:extLst>
              <a:ext uri="{FF2B5EF4-FFF2-40B4-BE49-F238E27FC236}">
                <a16:creationId xmlns:a16="http://schemas.microsoft.com/office/drawing/2014/main" id="{4D4EC2A1-240F-46A5-B923-407F994D8FC9}"/>
              </a:ext>
            </a:extLst>
          </p:cNvPr>
          <p:cNvSpPr/>
          <p:nvPr/>
        </p:nvSpPr>
        <p:spPr>
          <a:xfrm>
            <a:off x="7377026" y="2870025"/>
            <a:ext cx="141474" cy="208382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6">
            <a:extLst>
              <a:ext uri="{FF2B5EF4-FFF2-40B4-BE49-F238E27FC236}">
                <a16:creationId xmlns:a16="http://schemas.microsoft.com/office/drawing/2014/main" id="{666AD34D-EF63-4C1E-A84D-7B9FD715E458}"/>
              </a:ext>
            </a:extLst>
          </p:cNvPr>
          <p:cNvSpPr/>
          <p:nvPr/>
        </p:nvSpPr>
        <p:spPr>
          <a:xfrm>
            <a:off x="7370265" y="2867420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0" y="125550"/>
                </a:moveTo>
                <a:lnTo>
                  <a:pt x="52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7">
            <a:extLst>
              <a:ext uri="{FF2B5EF4-FFF2-40B4-BE49-F238E27FC236}">
                <a16:creationId xmlns:a16="http://schemas.microsoft.com/office/drawing/2014/main" id="{1FF78FEC-D61E-4458-88D5-2E713C6D1E6B}"/>
              </a:ext>
            </a:extLst>
          </p:cNvPr>
          <p:cNvSpPr/>
          <p:nvPr/>
        </p:nvSpPr>
        <p:spPr>
          <a:xfrm>
            <a:off x="7408234" y="2889821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0" y="125550"/>
                </a:moveTo>
                <a:lnTo>
                  <a:pt x="520" y="0"/>
                </a:lnTo>
                <a:lnTo>
                  <a:pt x="28606" y="15628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48">
            <a:extLst>
              <a:ext uri="{FF2B5EF4-FFF2-40B4-BE49-F238E27FC236}">
                <a16:creationId xmlns:a16="http://schemas.microsoft.com/office/drawing/2014/main" id="{EA7DEAA4-3E24-402B-8B91-ED86D773B8AC}"/>
              </a:ext>
            </a:extLst>
          </p:cNvPr>
          <p:cNvSpPr/>
          <p:nvPr/>
        </p:nvSpPr>
        <p:spPr>
          <a:xfrm>
            <a:off x="7446202" y="2912743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0" y="125550"/>
                </a:moveTo>
                <a:lnTo>
                  <a:pt x="520" y="0"/>
                </a:lnTo>
                <a:lnTo>
                  <a:pt x="28607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49">
            <a:extLst>
              <a:ext uri="{FF2B5EF4-FFF2-40B4-BE49-F238E27FC236}">
                <a16:creationId xmlns:a16="http://schemas.microsoft.com/office/drawing/2014/main" id="{9A97FD29-3D8B-4033-90B1-01CBB31DB2A1}"/>
              </a:ext>
            </a:extLst>
          </p:cNvPr>
          <p:cNvSpPr/>
          <p:nvPr/>
        </p:nvSpPr>
        <p:spPr>
          <a:xfrm>
            <a:off x="7484172" y="2935144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0" y="125550"/>
                </a:moveTo>
                <a:lnTo>
                  <a:pt x="52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0">
            <a:extLst>
              <a:ext uri="{FF2B5EF4-FFF2-40B4-BE49-F238E27FC236}">
                <a16:creationId xmlns:a16="http://schemas.microsoft.com/office/drawing/2014/main" id="{8C96BBF7-4B09-4BA0-8EFE-E37123FD4027}"/>
              </a:ext>
            </a:extLst>
          </p:cNvPr>
          <p:cNvSpPr/>
          <p:nvPr/>
        </p:nvSpPr>
        <p:spPr>
          <a:xfrm>
            <a:off x="7484172" y="2950252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1">
            <a:extLst>
              <a:ext uri="{FF2B5EF4-FFF2-40B4-BE49-F238E27FC236}">
                <a16:creationId xmlns:a16="http://schemas.microsoft.com/office/drawing/2014/main" id="{053207BA-065F-4D5D-9619-1E1B323D0A64}"/>
              </a:ext>
            </a:extLst>
          </p:cNvPr>
          <p:cNvSpPr/>
          <p:nvPr/>
        </p:nvSpPr>
        <p:spPr>
          <a:xfrm>
            <a:off x="7446202" y="2927851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28607" y="0"/>
                </a:moveTo>
                <a:lnTo>
                  <a:pt x="28087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2">
            <a:extLst>
              <a:ext uri="{FF2B5EF4-FFF2-40B4-BE49-F238E27FC236}">
                <a16:creationId xmlns:a16="http://schemas.microsoft.com/office/drawing/2014/main" id="{3B73B083-8EFB-4059-B868-94368932446A}"/>
              </a:ext>
            </a:extLst>
          </p:cNvPr>
          <p:cNvSpPr/>
          <p:nvPr/>
        </p:nvSpPr>
        <p:spPr>
          <a:xfrm>
            <a:off x="7408234" y="2905449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28606" y="0"/>
                </a:moveTo>
                <a:lnTo>
                  <a:pt x="28086" y="125550"/>
                </a:lnTo>
                <a:lnTo>
                  <a:pt x="0" y="109922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3">
            <a:extLst>
              <a:ext uri="{FF2B5EF4-FFF2-40B4-BE49-F238E27FC236}">
                <a16:creationId xmlns:a16="http://schemas.microsoft.com/office/drawing/2014/main" id="{5B92B16B-6C74-42AC-9A58-3CBB167C9713}"/>
              </a:ext>
            </a:extLst>
          </p:cNvPr>
          <p:cNvSpPr/>
          <p:nvPr/>
        </p:nvSpPr>
        <p:spPr>
          <a:xfrm>
            <a:off x="7370265" y="2882527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4">
            <a:extLst>
              <a:ext uri="{FF2B5EF4-FFF2-40B4-BE49-F238E27FC236}">
                <a16:creationId xmlns:a16="http://schemas.microsoft.com/office/drawing/2014/main" id="{014BECF5-D91C-4167-AB4F-F50D6572E4AA}"/>
              </a:ext>
            </a:extLst>
          </p:cNvPr>
          <p:cNvSpPr/>
          <p:nvPr/>
        </p:nvSpPr>
        <p:spPr>
          <a:xfrm>
            <a:off x="7260520" y="2820012"/>
            <a:ext cx="54097" cy="170867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5">
            <a:extLst>
              <a:ext uri="{FF2B5EF4-FFF2-40B4-BE49-F238E27FC236}">
                <a16:creationId xmlns:a16="http://schemas.microsoft.com/office/drawing/2014/main" id="{F3C01E14-8F5A-4546-852F-5B6F952CB52B}"/>
              </a:ext>
            </a:extLst>
          </p:cNvPr>
          <p:cNvSpPr/>
          <p:nvPr/>
        </p:nvSpPr>
        <p:spPr>
          <a:xfrm>
            <a:off x="7493534" y="2953379"/>
            <a:ext cx="54098" cy="170866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6">
            <a:extLst>
              <a:ext uri="{FF2B5EF4-FFF2-40B4-BE49-F238E27FC236}">
                <a16:creationId xmlns:a16="http://schemas.microsoft.com/office/drawing/2014/main" id="{20469A50-E0FE-43FC-B9FD-187CD3635B66}"/>
              </a:ext>
            </a:extLst>
          </p:cNvPr>
          <p:cNvSpPr/>
          <p:nvPr/>
        </p:nvSpPr>
        <p:spPr>
          <a:xfrm>
            <a:off x="7490414" y="2948689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5" h="171450">
                <a:moveTo>
                  <a:pt x="15603" y="171395"/>
                </a:moveTo>
                <a:lnTo>
                  <a:pt x="0" y="161496"/>
                </a:lnTo>
                <a:lnTo>
                  <a:pt x="0" y="19796"/>
                </a:lnTo>
                <a:lnTo>
                  <a:pt x="33287" y="0"/>
                </a:lnTo>
                <a:lnTo>
                  <a:pt x="48891" y="9898"/>
                </a:lnTo>
                <a:lnTo>
                  <a:pt x="48891" y="27610"/>
                </a:lnTo>
                <a:lnTo>
                  <a:pt x="28086" y="39592"/>
                </a:lnTo>
                <a:lnTo>
                  <a:pt x="28086" y="137532"/>
                </a:lnTo>
                <a:lnTo>
                  <a:pt x="49864" y="137532"/>
                </a:lnTo>
                <a:lnTo>
                  <a:pt x="48891" y="152640"/>
                </a:lnTo>
                <a:lnTo>
                  <a:pt x="15603" y="171395"/>
                </a:lnTo>
                <a:close/>
              </a:path>
              <a:path w="50165" h="171450">
                <a:moveTo>
                  <a:pt x="49864" y="137532"/>
                </a:moveTo>
                <a:lnTo>
                  <a:pt x="28086" y="137532"/>
                </a:lnTo>
                <a:lnTo>
                  <a:pt x="37448" y="130760"/>
                </a:lnTo>
                <a:lnTo>
                  <a:pt x="49931" y="136490"/>
                </a:lnTo>
                <a:lnTo>
                  <a:pt x="49864" y="137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7">
            <a:extLst>
              <a:ext uri="{FF2B5EF4-FFF2-40B4-BE49-F238E27FC236}">
                <a16:creationId xmlns:a16="http://schemas.microsoft.com/office/drawing/2014/main" id="{382CDF88-500B-46D1-A63C-559C930DF3C8}"/>
              </a:ext>
            </a:extLst>
          </p:cNvPr>
          <p:cNvSpPr/>
          <p:nvPr/>
        </p:nvSpPr>
        <p:spPr>
          <a:xfrm>
            <a:off x="7490414" y="2948689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5" h="171450">
                <a:moveTo>
                  <a:pt x="37448" y="130760"/>
                </a:moveTo>
                <a:lnTo>
                  <a:pt x="28086" y="137532"/>
                </a:lnTo>
                <a:lnTo>
                  <a:pt x="28086" y="39592"/>
                </a:lnTo>
                <a:lnTo>
                  <a:pt x="48891" y="27610"/>
                </a:lnTo>
                <a:lnTo>
                  <a:pt x="48891" y="9898"/>
                </a:lnTo>
                <a:lnTo>
                  <a:pt x="33287" y="0"/>
                </a:lnTo>
                <a:lnTo>
                  <a:pt x="0" y="19796"/>
                </a:lnTo>
                <a:lnTo>
                  <a:pt x="0" y="161496"/>
                </a:lnTo>
                <a:lnTo>
                  <a:pt x="15603" y="171395"/>
                </a:lnTo>
                <a:lnTo>
                  <a:pt x="48891" y="152640"/>
                </a:lnTo>
                <a:lnTo>
                  <a:pt x="49931" y="136490"/>
                </a:lnTo>
                <a:lnTo>
                  <a:pt x="37448" y="130760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58">
            <a:extLst>
              <a:ext uri="{FF2B5EF4-FFF2-40B4-BE49-F238E27FC236}">
                <a16:creationId xmlns:a16="http://schemas.microsoft.com/office/drawing/2014/main" id="{881B7EBD-A70F-4EEF-89F2-C90F27976C5E}"/>
              </a:ext>
            </a:extLst>
          </p:cNvPr>
          <p:cNvSpPr/>
          <p:nvPr/>
        </p:nvSpPr>
        <p:spPr>
          <a:xfrm>
            <a:off x="7255318" y="2812198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5" h="171450">
                <a:moveTo>
                  <a:pt x="15603" y="171395"/>
                </a:moveTo>
                <a:lnTo>
                  <a:pt x="0" y="161496"/>
                </a:lnTo>
                <a:lnTo>
                  <a:pt x="0" y="19796"/>
                </a:lnTo>
                <a:lnTo>
                  <a:pt x="33287" y="0"/>
                </a:lnTo>
                <a:lnTo>
                  <a:pt x="48891" y="9898"/>
                </a:lnTo>
                <a:lnTo>
                  <a:pt x="48891" y="27610"/>
                </a:lnTo>
                <a:lnTo>
                  <a:pt x="28086" y="39592"/>
                </a:lnTo>
                <a:lnTo>
                  <a:pt x="28086" y="137532"/>
                </a:lnTo>
                <a:lnTo>
                  <a:pt x="49864" y="137532"/>
                </a:lnTo>
                <a:lnTo>
                  <a:pt x="48891" y="152640"/>
                </a:lnTo>
                <a:lnTo>
                  <a:pt x="15603" y="171395"/>
                </a:lnTo>
                <a:close/>
              </a:path>
              <a:path w="50165" h="171450">
                <a:moveTo>
                  <a:pt x="49864" y="137532"/>
                </a:moveTo>
                <a:lnTo>
                  <a:pt x="28086" y="137532"/>
                </a:lnTo>
                <a:lnTo>
                  <a:pt x="37448" y="130760"/>
                </a:lnTo>
                <a:lnTo>
                  <a:pt x="49931" y="136490"/>
                </a:lnTo>
                <a:lnTo>
                  <a:pt x="49864" y="137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59">
            <a:extLst>
              <a:ext uri="{FF2B5EF4-FFF2-40B4-BE49-F238E27FC236}">
                <a16:creationId xmlns:a16="http://schemas.microsoft.com/office/drawing/2014/main" id="{938E7CD6-1ADC-48ED-B5F4-7B2E1166227A}"/>
              </a:ext>
            </a:extLst>
          </p:cNvPr>
          <p:cNvSpPr/>
          <p:nvPr/>
        </p:nvSpPr>
        <p:spPr>
          <a:xfrm>
            <a:off x="7255318" y="2812198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5" h="171450">
                <a:moveTo>
                  <a:pt x="37448" y="130760"/>
                </a:moveTo>
                <a:lnTo>
                  <a:pt x="28086" y="137532"/>
                </a:lnTo>
                <a:lnTo>
                  <a:pt x="28086" y="39592"/>
                </a:lnTo>
                <a:lnTo>
                  <a:pt x="48891" y="27610"/>
                </a:lnTo>
                <a:lnTo>
                  <a:pt x="48891" y="9898"/>
                </a:lnTo>
                <a:lnTo>
                  <a:pt x="33287" y="0"/>
                </a:lnTo>
                <a:lnTo>
                  <a:pt x="0" y="19796"/>
                </a:lnTo>
                <a:lnTo>
                  <a:pt x="0" y="161496"/>
                </a:lnTo>
                <a:lnTo>
                  <a:pt x="15603" y="171395"/>
                </a:lnTo>
                <a:lnTo>
                  <a:pt x="48891" y="152640"/>
                </a:lnTo>
                <a:lnTo>
                  <a:pt x="49931" y="136490"/>
                </a:lnTo>
                <a:lnTo>
                  <a:pt x="37448" y="130760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0">
            <a:extLst>
              <a:ext uri="{FF2B5EF4-FFF2-40B4-BE49-F238E27FC236}">
                <a16:creationId xmlns:a16="http://schemas.microsoft.com/office/drawing/2014/main" id="{2E031963-2E45-4C66-9A28-2564ADFE996F}"/>
              </a:ext>
            </a:extLst>
          </p:cNvPr>
          <p:cNvSpPr/>
          <p:nvPr/>
        </p:nvSpPr>
        <p:spPr>
          <a:xfrm>
            <a:off x="7568433" y="2995056"/>
            <a:ext cx="16643" cy="16670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1">
            <a:extLst>
              <a:ext uri="{FF2B5EF4-FFF2-40B4-BE49-F238E27FC236}">
                <a16:creationId xmlns:a16="http://schemas.microsoft.com/office/drawing/2014/main" id="{40D678A9-F8FC-45F8-BA4A-2E802B69DDC2}"/>
              </a:ext>
            </a:extLst>
          </p:cNvPr>
          <p:cNvSpPr/>
          <p:nvPr/>
        </p:nvSpPr>
        <p:spPr>
          <a:xfrm>
            <a:off x="7568433" y="3095079"/>
            <a:ext cx="16643" cy="16670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2">
            <a:extLst>
              <a:ext uri="{FF2B5EF4-FFF2-40B4-BE49-F238E27FC236}">
                <a16:creationId xmlns:a16="http://schemas.microsoft.com/office/drawing/2014/main" id="{C5982C6B-3281-49E4-9852-8F8DE87DC46E}"/>
              </a:ext>
            </a:extLst>
          </p:cNvPr>
          <p:cNvSpPr/>
          <p:nvPr/>
        </p:nvSpPr>
        <p:spPr>
          <a:xfrm>
            <a:off x="6931796" y="2265714"/>
            <a:ext cx="887078" cy="879112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3">
            <a:extLst>
              <a:ext uri="{FF2B5EF4-FFF2-40B4-BE49-F238E27FC236}">
                <a16:creationId xmlns:a16="http://schemas.microsoft.com/office/drawing/2014/main" id="{2AC818AE-CD9C-4E9F-B648-834DB1DBE2B5}"/>
              </a:ext>
            </a:extLst>
          </p:cNvPr>
          <p:cNvSpPr/>
          <p:nvPr/>
        </p:nvSpPr>
        <p:spPr>
          <a:xfrm>
            <a:off x="6886031" y="2394912"/>
            <a:ext cx="349523" cy="35841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4">
            <a:extLst>
              <a:ext uri="{FF2B5EF4-FFF2-40B4-BE49-F238E27FC236}">
                <a16:creationId xmlns:a16="http://schemas.microsoft.com/office/drawing/2014/main" id="{E3221CCC-D1FF-44E3-B787-92F77A0BF1C2}"/>
              </a:ext>
            </a:extLst>
          </p:cNvPr>
          <p:cNvSpPr/>
          <p:nvPr/>
        </p:nvSpPr>
        <p:spPr>
          <a:xfrm>
            <a:off x="6886031" y="2393348"/>
            <a:ext cx="349885" cy="360045"/>
          </a:xfrm>
          <a:custGeom>
            <a:avLst/>
            <a:gdLst/>
            <a:ahLst/>
            <a:cxnLst/>
            <a:rect l="l" t="t" r="r" b="b"/>
            <a:pathLst>
              <a:path w="349884" h="360044">
                <a:moveTo>
                  <a:pt x="349522" y="359981"/>
                </a:moveTo>
                <a:lnTo>
                  <a:pt x="0" y="155766"/>
                </a:lnTo>
                <a:lnTo>
                  <a:pt x="0" y="0"/>
                </a:lnTo>
                <a:lnTo>
                  <a:pt x="349522" y="200568"/>
                </a:lnTo>
                <a:lnTo>
                  <a:pt x="349522" y="3599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5">
            <a:extLst>
              <a:ext uri="{FF2B5EF4-FFF2-40B4-BE49-F238E27FC236}">
                <a16:creationId xmlns:a16="http://schemas.microsoft.com/office/drawing/2014/main" id="{F62248F8-F8DC-4920-94DD-36E96133E045}"/>
              </a:ext>
            </a:extLst>
          </p:cNvPr>
          <p:cNvSpPr/>
          <p:nvPr/>
        </p:nvSpPr>
        <p:spPr>
          <a:xfrm>
            <a:off x="6886031" y="2393348"/>
            <a:ext cx="349885" cy="360045"/>
          </a:xfrm>
          <a:custGeom>
            <a:avLst/>
            <a:gdLst/>
            <a:ahLst/>
            <a:cxnLst/>
            <a:rect l="l" t="t" r="r" b="b"/>
            <a:pathLst>
              <a:path w="349884" h="360044">
                <a:moveTo>
                  <a:pt x="349522" y="359981"/>
                </a:moveTo>
                <a:lnTo>
                  <a:pt x="0" y="155766"/>
                </a:lnTo>
                <a:lnTo>
                  <a:pt x="0" y="0"/>
                </a:lnTo>
                <a:lnTo>
                  <a:pt x="349522" y="200568"/>
                </a:lnTo>
                <a:lnTo>
                  <a:pt x="349522" y="359981"/>
                </a:lnTo>
                <a:close/>
              </a:path>
            </a:pathLst>
          </a:custGeom>
          <a:ln w="4164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6">
            <a:extLst>
              <a:ext uri="{FF2B5EF4-FFF2-40B4-BE49-F238E27FC236}">
                <a16:creationId xmlns:a16="http://schemas.microsoft.com/office/drawing/2014/main" id="{4A112E7A-0F85-46AC-9FE0-68D58CFFEDB0}"/>
              </a:ext>
            </a:extLst>
          </p:cNvPr>
          <p:cNvSpPr/>
          <p:nvPr/>
        </p:nvSpPr>
        <p:spPr>
          <a:xfrm>
            <a:off x="6902675" y="2428252"/>
            <a:ext cx="96743" cy="166706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7">
            <a:extLst>
              <a:ext uri="{FF2B5EF4-FFF2-40B4-BE49-F238E27FC236}">
                <a16:creationId xmlns:a16="http://schemas.microsoft.com/office/drawing/2014/main" id="{E4C39633-A610-4796-8506-9E26311FA34B}"/>
              </a:ext>
            </a:extLst>
          </p:cNvPr>
          <p:cNvSpPr/>
          <p:nvPr/>
        </p:nvSpPr>
        <p:spPr>
          <a:xfrm>
            <a:off x="6965610" y="2467845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16643" y="12503"/>
                </a:moveTo>
                <a:lnTo>
                  <a:pt x="15083" y="5209"/>
                </a:lnTo>
                <a:lnTo>
                  <a:pt x="7801" y="0"/>
                </a:lnTo>
                <a:lnTo>
                  <a:pt x="0" y="1563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68">
            <a:extLst>
              <a:ext uri="{FF2B5EF4-FFF2-40B4-BE49-F238E27FC236}">
                <a16:creationId xmlns:a16="http://schemas.microsoft.com/office/drawing/2014/main" id="{D8F98C77-2260-4955-988B-0A3EB347288C}"/>
              </a:ext>
            </a:extLst>
          </p:cNvPr>
          <p:cNvSpPr/>
          <p:nvPr/>
        </p:nvSpPr>
        <p:spPr>
          <a:xfrm>
            <a:off x="6956248" y="2469408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362" y="0"/>
                </a:moveTo>
                <a:lnTo>
                  <a:pt x="2600" y="3646"/>
                </a:lnTo>
                <a:lnTo>
                  <a:pt x="0" y="12503"/>
                </a:lnTo>
                <a:lnTo>
                  <a:pt x="3640" y="19275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69">
            <a:extLst>
              <a:ext uri="{FF2B5EF4-FFF2-40B4-BE49-F238E27FC236}">
                <a16:creationId xmlns:a16="http://schemas.microsoft.com/office/drawing/2014/main" id="{9576730D-F56B-4554-802F-16174F9F7EC3}"/>
              </a:ext>
            </a:extLst>
          </p:cNvPr>
          <p:cNvSpPr/>
          <p:nvPr/>
        </p:nvSpPr>
        <p:spPr>
          <a:xfrm>
            <a:off x="6959889" y="2488683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0" y="0"/>
                </a:moveTo>
                <a:lnTo>
                  <a:pt x="2080" y="7814"/>
                </a:lnTo>
                <a:lnTo>
                  <a:pt x="9362" y="12503"/>
                </a:lnTo>
                <a:lnTo>
                  <a:pt x="16643" y="1094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0">
            <a:extLst>
              <a:ext uri="{FF2B5EF4-FFF2-40B4-BE49-F238E27FC236}">
                <a16:creationId xmlns:a16="http://schemas.microsoft.com/office/drawing/2014/main" id="{199CC0B8-3EDA-4AAA-A353-E976BDF7B380}"/>
              </a:ext>
            </a:extLst>
          </p:cNvPr>
          <p:cNvSpPr/>
          <p:nvPr/>
        </p:nvSpPr>
        <p:spPr>
          <a:xfrm>
            <a:off x="6976533" y="2480348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0" y="19275"/>
                </a:moveTo>
                <a:lnTo>
                  <a:pt x="6761" y="15628"/>
                </a:lnTo>
                <a:lnTo>
                  <a:pt x="9362" y="6772"/>
                </a:lnTo>
                <a:lnTo>
                  <a:pt x="5721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1">
            <a:extLst>
              <a:ext uri="{FF2B5EF4-FFF2-40B4-BE49-F238E27FC236}">
                <a16:creationId xmlns:a16="http://schemas.microsoft.com/office/drawing/2014/main" id="{9E9B052D-0297-44D3-9530-2826C3BF9658}"/>
              </a:ext>
            </a:extLst>
          </p:cNvPr>
          <p:cNvSpPr/>
          <p:nvPr/>
        </p:nvSpPr>
        <p:spPr>
          <a:xfrm>
            <a:off x="6960930" y="2544948"/>
            <a:ext cx="24965" cy="3333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2">
            <a:extLst>
              <a:ext uri="{FF2B5EF4-FFF2-40B4-BE49-F238E27FC236}">
                <a16:creationId xmlns:a16="http://schemas.microsoft.com/office/drawing/2014/main" id="{B852A78B-9336-43DB-A19A-22CE053B5B58}"/>
              </a:ext>
            </a:extLst>
          </p:cNvPr>
          <p:cNvSpPr/>
          <p:nvPr/>
        </p:nvSpPr>
        <p:spPr>
          <a:xfrm>
            <a:off x="6965610" y="2541821"/>
            <a:ext cx="17145" cy="12065"/>
          </a:xfrm>
          <a:custGeom>
            <a:avLst/>
            <a:gdLst/>
            <a:ahLst/>
            <a:cxnLst/>
            <a:rect l="l" t="t" r="r" b="b"/>
            <a:pathLst>
              <a:path w="17145" h="12064">
                <a:moveTo>
                  <a:pt x="16643" y="11982"/>
                </a:moveTo>
                <a:lnTo>
                  <a:pt x="15083" y="4688"/>
                </a:lnTo>
                <a:lnTo>
                  <a:pt x="7801" y="0"/>
                </a:lnTo>
                <a:lnTo>
                  <a:pt x="0" y="1041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3">
            <a:extLst>
              <a:ext uri="{FF2B5EF4-FFF2-40B4-BE49-F238E27FC236}">
                <a16:creationId xmlns:a16="http://schemas.microsoft.com/office/drawing/2014/main" id="{1AF71BA7-511B-4759-94AD-AAC43E72A07A}"/>
              </a:ext>
            </a:extLst>
          </p:cNvPr>
          <p:cNvSpPr/>
          <p:nvPr/>
        </p:nvSpPr>
        <p:spPr>
          <a:xfrm>
            <a:off x="6956248" y="2542863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362" y="0"/>
                </a:moveTo>
                <a:lnTo>
                  <a:pt x="2600" y="4167"/>
                </a:lnTo>
                <a:lnTo>
                  <a:pt x="0" y="12503"/>
                </a:lnTo>
                <a:lnTo>
                  <a:pt x="3640" y="19275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4">
            <a:extLst>
              <a:ext uri="{FF2B5EF4-FFF2-40B4-BE49-F238E27FC236}">
                <a16:creationId xmlns:a16="http://schemas.microsoft.com/office/drawing/2014/main" id="{CD4828C6-7B89-4C65-B1EF-A0F4D41F0024}"/>
              </a:ext>
            </a:extLst>
          </p:cNvPr>
          <p:cNvSpPr/>
          <p:nvPr/>
        </p:nvSpPr>
        <p:spPr>
          <a:xfrm>
            <a:off x="6959889" y="2562138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0" y="0"/>
                </a:moveTo>
                <a:lnTo>
                  <a:pt x="2080" y="7814"/>
                </a:lnTo>
                <a:lnTo>
                  <a:pt x="9362" y="12503"/>
                </a:lnTo>
                <a:lnTo>
                  <a:pt x="16643" y="1146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5">
            <a:extLst>
              <a:ext uri="{FF2B5EF4-FFF2-40B4-BE49-F238E27FC236}">
                <a16:creationId xmlns:a16="http://schemas.microsoft.com/office/drawing/2014/main" id="{D78AC7A7-34C4-433E-8732-20816C4E4227}"/>
              </a:ext>
            </a:extLst>
          </p:cNvPr>
          <p:cNvSpPr/>
          <p:nvPr/>
        </p:nvSpPr>
        <p:spPr>
          <a:xfrm>
            <a:off x="6976533" y="2553803"/>
            <a:ext cx="9525" cy="20320"/>
          </a:xfrm>
          <a:custGeom>
            <a:avLst/>
            <a:gdLst/>
            <a:ahLst/>
            <a:cxnLst/>
            <a:rect l="l" t="t" r="r" b="b"/>
            <a:pathLst>
              <a:path w="9525" h="20319">
                <a:moveTo>
                  <a:pt x="0" y="19796"/>
                </a:moveTo>
                <a:lnTo>
                  <a:pt x="6761" y="15628"/>
                </a:lnTo>
                <a:lnTo>
                  <a:pt x="9362" y="7293"/>
                </a:lnTo>
                <a:lnTo>
                  <a:pt x="5721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6">
            <a:extLst>
              <a:ext uri="{FF2B5EF4-FFF2-40B4-BE49-F238E27FC236}">
                <a16:creationId xmlns:a16="http://schemas.microsoft.com/office/drawing/2014/main" id="{896D90D6-32B1-43E9-B86E-4BD2CC5F6661}"/>
              </a:ext>
            </a:extLst>
          </p:cNvPr>
          <p:cNvSpPr/>
          <p:nvPr/>
        </p:nvSpPr>
        <p:spPr>
          <a:xfrm>
            <a:off x="7010861" y="2486601"/>
            <a:ext cx="141471" cy="20838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7">
            <a:extLst>
              <a:ext uri="{FF2B5EF4-FFF2-40B4-BE49-F238E27FC236}">
                <a16:creationId xmlns:a16="http://schemas.microsoft.com/office/drawing/2014/main" id="{1B684327-EEC4-48B6-8448-4D7E6237A5BC}"/>
              </a:ext>
            </a:extLst>
          </p:cNvPr>
          <p:cNvSpPr/>
          <p:nvPr/>
        </p:nvSpPr>
        <p:spPr>
          <a:xfrm>
            <a:off x="7008260" y="2479827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0" y="125550"/>
                </a:moveTo>
                <a:lnTo>
                  <a:pt x="52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78">
            <a:extLst>
              <a:ext uri="{FF2B5EF4-FFF2-40B4-BE49-F238E27FC236}">
                <a16:creationId xmlns:a16="http://schemas.microsoft.com/office/drawing/2014/main" id="{D1175E4A-653A-4096-88F2-C15D079DF935}"/>
              </a:ext>
            </a:extLst>
          </p:cNvPr>
          <p:cNvSpPr/>
          <p:nvPr/>
        </p:nvSpPr>
        <p:spPr>
          <a:xfrm>
            <a:off x="7046229" y="2502228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0" y="125550"/>
                </a:moveTo>
                <a:lnTo>
                  <a:pt x="520" y="0"/>
                </a:lnTo>
                <a:lnTo>
                  <a:pt x="28606" y="15628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79">
            <a:extLst>
              <a:ext uri="{FF2B5EF4-FFF2-40B4-BE49-F238E27FC236}">
                <a16:creationId xmlns:a16="http://schemas.microsoft.com/office/drawing/2014/main" id="{5DF9210A-691A-4633-89EE-212F356A44C4}"/>
              </a:ext>
            </a:extLst>
          </p:cNvPr>
          <p:cNvSpPr/>
          <p:nvPr/>
        </p:nvSpPr>
        <p:spPr>
          <a:xfrm>
            <a:off x="7084198" y="2525150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0" y="125550"/>
                </a:moveTo>
                <a:lnTo>
                  <a:pt x="52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0">
            <a:extLst>
              <a:ext uri="{FF2B5EF4-FFF2-40B4-BE49-F238E27FC236}">
                <a16:creationId xmlns:a16="http://schemas.microsoft.com/office/drawing/2014/main" id="{33D361A8-0A7F-4DB0-82A6-03C78674CA4F}"/>
              </a:ext>
            </a:extLst>
          </p:cNvPr>
          <p:cNvSpPr/>
          <p:nvPr/>
        </p:nvSpPr>
        <p:spPr>
          <a:xfrm>
            <a:off x="7122167" y="2547552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0" y="125550"/>
                </a:moveTo>
                <a:lnTo>
                  <a:pt x="52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1">
            <a:extLst>
              <a:ext uri="{FF2B5EF4-FFF2-40B4-BE49-F238E27FC236}">
                <a16:creationId xmlns:a16="http://schemas.microsoft.com/office/drawing/2014/main" id="{3B88C132-892E-4EF2-B20E-20714BEF07BF}"/>
              </a:ext>
            </a:extLst>
          </p:cNvPr>
          <p:cNvSpPr/>
          <p:nvPr/>
        </p:nvSpPr>
        <p:spPr>
          <a:xfrm>
            <a:off x="7122167" y="2562659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2">
            <a:extLst>
              <a:ext uri="{FF2B5EF4-FFF2-40B4-BE49-F238E27FC236}">
                <a16:creationId xmlns:a16="http://schemas.microsoft.com/office/drawing/2014/main" id="{20AC19E8-9F14-429F-AE12-C9C15A586D78}"/>
              </a:ext>
            </a:extLst>
          </p:cNvPr>
          <p:cNvSpPr/>
          <p:nvPr/>
        </p:nvSpPr>
        <p:spPr>
          <a:xfrm>
            <a:off x="7084198" y="2540258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3">
            <a:extLst>
              <a:ext uri="{FF2B5EF4-FFF2-40B4-BE49-F238E27FC236}">
                <a16:creationId xmlns:a16="http://schemas.microsoft.com/office/drawing/2014/main" id="{85101C26-892E-464B-8010-6C32ACB68C87}"/>
              </a:ext>
            </a:extLst>
          </p:cNvPr>
          <p:cNvSpPr/>
          <p:nvPr/>
        </p:nvSpPr>
        <p:spPr>
          <a:xfrm>
            <a:off x="7046229" y="2517857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28606" y="0"/>
                </a:moveTo>
                <a:lnTo>
                  <a:pt x="28086" y="125550"/>
                </a:lnTo>
                <a:lnTo>
                  <a:pt x="0" y="109921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4">
            <a:extLst>
              <a:ext uri="{FF2B5EF4-FFF2-40B4-BE49-F238E27FC236}">
                <a16:creationId xmlns:a16="http://schemas.microsoft.com/office/drawing/2014/main" id="{4B9B960D-A4DB-44D2-B686-CF7CC0F4B6BB}"/>
              </a:ext>
            </a:extLst>
          </p:cNvPr>
          <p:cNvSpPr/>
          <p:nvPr/>
        </p:nvSpPr>
        <p:spPr>
          <a:xfrm>
            <a:off x="7008260" y="2494935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5">
            <a:extLst>
              <a:ext uri="{FF2B5EF4-FFF2-40B4-BE49-F238E27FC236}">
                <a16:creationId xmlns:a16="http://schemas.microsoft.com/office/drawing/2014/main" id="{278CE4C7-191A-4DA5-886D-05926AF35C1B}"/>
              </a:ext>
            </a:extLst>
          </p:cNvPr>
          <p:cNvSpPr/>
          <p:nvPr/>
        </p:nvSpPr>
        <p:spPr>
          <a:xfrm>
            <a:off x="6894354" y="2428252"/>
            <a:ext cx="54096" cy="179203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6">
            <a:extLst>
              <a:ext uri="{FF2B5EF4-FFF2-40B4-BE49-F238E27FC236}">
                <a16:creationId xmlns:a16="http://schemas.microsoft.com/office/drawing/2014/main" id="{BBE72C04-571A-45A4-B3AE-50C5AD0CBDC5}"/>
              </a:ext>
            </a:extLst>
          </p:cNvPr>
          <p:cNvSpPr/>
          <p:nvPr/>
        </p:nvSpPr>
        <p:spPr>
          <a:xfrm>
            <a:off x="7135690" y="2561618"/>
            <a:ext cx="54098" cy="179202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7">
            <a:extLst>
              <a:ext uri="{FF2B5EF4-FFF2-40B4-BE49-F238E27FC236}">
                <a16:creationId xmlns:a16="http://schemas.microsoft.com/office/drawing/2014/main" id="{1CA55519-601C-44EB-B6EC-A2357AFF40B7}"/>
              </a:ext>
            </a:extLst>
          </p:cNvPr>
          <p:cNvSpPr/>
          <p:nvPr/>
        </p:nvSpPr>
        <p:spPr>
          <a:xfrm>
            <a:off x="7128409" y="2561096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5" h="171450">
                <a:moveTo>
                  <a:pt x="15603" y="171394"/>
                </a:moveTo>
                <a:lnTo>
                  <a:pt x="0" y="161496"/>
                </a:lnTo>
                <a:lnTo>
                  <a:pt x="0" y="19796"/>
                </a:lnTo>
                <a:lnTo>
                  <a:pt x="33287" y="0"/>
                </a:lnTo>
                <a:lnTo>
                  <a:pt x="48891" y="9897"/>
                </a:lnTo>
                <a:lnTo>
                  <a:pt x="48891" y="27610"/>
                </a:lnTo>
                <a:lnTo>
                  <a:pt x="28086" y="39592"/>
                </a:lnTo>
                <a:lnTo>
                  <a:pt x="28086" y="137532"/>
                </a:lnTo>
                <a:lnTo>
                  <a:pt x="49864" y="137532"/>
                </a:lnTo>
                <a:lnTo>
                  <a:pt x="48891" y="152640"/>
                </a:lnTo>
                <a:lnTo>
                  <a:pt x="15603" y="171394"/>
                </a:lnTo>
                <a:close/>
              </a:path>
              <a:path w="50165" h="171450">
                <a:moveTo>
                  <a:pt x="49864" y="137532"/>
                </a:moveTo>
                <a:lnTo>
                  <a:pt x="28086" y="137532"/>
                </a:lnTo>
                <a:lnTo>
                  <a:pt x="37448" y="130760"/>
                </a:lnTo>
                <a:lnTo>
                  <a:pt x="49931" y="136490"/>
                </a:lnTo>
                <a:lnTo>
                  <a:pt x="49864" y="137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88">
            <a:extLst>
              <a:ext uri="{FF2B5EF4-FFF2-40B4-BE49-F238E27FC236}">
                <a16:creationId xmlns:a16="http://schemas.microsoft.com/office/drawing/2014/main" id="{393CA1D1-1F4D-4F6A-9189-76CD2871800C}"/>
              </a:ext>
            </a:extLst>
          </p:cNvPr>
          <p:cNvSpPr/>
          <p:nvPr/>
        </p:nvSpPr>
        <p:spPr>
          <a:xfrm>
            <a:off x="7128409" y="2561096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5" h="171450">
                <a:moveTo>
                  <a:pt x="37448" y="130760"/>
                </a:moveTo>
                <a:lnTo>
                  <a:pt x="28086" y="137532"/>
                </a:lnTo>
                <a:lnTo>
                  <a:pt x="28086" y="39592"/>
                </a:lnTo>
                <a:lnTo>
                  <a:pt x="48891" y="27610"/>
                </a:lnTo>
                <a:lnTo>
                  <a:pt x="48891" y="9897"/>
                </a:lnTo>
                <a:lnTo>
                  <a:pt x="33287" y="0"/>
                </a:lnTo>
                <a:lnTo>
                  <a:pt x="0" y="19796"/>
                </a:lnTo>
                <a:lnTo>
                  <a:pt x="0" y="161496"/>
                </a:lnTo>
                <a:lnTo>
                  <a:pt x="15603" y="171394"/>
                </a:lnTo>
                <a:lnTo>
                  <a:pt x="48891" y="152640"/>
                </a:lnTo>
                <a:lnTo>
                  <a:pt x="49931" y="136490"/>
                </a:lnTo>
                <a:lnTo>
                  <a:pt x="37448" y="130760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89">
            <a:extLst>
              <a:ext uri="{FF2B5EF4-FFF2-40B4-BE49-F238E27FC236}">
                <a16:creationId xmlns:a16="http://schemas.microsoft.com/office/drawing/2014/main" id="{73C54406-5814-496B-A5A4-F29A4C1AE176}"/>
              </a:ext>
            </a:extLst>
          </p:cNvPr>
          <p:cNvSpPr/>
          <p:nvPr/>
        </p:nvSpPr>
        <p:spPr>
          <a:xfrm>
            <a:off x="6893313" y="2424605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5" h="171450">
                <a:moveTo>
                  <a:pt x="15603" y="171395"/>
                </a:moveTo>
                <a:lnTo>
                  <a:pt x="0" y="161497"/>
                </a:lnTo>
                <a:lnTo>
                  <a:pt x="0" y="19796"/>
                </a:lnTo>
                <a:lnTo>
                  <a:pt x="33287" y="0"/>
                </a:lnTo>
                <a:lnTo>
                  <a:pt x="48891" y="9898"/>
                </a:lnTo>
                <a:lnTo>
                  <a:pt x="48891" y="27610"/>
                </a:lnTo>
                <a:lnTo>
                  <a:pt x="28086" y="39592"/>
                </a:lnTo>
                <a:lnTo>
                  <a:pt x="28086" y="137533"/>
                </a:lnTo>
                <a:lnTo>
                  <a:pt x="49864" y="137533"/>
                </a:lnTo>
                <a:lnTo>
                  <a:pt x="48891" y="152640"/>
                </a:lnTo>
                <a:lnTo>
                  <a:pt x="15603" y="171395"/>
                </a:lnTo>
                <a:close/>
              </a:path>
              <a:path w="50165" h="171450">
                <a:moveTo>
                  <a:pt x="49864" y="137533"/>
                </a:moveTo>
                <a:lnTo>
                  <a:pt x="28086" y="137533"/>
                </a:lnTo>
                <a:lnTo>
                  <a:pt x="37448" y="130760"/>
                </a:lnTo>
                <a:lnTo>
                  <a:pt x="49931" y="136491"/>
                </a:lnTo>
                <a:lnTo>
                  <a:pt x="49864" y="137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0">
            <a:extLst>
              <a:ext uri="{FF2B5EF4-FFF2-40B4-BE49-F238E27FC236}">
                <a16:creationId xmlns:a16="http://schemas.microsoft.com/office/drawing/2014/main" id="{31211BF0-CE1E-4592-91C5-28D75F3A7557}"/>
              </a:ext>
            </a:extLst>
          </p:cNvPr>
          <p:cNvSpPr/>
          <p:nvPr/>
        </p:nvSpPr>
        <p:spPr>
          <a:xfrm>
            <a:off x="6893313" y="2424605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5" h="171450">
                <a:moveTo>
                  <a:pt x="37448" y="130760"/>
                </a:moveTo>
                <a:lnTo>
                  <a:pt x="28086" y="137533"/>
                </a:lnTo>
                <a:lnTo>
                  <a:pt x="28086" y="39592"/>
                </a:lnTo>
                <a:lnTo>
                  <a:pt x="48891" y="27610"/>
                </a:lnTo>
                <a:lnTo>
                  <a:pt x="48891" y="9898"/>
                </a:lnTo>
                <a:lnTo>
                  <a:pt x="33287" y="0"/>
                </a:lnTo>
                <a:lnTo>
                  <a:pt x="0" y="19796"/>
                </a:lnTo>
                <a:lnTo>
                  <a:pt x="0" y="161497"/>
                </a:lnTo>
                <a:lnTo>
                  <a:pt x="15603" y="171395"/>
                </a:lnTo>
                <a:lnTo>
                  <a:pt x="48891" y="152640"/>
                </a:lnTo>
                <a:lnTo>
                  <a:pt x="49931" y="136491"/>
                </a:lnTo>
                <a:lnTo>
                  <a:pt x="37448" y="130760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1">
            <a:extLst>
              <a:ext uri="{FF2B5EF4-FFF2-40B4-BE49-F238E27FC236}">
                <a16:creationId xmlns:a16="http://schemas.microsoft.com/office/drawing/2014/main" id="{DC3FFCAE-58B7-4094-B17A-3EBF57DADA19}"/>
              </a:ext>
            </a:extLst>
          </p:cNvPr>
          <p:cNvSpPr/>
          <p:nvPr/>
        </p:nvSpPr>
        <p:spPr>
          <a:xfrm>
            <a:off x="7202266" y="2603295"/>
            <a:ext cx="24964" cy="25005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2">
            <a:extLst>
              <a:ext uri="{FF2B5EF4-FFF2-40B4-BE49-F238E27FC236}">
                <a16:creationId xmlns:a16="http://schemas.microsoft.com/office/drawing/2014/main" id="{3E5F076F-1AFA-4845-827B-BEF1D44486D5}"/>
              </a:ext>
            </a:extLst>
          </p:cNvPr>
          <p:cNvSpPr/>
          <p:nvPr/>
        </p:nvSpPr>
        <p:spPr>
          <a:xfrm>
            <a:off x="7202266" y="2703319"/>
            <a:ext cx="24964" cy="25006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3">
            <a:extLst>
              <a:ext uri="{FF2B5EF4-FFF2-40B4-BE49-F238E27FC236}">
                <a16:creationId xmlns:a16="http://schemas.microsoft.com/office/drawing/2014/main" id="{38B9783F-077B-4D61-B092-4FFF071E5238}"/>
              </a:ext>
            </a:extLst>
          </p:cNvPr>
          <p:cNvSpPr/>
          <p:nvPr/>
        </p:nvSpPr>
        <p:spPr>
          <a:xfrm>
            <a:off x="6882127" y="2265976"/>
            <a:ext cx="940131" cy="658220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4">
            <a:extLst>
              <a:ext uri="{FF2B5EF4-FFF2-40B4-BE49-F238E27FC236}">
                <a16:creationId xmlns:a16="http://schemas.microsoft.com/office/drawing/2014/main" id="{D1CECD92-E615-4C0B-988A-C5279B7B746A}"/>
              </a:ext>
            </a:extLst>
          </p:cNvPr>
          <p:cNvSpPr/>
          <p:nvPr/>
        </p:nvSpPr>
        <p:spPr>
          <a:xfrm>
            <a:off x="7252196" y="2611630"/>
            <a:ext cx="349523" cy="35841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5">
            <a:extLst>
              <a:ext uri="{FF2B5EF4-FFF2-40B4-BE49-F238E27FC236}">
                <a16:creationId xmlns:a16="http://schemas.microsoft.com/office/drawing/2014/main" id="{B552BEAD-E372-446E-A784-FC12D45B13FB}"/>
              </a:ext>
            </a:extLst>
          </p:cNvPr>
          <p:cNvSpPr/>
          <p:nvPr/>
        </p:nvSpPr>
        <p:spPr>
          <a:xfrm>
            <a:off x="7248036" y="2605899"/>
            <a:ext cx="349885" cy="360045"/>
          </a:xfrm>
          <a:custGeom>
            <a:avLst/>
            <a:gdLst/>
            <a:ahLst/>
            <a:cxnLst/>
            <a:rect l="l" t="t" r="r" b="b"/>
            <a:pathLst>
              <a:path w="349884" h="360044">
                <a:moveTo>
                  <a:pt x="349522" y="359981"/>
                </a:moveTo>
                <a:lnTo>
                  <a:pt x="0" y="155766"/>
                </a:lnTo>
                <a:lnTo>
                  <a:pt x="0" y="0"/>
                </a:lnTo>
                <a:lnTo>
                  <a:pt x="349522" y="200568"/>
                </a:lnTo>
                <a:lnTo>
                  <a:pt x="349522" y="3599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6">
            <a:extLst>
              <a:ext uri="{FF2B5EF4-FFF2-40B4-BE49-F238E27FC236}">
                <a16:creationId xmlns:a16="http://schemas.microsoft.com/office/drawing/2014/main" id="{417043E0-8A7A-4145-8462-5786AA719460}"/>
              </a:ext>
            </a:extLst>
          </p:cNvPr>
          <p:cNvSpPr/>
          <p:nvPr/>
        </p:nvSpPr>
        <p:spPr>
          <a:xfrm>
            <a:off x="7248036" y="2605899"/>
            <a:ext cx="349885" cy="360045"/>
          </a:xfrm>
          <a:custGeom>
            <a:avLst/>
            <a:gdLst/>
            <a:ahLst/>
            <a:cxnLst/>
            <a:rect l="l" t="t" r="r" b="b"/>
            <a:pathLst>
              <a:path w="349884" h="360044">
                <a:moveTo>
                  <a:pt x="349522" y="359981"/>
                </a:moveTo>
                <a:lnTo>
                  <a:pt x="0" y="155766"/>
                </a:lnTo>
                <a:lnTo>
                  <a:pt x="0" y="0"/>
                </a:lnTo>
                <a:lnTo>
                  <a:pt x="349522" y="200568"/>
                </a:lnTo>
                <a:lnTo>
                  <a:pt x="349522" y="359981"/>
                </a:lnTo>
                <a:close/>
              </a:path>
            </a:pathLst>
          </a:custGeom>
          <a:ln w="4164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7">
            <a:extLst>
              <a:ext uri="{FF2B5EF4-FFF2-40B4-BE49-F238E27FC236}">
                <a16:creationId xmlns:a16="http://schemas.microsoft.com/office/drawing/2014/main" id="{5D9FDCF9-01A5-4538-8808-62AB90538203}"/>
              </a:ext>
            </a:extLst>
          </p:cNvPr>
          <p:cNvSpPr/>
          <p:nvPr/>
        </p:nvSpPr>
        <p:spPr>
          <a:xfrm>
            <a:off x="7268841" y="2644971"/>
            <a:ext cx="94793" cy="160455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498">
            <a:extLst>
              <a:ext uri="{FF2B5EF4-FFF2-40B4-BE49-F238E27FC236}">
                <a16:creationId xmlns:a16="http://schemas.microsoft.com/office/drawing/2014/main" id="{674FB35A-B6D0-4B1A-BBD1-E170A8578582}"/>
              </a:ext>
            </a:extLst>
          </p:cNvPr>
          <p:cNvSpPr/>
          <p:nvPr/>
        </p:nvSpPr>
        <p:spPr>
          <a:xfrm>
            <a:off x="7327615" y="2680396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16643" y="12503"/>
                </a:moveTo>
                <a:lnTo>
                  <a:pt x="15083" y="5209"/>
                </a:lnTo>
                <a:lnTo>
                  <a:pt x="7801" y="0"/>
                </a:lnTo>
                <a:lnTo>
                  <a:pt x="0" y="1562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499">
            <a:extLst>
              <a:ext uri="{FF2B5EF4-FFF2-40B4-BE49-F238E27FC236}">
                <a16:creationId xmlns:a16="http://schemas.microsoft.com/office/drawing/2014/main" id="{490E2124-C3D8-4EFA-A05B-6502F2FF1133}"/>
              </a:ext>
            </a:extLst>
          </p:cNvPr>
          <p:cNvSpPr/>
          <p:nvPr/>
        </p:nvSpPr>
        <p:spPr>
          <a:xfrm>
            <a:off x="7318253" y="2681958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362" y="0"/>
                </a:moveTo>
                <a:lnTo>
                  <a:pt x="2600" y="3647"/>
                </a:lnTo>
                <a:lnTo>
                  <a:pt x="0" y="12503"/>
                </a:lnTo>
                <a:lnTo>
                  <a:pt x="3640" y="19275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0">
            <a:extLst>
              <a:ext uri="{FF2B5EF4-FFF2-40B4-BE49-F238E27FC236}">
                <a16:creationId xmlns:a16="http://schemas.microsoft.com/office/drawing/2014/main" id="{071BDD84-FF78-45C7-B16D-609145119310}"/>
              </a:ext>
            </a:extLst>
          </p:cNvPr>
          <p:cNvSpPr/>
          <p:nvPr/>
        </p:nvSpPr>
        <p:spPr>
          <a:xfrm>
            <a:off x="7321894" y="2701234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0" y="0"/>
                </a:moveTo>
                <a:lnTo>
                  <a:pt x="2080" y="7814"/>
                </a:lnTo>
                <a:lnTo>
                  <a:pt x="9362" y="12502"/>
                </a:lnTo>
                <a:lnTo>
                  <a:pt x="16643" y="10940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1">
            <a:extLst>
              <a:ext uri="{FF2B5EF4-FFF2-40B4-BE49-F238E27FC236}">
                <a16:creationId xmlns:a16="http://schemas.microsoft.com/office/drawing/2014/main" id="{60E7B4C2-DBE4-48D5-8899-7798E983F0FE}"/>
              </a:ext>
            </a:extLst>
          </p:cNvPr>
          <p:cNvSpPr/>
          <p:nvPr/>
        </p:nvSpPr>
        <p:spPr>
          <a:xfrm>
            <a:off x="7338538" y="2692899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0" y="19275"/>
                </a:moveTo>
                <a:lnTo>
                  <a:pt x="6761" y="15628"/>
                </a:lnTo>
                <a:lnTo>
                  <a:pt x="9362" y="6772"/>
                </a:lnTo>
                <a:lnTo>
                  <a:pt x="5721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2">
            <a:extLst>
              <a:ext uri="{FF2B5EF4-FFF2-40B4-BE49-F238E27FC236}">
                <a16:creationId xmlns:a16="http://schemas.microsoft.com/office/drawing/2014/main" id="{8F6E0A76-7D9A-446B-A071-5C689B0757D4}"/>
              </a:ext>
            </a:extLst>
          </p:cNvPr>
          <p:cNvSpPr/>
          <p:nvPr/>
        </p:nvSpPr>
        <p:spPr>
          <a:xfrm>
            <a:off x="7323714" y="2761666"/>
            <a:ext cx="28346" cy="2839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3">
            <a:extLst>
              <a:ext uri="{FF2B5EF4-FFF2-40B4-BE49-F238E27FC236}">
                <a16:creationId xmlns:a16="http://schemas.microsoft.com/office/drawing/2014/main" id="{70D38CD3-B389-4FD1-BEB7-8F3A8E167206}"/>
              </a:ext>
            </a:extLst>
          </p:cNvPr>
          <p:cNvSpPr/>
          <p:nvPr/>
        </p:nvSpPr>
        <p:spPr>
          <a:xfrm>
            <a:off x="7327615" y="2754372"/>
            <a:ext cx="17145" cy="12065"/>
          </a:xfrm>
          <a:custGeom>
            <a:avLst/>
            <a:gdLst/>
            <a:ahLst/>
            <a:cxnLst/>
            <a:rect l="l" t="t" r="r" b="b"/>
            <a:pathLst>
              <a:path w="17145" h="12064">
                <a:moveTo>
                  <a:pt x="16643" y="11981"/>
                </a:moveTo>
                <a:lnTo>
                  <a:pt x="15083" y="4688"/>
                </a:lnTo>
                <a:lnTo>
                  <a:pt x="7801" y="0"/>
                </a:lnTo>
                <a:lnTo>
                  <a:pt x="0" y="1041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4">
            <a:extLst>
              <a:ext uri="{FF2B5EF4-FFF2-40B4-BE49-F238E27FC236}">
                <a16:creationId xmlns:a16="http://schemas.microsoft.com/office/drawing/2014/main" id="{B5D5E5A8-B101-4A52-85E6-F5834C53432A}"/>
              </a:ext>
            </a:extLst>
          </p:cNvPr>
          <p:cNvSpPr/>
          <p:nvPr/>
        </p:nvSpPr>
        <p:spPr>
          <a:xfrm>
            <a:off x="7318253" y="2755414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362" y="0"/>
                </a:moveTo>
                <a:lnTo>
                  <a:pt x="2600" y="4167"/>
                </a:lnTo>
                <a:lnTo>
                  <a:pt x="0" y="12503"/>
                </a:lnTo>
                <a:lnTo>
                  <a:pt x="3640" y="19275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5">
            <a:extLst>
              <a:ext uri="{FF2B5EF4-FFF2-40B4-BE49-F238E27FC236}">
                <a16:creationId xmlns:a16="http://schemas.microsoft.com/office/drawing/2014/main" id="{4EC4ED78-6B60-46A1-A765-8D31544DB88F}"/>
              </a:ext>
            </a:extLst>
          </p:cNvPr>
          <p:cNvSpPr/>
          <p:nvPr/>
        </p:nvSpPr>
        <p:spPr>
          <a:xfrm>
            <a:off x="7321894" y="2774689"/>
            <a:ext cx="17145" cy="12700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0" y="0"/>
                </a:moveTo>
                <a:lnTo>
                  <a:pt x="2080" y="7814"/>
                </a:lnTo>
                <a:lnTo>
                  <a:pt x="9362" y="12502"/>
                </a:lnTo>
                <a:lnTo>
                  <a:pt x="16643" y="11461"/>
                </a:lnTo>
              </a:path>
            </a:pathLst>
          </a:custGeom>
          <a:ln w="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6">
            <a:extLst>
              <a:ext uri="{FF2B5EF4-FFF2-40B4-BE49-F238E27FC236}">
                <a16:creationId xmlns:a16="http://schemas.microsoft.com/office/drawing/2014/main" id="{B9218600-6E4C-447D-8514-426414AC9EA6}"/>
              </a:ext>
            </a:extLst>
          </p:cNvPr>
          <p:cNvSpPr/>
          <p:nvPr/>
        </p:nvSpPr>
        <p:spPr>
          <a:xfrm>
            <a:off x="7338538" y="2766354"/>
            <a:ext cx="9525" cy="20320"/>
          </a:xfrm>
          <a:custGeom>
            <a:avLst/>
            <a:gdLst/>
            <a:ahLst/>
            <a:cxnLst/>
            <a:rect l="l" t="t" r="r" b="b"/>
            <a:pathLst>
              <a:path w="9525" h="20319">
                <a:moveTo>
                  <a:pt x="0" y="19796"/>
                </a:moveTo>
                <a:lnTo>
                  <a:pt x="6761" y="15628"/>
                </a:lnTo>
                <a:lnTo>
                  <a:pt x="9362" y="7293"/>
                </a:lnTo>
                <a:lnTo>
                  <a:pt x="5721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7">
            <a:extLst>
              <a:ext uri="{FF2B5EF4-FFF2-40B4-BE49-F238E27FC236}">
                <a16:creationId xmlns:a16="http://schemas.microsoft.com/office/drawing/2014/main" id="{6F6565DC-0D69-4340-B1C2-E69C35F67EE7}"/>
              </a:ext>
            </a:extLst>
          </p:cNvPr>
          <p:cNvSpPr/>
          <p:nvPr/>
        </p:nvSpPr>
        <p:spPr>
          <a:xfrm>
            <a:off x="7377026" y="2694982"/>
            <a:ext cx="141474" cy="208383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08">
            <a:extLst>
              <a:ext uri="{FF2B5EF4-FFF2-40B4-BE49-F238E27FC236}">
                <a16:creationId xmlns:a16="http://schemas.microsoft.com/office/drawing/2014/main" id="{3AFC53F7-EA48-4E7B-B27A-DDEE738A0937}"/>
              </a:ext>
            </a:extLst>
          </p:cNvPr>
          <p:cNvSpPr/>
          <p:nvPr/>
        </p:nvSpPr>
        <p:spPr>
          <a:xfrm>
            <a:off x="7370265" y="2692378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0" y="125551"/>
                </a:moveTo>
                <a:lnTo>
                  <a:pt x="52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09">
            <a:extLst>
              <a:ext uri="{FF2B5EF4-FFF2-40B4-BE49-F238E27FC236}">
                <a16:creationId xmlns:a16="http://schemas.microsoft.com/office/drawing/2014/main" id="{BC5C9438-A23C-4102-A19E-1F205C5F3547}"/>
              </a:ext>
            </a:extLst>
          </p:cNvPr>
          <p:cNvSpPr/>
          <p:nvPr/>
        </p:nvSpPr>
        <p:spPr>
          <a:xfrm>
            <a:off x="7408234" y="2714779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0" y="125550"/>
                </a:moveTo>
                <a:lnTo>
                  <a:pt x="520" y="0"/>
                </a:lnTo>
                <a:lnTo>
                  <a:pt x="28606" y="15628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0">
            <a:extLst>
              <a:ext uri="{FF2B5EF4-FFF2-40B4-BE49-F238E27FC236}">
                <a16:creationId xmlns:a16="http://schemas.microsoft.com/office/drawing/2014/main" id="{52C2A2E4-DBB5-4FAC-A3FE-264208C3E3A8}"/>
              </a:ext>
            </a:extLst>
          </p:cNvPr>
          <p:cNvSpPr/>
          <p:nvPr/>
        </p:nvSpPr>
        <p:spPr>
          <a:xfrm>
            <a:off x="7446202" y="2737701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0" y="125551"/>
                </a:moveTo>
                <a:lnTo>
                  <a:pt x="520" y="0"/>
                </a:lnTo>
                <a:lnTo>
                  <a:pt x="28607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1">
            <a:extLst>
              <a:ext uri="{FF2B5EF4-FFF2-40B4-BE49-F238E27FC236}">
                <a16:creationId xmlns:a16="http://schemas.microsoft.com/office/drawing/2014/main" id="{898F615F-C338-4A04-AA02-C492C3B13D35}"/>
              </a:ext>
            </a:extLst>
          </p:cNvPr>
          <p:cNvSpPr/>
          <p:nvPr/>
        </p:nvSpPr>
        <p:spPr>
          <a:xfrm>
            <a:off x="7484172" y="2760102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0" y="125551"/>
                </a:moveTo>
                <a:lnTo>
                  <a:pt x="520" y="0"/>
                </a:lnTo>
                <a:lnTo>
                  <a:pt x="28606" y="15107"/>
                </a:lnTo>
              </a:path>
            </a:pathLst>
          </a:custGeom>
          <a:ln w="4161">
            <a:solidFill>
              <a:srgbClr val="6AA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2">
            <a:extLst>
              <a:ext uri="{FF2B5EF4-FFF2-40B4-BE49-F238E27FC236}">
                <a16:creationId xmlns:a16="http://schemas.microsoft.com/office/drawing/2014/main" id="{96EB0CEE-99AA-45D6-B908-71478849D616}"/>
              </a:ext>
            </a:extLst>
          </p:cNvPr>
          <p:cNvSpPr/>
          <p:nvPr/>
        </p:nvSpPr>
        <p:spPr>
          <a:xfrm>
            <a:off x="7484172" y="2775210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3">
            <a:extLst>
              <a:ext uri="{FF2B5EF4-FFF2-40B4-BE49-F238E27FC236}">
                <a16:creationId xmlns:a16="http://schemas.microsoft.com/office/drawing/2014/main" id="{361A67B3-1BD7-4CD6-83E7-FDF7057DD2B5}"/>
              </a:ext>
            </a:extLst>
          </p:cNvPr>
          <p:cNvSpPr/>
          <p:nvPr/>
        </p:nvSpPr>
        <p:spPr>
          <a:xfrm>
            <a:off x="7446202" y="2752809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28607" y="0"/>
                </a:moveTo>
                <a:lnTo>
                  <a:pt x="28087" y="125551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4">
            <a:extLst>
              <a:ext uri="{FF2B5EF4-FFF2-40B4-BE49-F238E27FC236}">
                <a16:creationId xmlns:a16="http://schemas.microsoft.com/office/drawing/2014/main" id="{D080F0F7-2635-4C24-B30F-54CC12D0054E}"/>
              </a:ext>
            </a:extLst>
          </p:cNvPr>
          <p:cNvSpPr/>
          <p:nvPr/>
        </p:nvSpPr>
        <p:spPr>
          <a:xfrm>
            <a:off x="7408234" y="2730407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28606" y="0"/>
                </a:moveTo>
                <a:lnTo>
                  <a:pt x="28086" y="125551"/>
                </a:lnTo>
                <a:lnTo>
                  <a:pt x="0" y="109922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5">
            <a:extLst>
              <a:ext uri="{FF2B5EF4-FFF2-40B4-BE49-F238E27FC236}">
                <a16:creationId xmlns:a16="http://schemas.microsoft.com/office/drawing/2014/main" id="{7BF3D454-46BC-4FB5-AF18-4A2E13868AD3}"/>
              </a:ext>
            </a:extLst>
          </p:cNvPr>
          <p:cNvSpPr/>
          <p:nvPr/>
        </p:nvSpPr>
        <p:spPr>
          <a:xfrm>
            <a:off x="7370265" y="2707485"/>
            <a:ext cx="29209" cy="125730"/>
          </a:xfrm>
          <a:custGeom>
            <a:avLst/>
            <a:gdLst/>
            <a:ahLst/>
            <a:cxnLst/>
            <a:rect l="l" t="t" r="r" b="b"/>
            <a:pathLst>
              <a:path w="29209" h="125730">
                <a:moveTo>
                  <a:pt x="28606" y="0"/>
                </a:moveTo>
                <a:lnTo>
                  <a:pt x="28086" y="125550"/>
                </a:lnTo>
                <a:lnTo>
                  <a:pt x="0" y="110443"/>
                </a:lnTo>
              </a:path>
            </a:pathLst>
          </a:custGeom>
          <a:ln w="4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6">
            <a:extLst>
              <a:ext uri="{FF2B5EF4-FFF2-40B4-BE49-F238E27FC236}">
                <a16:creationId xmlns:a16="http://schemas.microsoft.com/office/drawing/2014/main" id="{3E4F259C-4FF2-48F7-8085-075B90694C1D}"/>
              </a:ext>
            </a:extLst>
          </p:cNvPr>
          <p:cNvSpPr/>
          <p:nvPr/>
        </p:nvSpPr>
        <p:spPr>
          <a:xfrm>
            <a:off x="7260520" y="2644971"/>
            <a:ext cx="54097" cy="170867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7">
            <a:extLst>
              <a:ext uri="{FF2B5EF4-FFF2-40B4-BE49-F238E27FC236}">
                <a16:creationId xmlns:a16="http://schemas.microsoft.com/office/drawing/2014/main" id="{B276FC2E-1087-4C03-B6B7-301702FEF971}"/>
              </a:ext>
            </a:extLst>
          </p:cNvPr>
          <p:cNvSpPr/>
          <p:nvPr/>
        </p:nvSpPr>
        <p:spPr>
          <a:xfrm>
            <a:off x="7493534" y="2778337"/>
            <a:ext cx="54098" cy="170867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18">
            <a:extLst>
              <a:ext uri="{FF2B5EF4-FFF2-40B4-BE49-F238E27FC236}">
                <a16:creationId xmlns:a16="http://schemas.microsoft.com/office/drawing/2014/main" id="{02EC2E2D-EBDB-4151-B40C-6BB11D42B4AC}"/>
              </a:ext>
            </a:extLst>
          </p:cNvPr>
          <p:cNvSpPr/>
          <p:nvPr/>
        </p:nvSpPr>
        <p:spPr>
          <a:xfrm>
            <a:off x="7490414" y="2773647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5" h="171450">
                <a:moveTo>
                  <a:pt x="15603" y="171395"/>
                </a:moveTo>
                <a:lnTo>
                  <a:pt x="0" y="161497"/>
                </a:lnTo>
                <a:lnTo>
                  <a:pt x="0" y="19796"/>
                </a:lnTo>
                <a:lnTo>
                  <a:pt x="33287" y="0"/>
                </a:lnTo>
                <a:lnTo>
                  <a:pt x="48891" y="9898"/>
                </a:lnTo>
                <a:lnTo>
                  <a:pt x="48891" y="27610"/>
                </a:lnTo>
                <a:lnTo>
                  <a:pt x="28086" y="39593"/>
                </a:lnTo>
                <a:lnTo>
                  <a:pt x="28086" y="137533"/>
                </a:lnTo>
                <a:lnTo>
                  <a:pt x="49864" y="137533"/>
                </a:lnTo>
                <a:lnTo>
                  <a:pt x="48891" y="152640"/>
                </a:lnTo>
                <a:lnTo>
                  <a:pt x="15603" y="171395"/>
                </a:lnTo>
                <a:close/>
              </a:path>
              <a:path w="50165" h="171450">
                <a:moveTo>
                  <a:pt x="49864" y="137533"/>
                </a:moveTo>
                <a:lnTo>
                  <a:pt x="28086" y="137533"/>
                </a:lnTo>
                <a:lnTo>
                  <a:pt x="37448" y="130760"/>
                </a:lnTo>
                <a:lnTo>
                  <a:pt x="49931" y="136491"/>
                </a:lnTo>
                <a:lnTo>
                  <a:pt x="49864" y="137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19">
            <a:extLst>
              <a:ext uri="{FF2B5EF4-FFF2-40B4-BE49-F238E27FC236}">
                <a16:creationId xmlns:a16="http://schemas.microsoft.com/office/drawing/2014/main" id="{FC265F91-BD51-42B2-83A4-69267FD3060C}"/>
              </a:ext>
            </a:extLst>
          </p:cNvPr>
          <p:cNvSpPr/>
          <p:nvPr/>
        </p:nvSpPr>
        <p:spPr>
          <a:xfrm>
            <a:off x="7490414" y="2773647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5" h="171450">
                <a:moveTo>
                  <a:pt x="37448" y="130760"/>
                </a:moveTo>
                <a:lnTo>
                  <a:pt x="28086" y="137533"/>
                </a:lnTo>
                <a:lnTo>
                  <a:pt x="28086" y="39593"/>
                </a:lnTo>
                <a:lnTo>
                  <a:pt x="48891" y="27610"/>
                </a:lnTo>
                <a:lnTo>
                  <a:pt x="48891" y="9898"/>
                </a:lnTo>
                <a:lnTo>
                  <a:pt x="33287" y="0"/>
                </a:lnTo>
                <a:lnTo>
                  <a:pt x="0" y="19796"/>
                </a:lnTo>
                <a:lnTo>
                  <a:pt x="0" y="161497"/>
                </a:lnTo>
                <a:lnTo>
                  <a:pt x="15603" y="171395"/>
                </a:lnTo>
                <a:lnTo>
                  <a:pt x="48891" y="152640"/>
                </a:lnTo>
                <a:lnTo>
                  <a:pt x="49931" y="136491"/>
                </a:lnTo>
                <a:lnTo>
                  <a:pt x="37448" y="130760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0">
            <a:extLst>
              <a:ext uri="{FF2B5EF4-FFF2-40B4-BE49-F238E27FC236}">
                <a16:creationId xmlns:a16="http://schemas.microsoft.com/office/drawing/2014/main" id="{44EB97B7-72A7-4385-B42B-54E53BD2CA90}"/>
              </a:ext>
            </a:extLst>
          </p:cNvPr>
          <p:cNvSpPr/>
          <p:nvPr/>
        </p:nvSpPr>
        <p:spPr>
          <a:xfrm>
            <a:off x="7255318" y="2637156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5" h="171450">
                <a:moveTo>
                  <a:pt x="15603" y="171395"/>
                </a:moveTo>
                <a:lnTo>
                  <a:pt x="0" y="161497"/>
                </a:lnTo>
                <a:lnTo>
                  <a:pt x="0" y="19796"/>
                </a:lnTo>
                <a:lnTo>
                  <a:pt x="33287" y="0"/>
                </a:lnTo>
                <a:lnTo>
                  <a:pt x="48891" y="9898"/>
                </a:lnTo>
                <a:lnTo>
                  <a:pt x="48891" y="27610"/>
                </a:lnTo>
                <a:lnTo>
                  <a:pt x="28086" y="39592"/>
                </a:lnTo>
                <a:lnTo>
                  <a:pt x="28086" y="137533"/>
                </a:lnTo>
                <a:lnTo>
                  <a:pt x="49864" y="137533"/>
                </a:lnTo>
                <a:lnTo>
                  <a:pt x="48891" y="152640"/>
                </a:lnTo>
                <a:lnTo>
                  <a:pt x="15603" y="171395"/>
                </a:lnTo>
                <a:close/>
              </a:path>
              <a:path w="50165" h="171450">
                <a:moveTo>
                  <a:pt x="49864" y="137533"/>
                </a:moveTo>
                <a:lnTo>
                  <a:pt x="28086" y="137533"/>
                </a:lnTo>
                <a:lnTo>
                  <a:pt x="37448" y="130760"/>
                </a:lnTo>
                <a:lnTo>
                  <a:pt x="49931" y="136490"/>
                </a:lnTo>
                <a:lnTo>
                  <a:pt x="49864" y="137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1">
            <a:extLst>
              <a:ext uri="{FF2B5EF4-FFF2-40B4-BE49-F238E27FC236}">
                <a16:creationId xmlns:a16="http://schemas.microsoft.com/office/drawing/2014/main" id="{B32DF2C2-CE9B-4BDB-BFA9-8FEE939AB0B9}"/>
              </a:ext>
            </a:extLst>
          </p:cNvPr>
          <p:cNvSpPr/>
          <p:nvPr/>
        </p:nvSpPr>
        <p:spPr>
          <a:xfrm>
            <a:off x="7255318" y="2637156"/>
            <a:ext cx="50165" cy="171450"/>
          </a:xfrm>
          <a:custGeom>
            <a:avLst/>
            <a:gdLst/>
            <a:ahLst/>
            <a:cxnLst/>
            <a:rect l="l" t="t" r="r" b="b"/>
            <a:pathLst>
              <a:path w="50165" h="171450">
                <a:moveTo>
                  <a:pt x="37448" y="130760"/>
                </a:moveTo>
                <a:lnTo>
                  <a:pt x="28086" y="137533"/>
                </a:lnTo>
                <a:lnTo>
                  <a:pt x="28086" y="39592"/>
                </a:lnTo>
                <a:lnTo>
                  <a:pt x="48891" y="27610"/>
                </a:lnTo>
                <a:lnTo>
                  <a:pt x="48891" y="9898"/>
                </a:lnTo>
                <a:lnTo>
                  <a:pt x="33287" y="0"/>
                </a:lnTo>
                <a:lnTo>
                  <a:pt x="0" y="19796"/>
                </a:lnTo>
                <a:lnTo>
                  <a:pt x="0" y="161497"/>
                </a:lnTo>
                <a:lnTo>
                  <a:pt x="15603" y="171395"/>
                </a:lnTo>
                <a:lnTo>
                  <a:pt x="48891" y="152640"/>
                </a:lnTo>
                <a:lnTo>
                  <a:pt x="49931" y="136490"/>
                </a:lnTo>
                <a:lnTo>
                  <a:pt x="37448" y="130760"/>
                </a:lnTo>
                <a:close/>
              </a:path>
            </a:pathLst>
          </a:custGeom>
          <a:ln w="78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2">
            <a:extLst>
              <a:ext uri="{FF2B5EF4-FFF2-40B4-BE49-F238E27FC236}">
                <a16:creationId xmlns:a16="http://schemas.microsoft.com/office/drawing/2014/main" id="{4AC81A60-60CC-4586-AC15-94029C2276F3}"/>
              </a:ext>
            </a:extLst>
          </p:cNvPr>
          <p:cNvSpPr/>
          <p:nvPr/>
        </p:nvSpPr>
        <p:spPr>
          <a:xfrm>
            <a:off x="7568433" y="2820013"/>
            <a:ext cx="16643" cy="16670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3">
            <a:extLst>
              <a:ext uri="{FF2B5EF4-FFF2-40B4-BE49-F238E27FC236}">
                <a16:creationId xmlns:a16="http://schemas.microsoft.com/office/drawing/2014/main" id="{8B0E5DF1-48A0-469E-880D-818E3B8B5825}"/>
              </a:ext>
            </a:extLst>
          </p:cNvPr>
          <p:cNvSpPr/>
          <p:nvPr/>
        </p:nvSpPr>
        <p:spPr>
          <a:xfrm>
            <a:off x="7568433" y="2920037"/>
            <a:ext cx="16643" cy="16670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4">
            <a:extLst>
              <a:ext uri="{FF2B5EF4-FFF2-40B4-BE49-F238E27FC236}">
                <a16:creationId xmlns:a16="http://schemas.microsoft.com/office/drawing/2014/main" id="{B2AD3D01-3612-438F-8930-3CBE47DDF7DA}"/>
              </a:ext>
            </a:extLst>
          </p:cNvPr>
          <p:cNvSpPr/>
          <p:nvPr/>
        </p:nvSpPr>
        <p:spPr>
          <a:xfrm>
            <a:off x="7248036" y="2482432"/>
            <a:ext cx="567055" cy="483870"/>
          </a:xfrm>
          <a:custGeom>
            <a:avLst/>
            <a:gdLst/>
            <a:ahLst/>
            <a:cxnLst/>
            <a:rect l="l" t="t" r="r" b="b"/>
            <a:pathLst>
              <a:path w="567054" h="483869">
                <a:moveTo>
                  <a:pt x="566933" y="152119"/>
                </a:moveTo>
                <a:lnTo>
                  <a:pt x="49411" y="152119"/>
                </a:lnTo>
                <a:lnTo>
                  <a:pt x="49411" y="146389"/>
                </a:lnTo>
                <a:lnTo>
                  <a:pt x="308432" y="0"/>
                </a:lnTo>
                <a:lnTo>
                  <a:pt x="566933" y="148473"/>
                </a:lnTo>
                <a:lnTo>
                  <a:pt x="566933" y="152119"/>
                </a:lnTo>
                <a:close/>
              </a:path>
              <a:path w="567054" h="483869">
                <a:moveTo>
                  <a:pt x="22885" y="326119"/>
                </a:moveTo>
                <a:lnTo>
                  <a:pt x="7281" y="316221"/>
                </a:lnTo>
                <a:lnTo>
                  <a:pt x="7281" y="283401"/>
                </a:lnTo>
                <a:lnTo>
                  <a:pt x="0" y="279233"/>
                </a:lnTo>
                <a:lnTo>
                  <a:pt x="0" y="123467"/>
                </a:lnTo>
                <a:lnTo>
                  <a:pt x="49411" y="152119"/>
                </a:lnTo>
                <a:lnTo>
                  <a:pt x="566933" y="152119"/>
                </a:lnTo>
                <a:lnTo>
                  <a:pt x="566933" y="305802"/>
                </a:lnTo>
                <a:lnTo>
                  <a:pt x="559746" y="309970"/>
                </a:lnTo>
                <a:lnTo>
                  <a:pt x="52012" y="309970"/>
                </a:lnTo>
                <a:lnTo>
                  <a:pt x="22885" y="326119"/>
                </a:lnTo>
                <a:close/>
              </a:path>
              <a:path w="567054" h="483869">
                <a:moveTo>
                  <a:pt x="257980" y="462610"/>
                </a:moveTo>
                <a:lnTo>
                  <a:pt x="242377" y="452712"/>
                </a:lnTo>
                <a:lnTo>
                  <a:pt x="242377" y="420934"/>
                </a:lnTo>
                <a:lnTo>
                  <a:pt x="52012" y="309970"/>
                </a:lnTo>
                <a:lnTo>
                  <a:pt x="559746" y="309970"/>
                </a:lnTo>
                <a:lnTo>
                  <a:pt x="349522" y="431874"/>
                </a:lnTo>
                <a:lnTo>
                  <a:pt x="349522" y="446461"/>
                </a:lnTo>
                <a:lnTo>
                  <a:pt x="286587" y="446461"/>
                </a:lnTo>
                <a:lnTo>
                  <a:pt x="257980" y="462610"/>
                </a:lnTo>
                <a:close/>
              </a:path>
              <a:path w="567054" h="483869">
                <a:moveTo>
                  <a:pt x="349522" y="483449"/>
                </a:moveTo>
                <a:lnTo>
                  <a:pt x="286587" y="446461"/>
                </a:lnTo>
                <a:lnTo>
                  <a:pt x="349522" y="446461"/>
                </a:lnTo>
                <a:lnTo>
                  <a:pt x="349522" y="483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5">
            <a:extLst>
              <a:ext uri="{FF2B5EF4-FFF2-40B4-BE49-F238E27FC236}">
                <a16:creationId xmlns:a16="http://schemas.microsoft.com/office/drawing/2014/main" id="{6A31FADD-A0F3-48D9-8E97-C08D9C39BC68}"/>
              </a:ext>
            </a:extLst>
          </p:cNvPr>
          <p:cNvSpPr/>
          <p:nvPr/>
        </p:nvSpPr>
        <p:spPr>
          <a:xfrm>
            <a:off x="7248036" y="2482432"/>
            <a:ext cx="567055" cy="483870"/>
          </a:xfrm>
          <a:custGeom>
            <a:avLst/>
            <a:gdLst/>
            <a:ahLst/>
            <a:cxnLst/>
            <a:rect l="l" t="t" r="r" b="b"/>
            <a:pathLst>
              <a:path w="567054" h="483869">
                <a:moveTo>
                  <a:pt x="566933" y="305802"/>
                </a:moveTo>
                <a:lnTo>
                  <a:pt x="566933" y="148473"/>
                </a:lnTo>
                <a:lnTo>
                  <a:pt x="308432" y="0"/>
                </a:lnTo>
                <a:lnTo>
                  <a:pt x="49411" y="146389"/>
                </a:lnTo>
                <a:lnTo>
                  <a:pt x="49411" y="152119"/>
                </a:lnTo>
                <a:lnTo>
                  <a:pt x="0" y="123467"/>
                </a:lnTo>
                <a:lnTo>
                  <a:pt x="0" y="279233"/>
                </a:lnTo>
                <a:lnTo>
                  <a:pt x="7281" y="283401"/>
                </a:lnTo>
                <a:lnTo>
                  <a:pt x="7281" y="316221"/>
                </a:lnTo>
                <a:lnTo>
                  <a:pt x="22885" y="326119"/>
                </a:lnTo>
                <a:lnTo>
                  <a:pt x="52012" y="309970"/>
                </a:lnTo>
                <a:lnTo>
                  <a:pt x="242377" y="420934"/>
                </a:lnTo>
                <a:lnTo>
                  <a:pt x="242377" y="452712"/>
                </a:lnTo>
                <a:lnTo>
                  <a:pt x="257980" y="462610"/>
                </a:lnTo>
                <a:lnTo>
                  <a:pt x="286587" y="446461"/>
                </a:lnTo>
                <a:lnTo>
                  <a:pt x="349522" y="483449"/>
                </a:lnTo>
                <a:lnTo>
                  <a:pt x="349522" y="431874"/>
                </a:lnTo>
                <a:lnTo>
                  <a:pt x="566933" y="305802"/>
                </a:lnTo>
                <a:close/>
              </a:path>
            </a:pathLst>
          </a:custGeom>
          <a:ln w="7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6">
            <a:extLst>
              <a:ext uri="{FF2B5EF4-FFF2-40B4-BE49-F238E27FC236}">
                <a16:creationId xmlns:a16="http://schemas.microsoft.com/office/drawing/2014/main" id="{0751BA3F-F980-4CC9-A1B8-42E4E6B8B682}"/>
              </a:ext>
            </a:extLst>
          </p:cNvPr>
          <p:cNvSpPr/>
          <p:nvPr/>
        </p:nvSpPr>
        <p:spPr>
          <a:xfrm>
            <a:off x="6819455" y="3220108"/>
            <a:ext cx="1048567" cy="125030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7">
            <a:extLst>
              <a:ext uri="{FF2B5EF4-FFF2-40B4-BE49-F238E27FC236}">
                <a16:creationId xmlns:a16="http://schemas.microsoft.com/office/drawing/2014/main" id="{3E171797-7C1E-4357-854F-F2E6424AD4DA}"/>
              </a:ext>
            </a:extLst>
          </p:cNvPr>
          <p:cNvSpPr/>
          <p:nvPr/>
        </p:nvSpPr>
        <p:spPr>
          <a:xfrm>
            <a:off x="5752684" y="3345659"/>
            <a:ext cx="479425" cy="758825"/>
          </a:xfrm>
          <a:custGeom>
            <a:avLst/>
            <a:gdLst/>
            <a:ahLst/>
            <a:cxnLst/>
            <a:rect l="l" t="t" r="r" b="b"/>
            <a:pathLst>
              <a:path w="479425" h="758825">
                <a:moveTo>
                  <a:pt x="0" y="0"/>
                </a:moveTo>
                <a:lnTo>
                  <a:pt x="479032" y="479802"/>
                </a:lnTo>
                <a:lnTo>
                  <a:pt x="479032" y="758514"/>
                </a:lnTo>
              </a:path>
            </a:pathLst>
          </a:custGeom>
          <a:ln w="452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28">
            <a:extLst>
              <a:ext uri="{FF2B5EF4-FFF2-40B4-BE49-F238E27FC236}">
                <a16:creationId xmlns:a16="http://schemas.microsoft.com/office/drawing/2014/main" id="{E48A053D-9515-4E74-91C6-3312F7D814CD}"/>
              </a:ext>
            </a:extLst>
          </p:cNvPr>
          <p:cNvSpPr/>
          <p:nvPr/>
        </p:nvSpPr>
        <p:spPr>
          <a:xfrm>
            <a:off x="6156515" y="4084076"/>
            <a:ext cx="150403" cy="223572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29">
            <a:extLst>
              <a:ext uri="{FF2B5EF4-FFF2-40B4-BE49-F238E27FC236}">
                <a16:creationId xmlns:a16="http://schemas.microsoft.com/office/drawing/2014/main" id="{BED3A9F6-05A8-469D-9E5C-A02FFA8507B3}"/>
              </a:ext>
            </a:extLst>
          </p:cNvPr>
          <p:cNvSpPr/>
          <p:nvPr/>
        </p:nvSpPr>
        <p:spPr>
          <a:xfrm>
            <a:off x="6231716" y="3345659"/>
            <a:ext cx="480059" cy="480059"/>
          </a:xfrm>
          <a:custGeom>
            <a:avLst/>
            <a:gdLst/>
            <a:ahLst/>
            <a:cxnLst/>
            <a:rect l="l" t="t" r="r" b="b"/>
            <a:pathLst>
              <a:path w="480059" h="480060">
                <a:moveTo>
                  <a:pt x="479553" y="0"/>
                </a:moveTo>
                <a:lnTo>
                  <a:pt x="0" y="479802"/>
                </a:lnTo>
              </a:path>
            </a:pathLst>
          </a:custGeom>
          <a:ln w="452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0">
            <a:extLst>
              <a:ext uri="{FF2B5EF4-FFF2-40B4-BE49-F238E27FC236}">
                <a16:creationId xmlns:a16="http://schemas.microsoft.com/office/drawing/2014/main" id="{F4F55206-7016-4768-BDF5-496B22702F7F}"/>
              </a:ext>
            </a:extLst>
          </p:cNvPr>
          <p:cNvSpPr/>
          <p:nvPr/>
        </p:nvSpPr>
        <p:spPr>
          <a:xfrm>
            <a:off x="6870948" y="4786108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>
                <a:moveTo>
                  <a:pt x="0" y="0"/>
                </a:moveTo>
                <a:lnTo>
                  <a:pt x="477472" y="0"/>
                </a:lnTo>
              </a:path>
            </a:pathLst>
          </a:custGeom>
          <a:ln w="453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1">
            <a:extLst>
              <a:ext uri="{FF2B5EF4-FFF2-40B4-BE49-F238E27FC236}">
                <a16:creationId xmlns:a16="http://schemas.microsoft.com/office/drawing/2014/main" id="{1AB0A653-5D2B-4723-ABD3-53B091C8715C}"/>
              </a:ext>
            </a:extLst>
          </p:cNvPr>
          <p:cNvSpPr/>
          <p:nvPr/>
        </p:nvSpPr>
        <p:spPr>
          <a:xfrm>
            <a:off x="7328351" y="4710788"/>
            <a:ext cx="223742" cy="150119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8462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61378" y="5049138"/>
            <a:ext cx="164973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  <a:tabLst>
                <a:tab pos="1550035" algn="l"/>
              </a:tabLst>
            </a:pPr>
            <a:r>
              <a:rPr sz="1400" dirty="0">
                <a:latin typeface="Arial"/>
                <a:cs typeface="Arial"/>
              </a:rPr>
              <a:t>6	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79183" y="4367021"/>
            <a:ext cx="1250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9697" y="4375150"/>
            <a:ext cx="1250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59941" y="635253"/>
            <a:ext cx="5809614" cy="56746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6510">
              <a:spcBef>
                <a:spcPts val="105"/>
              </a:spcBef>
            </a:pPr>
            <a:r>
              <a:rPr dirty="0"/>
              <a:t>Hive Query Life cycle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01749" y="1850326"/>
            <a:ext cx="1151255" cy="70596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131445" marR="121920" indent="215900">
              <a:spcBef>
                <a:spcPts val="1185"/>
              </a:spcBef>
            </a:pPr>
            <a:r>
              <a:rPr spc="-5" dirty="0">
                <a:latin typeface="Arial"/>
                <a:cs typeface="Arial"/>
              </a:rPr>
              <a:t>Hive  </a:t>
            </a:r>
            <a:r>
              <a:rPr dirty="0">
                <a:latin typeface="Arial"/>
                <a:cs typeface="Arial"/>
              </a:rPr>
              <a:t>Interface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3699" y="1731899"/>
            <a:ext cx="1786255" cy="1015663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2800">
              <a:latin typeface="Times New Roman"/>
              <a:cs typeface="Times New Roman"/>
            </a:endParaRPr>
          </a:p>
          <a:p>
            <a:pPr marL="588645"/>
            <a:r>
              <a:rPr spc="-5" dirty="0">
                <a:latin typeface="Arial"/>
                <a:cs typeface="Arial"/>
              </a:rPr>
              <a:t>Driver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79977" y="4679595"/>
            <a:ext cx="6228715" cy="1420495"/>
          </a:xfrm>
          <a:custGeom>
            <a:avLst/>
            <a:gdLst/>
            <a:ahLst/>
            <a:cxnLst/>
            <a:rect l="l" t="t" r="r" b="b"/>
            <a:pathLst>
              <a:path w="6228715" h="1420495">
                <a:moveTo>
                  <a:pt x="0" y="1419987"/>
                </a:moveTo>
                <a:lnTo>
                  <a:pt x="6228715" y="1419987"/>
                </a:lnTo>
                <a:lnTo>
                  <a:pt x="6228715" y="0"/>
                </a:lnTo>
                <a:lnTo>
                  <a:pt x="0" y="0"/>
                </a:lnTo>
                <a:lnTo>
                  <a:pt x="0" y="14199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79977" y="4679595"/>
            <a:ext cx="6228715" cy="1420495"/>
          </a:xfrm>
          <a:custGeom>
            <a:avLst/>
            <a:gdLst/>
            <a:ahLst/>
            <a:cxnLst/>
            <a:rect l="l" t="t" r="r" b="b"/>
            <a:pathLst>
              <a:path w="6228715" h="1420495">
                <a:moveTo>
                  <a:pt x="0" y="1419987"/>
                </a:moveTo>
                <a:lnTo>
                  <a:pt x="6228715" y="1419987"/>
                </a:lnTo>
                <a:lnTo>
                  <a:pt x="6228715" y="0"/>
                </a:lnTo>
                <a:lnTo>
                  <a:pt x="0" y="0"/>
                </a:lnTo>
                <a:lnTo>
                  <a:pt x="0" y="141998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45736" y="4991545"/>
            <a:ext cx="1022350" cy="839469"/>
          </a:xfrm>
          <a:custGeom>
            <a:avLst/>
            <a:gdLst/>
            <a:ahLst/>
            <a:cxnLst/>
            <a:rect l="l" t="t" r="r" b="b"/>
            <a:pathLst>
              <a:path w="1022350" h="839470">
                <a:moveTo>
                  <a:pt x="0" y="839101"/>
                </a:moveTo>
                <a:lnTo>
                  <a:pt x="1021981" y="839101"/>
                </a:lnTo>
                <a:lnTo>
                  <a:pt x="1021981" y="0"/>
                </a:lnTo>
                <a:lnTo>
                  <a:pt x="0" y="0"/>
                </a:lnTo>
                <a:lnTo>
                  <a:pt x="0" y="8391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45736" y="4991545"/>
            <a:ext cx="1022350" cy="569387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73990"/>
            <a:r>
              <a:rPr spc="-5" dirty="0">
                <a:latin typeface="Arial"/>
                <a:cs typeface="Arial"/>
              </a:rPr>
              <a:t>Parser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65724" y="4970031"/>
            <a:ext cx="1172845" cy="839469"/>
          </a:xfrm>
          <a:custGeom>
            <a:avLst/>
            <a:gdLst/>
            <a:ahLst/>
            <a:cxnLst/>
            <a:rect l="l" t="t" r="r" b="b"/>
            <a:pathLst>
              <a:path w="1172845" h="839470">
                <a:moveTo>
                  <a:pt x="0" y="839101"/>
                </a:moveTo>
                <a:lnTo>
                  <a:pt x="1172578" y="839101"/>
                </a:lnTo>
                <a:lnTo>
                  <a:pt x="1172578" y="0"/>
                </a:lnTo>
                <a:lnTo>
                  <a:pt x="0" y="0"/>
                </a:lnTo>
                <a:lnTo>
                  <a:pt x="0" y="8391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65724" y="4970030"/>
            <a:ext cx="1172845" cy="69506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marL="143510" marR="102870" indent="-33655">
              <a:spcBef>
                <a:spcPts val="1100"/>
              </a:spcBef>
            </a:pPr>
            <a:r>
              <a:rPr spc="-5" dirty="0">
                <a:latin typeface="Arial"/>
                <a:cs typeface="Arial"/>
              </a:rPr>
              <a:t>S</a:t>
            </a:r>
            <a:r>
              <a:rPr spc="-15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ma</a:t>
            </a:r>
            <a:r>
              <a:rPr spc="-15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tic  </a:t>
            </a:r>
            <a:r>
              <a:rPr spc="-10" dirty="0">
                <a:latin typeface="Arial"/>
                <a:cs typeface="Arial"/>
              </a:rPr>
              <a:t>Analyzer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89724" y="4991545"/>
            <a:ext cx="1251585" cy="839469"/>
          </a:xfrm>
          <a:custGeom>
            <a:avLst/>
            <a:gdLst/>
            <a:ahLst/>
            <a:cxnLst/>
            <a:rect l="l" t="t" r="r" b="b"/>
            <a:pathLst>
              <a:path w="1251584" h="839470">
                <a:moveTo>
                  <a:pt x="0" y="839101"/>
                </a:moveTo>
                <a:lnTo>
                  <a:pt x="1251470" y="839101"/>
                </a:lnTo>
                <a:lnTo>
                  <a:pt x="1251470" y="0"/>
                </a:lnTo>
                <a:lnTo>
                  <a:pt x="0" y="0"/>
                </a:lnTo>
                <a:lnTo>
                  <a:pt x="0" y="8391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89724" y="4991545"/>
            <a:ext cx="1251585" cy="83946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37795" marR="130175" indent="1905" algn="ctr">
              <a:spcBef>
                <a:spcPts val="20"/>
              </a:spcBef>
            </a:pPr>
            <a:r>
              <a:rPr spc="-5" dirty="0">
                <a:latin typeface="Arial"/>
                <a:cs typeface="Arial"/>
              </a:rPr>
              <a:t>Logical  plan  g</a:t>
            </a:r>
            <a:r>
              <a:rPr spc="-15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n</a:t>
            </a:r>
            <a:r>
              <a:rPr spc="-15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rat</a:t>
            </a:r>
            <a:r>
              <a:rPr spc="-1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76005" y="4970031"/>
            <a:ext cx="1223010" cy="839469"/>
          </a:xfrm>
          <a:custGeom>
            <a:avLst/>
            <a:gdLst/>
            <a:ahLst/>
            <a:cxnLst/>
            <a:rect l="l" t="t" r="r" b="b"/>
            <a:pathLst>
              <a:path w="1223009" h="839470">
                <a:moveTo>
                  <a:pt x="0" y="839101"/>
                </a:moveTo>
                <a:lnTo>
                  <a:pt x="1222781" y="839101"/>
                </a:lnTo>
                <a:lnTo>
                  <a:pt x="1222781" y="0"/>
                </a:lnTo>
                <a:lnTo>
                  <a:pt x="0" y="0"/>
                </a:lnTo>
                <a:lnTo>
                  <a:pt x="0" y="8391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676005" y="4970031"/>
            <a:ext cx="1223010" cy="56874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spcBef>
                <a:spcPts val="55"/>
              </a:spcBef>
            </a:pPr>
            <a:endParaRPr sz="1850">
              <a:latin typeface="Times New Roman"/>
              <a:cs typeface="Times New Roman"/>
            </a:endParaRPr>
          </a:p>
          <a:p>
            <a:pPr marL="124460"/>
            <a:r>
              <a:rPr spc="-5" dirty="0">
                <a:latin typeface="Arial"/>
                <a:cs typeface="Arial"/>
              </a:rPr>
              <a:t>Optimizer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33845" y="3324097"/>
            <a:ext cx="1235710" cy="255904"/>
          </a:xfrm>
          <a:custGeom>
            <a:avLst/>
            <a:gdLst/>
            <a:ahLst/>
            <a:cxnLst/>
            <a:rect l="l" t="t" r="r" b="b"/>
            <a:pathLst>
              <a:path w="1235710" h="255904">
                <a:moveTo>
                  <a:pt x="1235328" y="127762"/>
                </a:moveTo>
                <a:lnTo>
                  <a:pt x="1199326" y="170820"/>
                </a:lnTo>
                <a:lnTo>
                  <a:pt x="1139183" y="196220"/>
                </a:lnTo>
                <a:lnTo>
                  <a:pt x="1099658" y="207638"/>
                </a:lnTo>
                <a:lnTo>
                  <a:pt x="1054449" y="218074"/>
                </a:lnTo>
                <a:lnTo>
                  <a:pt x="1004018" y="227432"/>
                </a:lnTo>
                <a:lnTo>
                  <a:pt x="948830" y="235614"/>
                </a:lnTo>
                <a:lnTo>
                  <a:pt x="889346" y="242524"/>
                </a:lnTo>
                <a:lnTo>
                  <a:pt x="826031" y="248067"/>
                </a:lnTo>
                <a:lnTo>
                  <a:pt x="759347" y="252145"/>
                </a:lnTo>
                <a:lnTo>
                  <a:pt x="689758" y="254663"/>
                </a:lnTo>
                <a:lnTo>
                  <a:pt x="617727" y="255524"/>
                </a:lnTo>
                <a:lnTo>
                  <a:pt x="545695" y="254663"/>
                </a:lnTo>
                <a:lnTo>
                  <a:pt x="476101" y="252145"/>
                </a:lnTo>
                <a:lnTo>
                  <a:pt x="409409" y="248067"/>
                </a:lnTo>
                <a:lnTo>
                  <a:pt x="346084" y="242524"/>
                </a:lnTo>
                <a:lnTo>
                  <a:pt x="286588" y="235614"/>
                </a:lnTo>
                <a:lnTo>
                  <a:pt x="231387" y="227432"/>
                </a:lnTo>
                <a:lnTo>
                  <a:pt x="180943" y="218074"/>
                </a:lnTo>
                <a:lnTo>
                  <a:pt x="135720" y="207638"/>
                </a:lnTo>
                <a:lnTo>
                  <a:pt x="96182" y="196220"/>
                </a:lnTo>
                <a:lnTo>
                  <a:pt x="36016" y="170820"/>
                </a:lnTo>
                <a:lnTo>
                  <a:pt x="4156" y="142647"/>
                </a:lnTo>
                <a:lnTo>
                  <a:pt x="0" y="127762"/>
                </a:lnTo>
                <a:lnTo>
                  <a:pt x="4156" y="112852"/>
                </a:lnTo>
                <a:lnTo>
                  <a:pt x="36016" y="84652"/>
                </a:lnTo>
                <a:lnTo>
                  <a:pt x="96182" y="59247"/>
                </a:lnTo>
                <a:lnTo>
                  <a:pt x="135720" y="47831"/>
                </a:lnTo>
                <a:lnTo>
                  <a:pt x="180943" y="37401"/>
                </a:lnTo>
                <a:lnTo>
                  <a:pt x="231387" y="28051"/>
                </a:lnTo>
                <a:lnTo>
                  <a:pt x="286588" y="19878"/>
                </a:lnTo>
                <a:lnTo>
                  <a:pt x="346084" y="12976"/>
                </a:lnTo>
                <a:lnTo>
                  <a:pt x="409409" y="7442"/>
                </a:lnTo>
                <a:lnTo>
                  <a:pt x="476101" y="3371"/>
                </a:lnTo>
                <a:lnTo>
                  <a:pt x="545695" y="858"/>
                </a:lnTo>
                <a:lnTo>
                  <a:pt x="617727" y="0"/>
                </a:lnTo>
                <a:lnTo>
                  <a:pt x="689758" y="858"/>
                </a:lnTo>
                <a:lnTo>
                  <a:pt x="759347" y="3371"/>
                </a:lnTo>
                <a:lnTo>
                  <a:pt x="826031" y="7442"/>
                </a:lnTo>
                <a:lnTo>
                  <a:pt x="889346" y="12976"/>
                </a:lnTo>
                <a:lnTo>
                  <a:pt x="948830" y="19878"/>
                </a:lnTo>
                <a:lnTo>
                  <a:pt x="1004018" y="28051"/>
                </a:lnTo>
                <a:lnTo>
                  <a:pt x="1054449" y="37401"/>
                </a:lnTo>
                <a:lnTo>
                  <a:pt x="1099658" y="47831"/>
                </a:lnTo>
                <a:lnTo>
                  <a:pt x="1139183" y="59247"/>
                </a:lnTo>
                <a:lnTo>
                  <a:pt x="1199326" y="84652"/>
                </a:lnTo>
                <a:lnTo>
                  <a:pt x="1231174" y="112852"/>
                </a:lnTo>
                <a:lnTo>
                  <a:pt x="1235328" y="1277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33845" y="3451860"/>
            <a:ext cx="1235710" cy="894715"/>
          </a:xfrm>
          <a:custGeom>
            <a:avLst/>
            <a:gdLst/>
            <a:ahLst/>
            <a:cxnLst/>
            <a:rect l="l" t="t" r="r" b="b"/>
            <a:pathLst>
              <a:path w="1235710" h="894714">
                <a:moveTo>
                  <a:pt x="1235328" y="0"/>
                </a:moveTo>
                <a:lnTo>
                  <a:pt x="1235328" y="766444"/>
                </a:lnTo>
                <a:lnTo>
                  <a:pt x="1231174" y="781354"/>
                </a:lnTo>
                <a:lnTo>
                  <a:pt x="1199326" y="809554"/>
                </a:lnTo>
                <a:lnTo>
                  <a:pt x="1139183" y="834959"/>
                </a:lnTo>
                <a:lnTo>
                  <a:pt x="1099658" y="846375"/>
                </a:lnTo>
                <a:lnTo>
                  <a:pt x="1054449" y="856805"/>
                </a:lnTo>
                <a:lnTo>
                  <a:pt x="1004018" y="866155"/>
                </a:lnTo>
                <a:lnTo>
                  <a:pt x="948830" y="874328"/>
                </a:lnTo>
                <a:lnTo>
                  <a:pt x="889346" y="881230"/>
                </a:lnTo>
                <a:lnTo>
                  <a:pt x="826031" y="886764"/>
                </a:lnTo>
                <a:lnTo>
                  <a:pt x="759347" y="890835"/>
                </a:lnTo>
                <a:lnTo>
                  <a:pt x="689758" y="893348"/>
                </a:lnTo>
                <a:lnTo>
                  <a:pt x="617727" y="894207"/>
                </a:lnTo>
                <a:lnTo>
                  <a:pt x="545695" y="893348"/>
                </a:lnTo>
                <a:lnTo>
                  <a:pt x="476101" y="890835"/>
                </a:lnTo>
                <a:lnTo>
                  <a:pt x="409409" y="886764"/>
                </a:lnTo>
                <a:lnTo>
                  <a:pt x="346084" y="881230"/>
                </a:lnTo>
                <a:lnTo>
                  <a:pt x="286588" y="874328"/>
                </a:lnTo>
                <a:lnTo>
                  <a:pt x="231387" y="866155"/>
                </a:lnTo>
                <a:lnTo>
                  <a:pt x="180943" y="856805"/>
                </a:lnTo>
                <a:lnTo>
                  <a:pt x="135720" y="846375"/>
                </a:lnTo>
                <a:lnTo>
                  <a:pt x="96182" y="834959"/>
                </a:lnTo>
                <a:lnTo>
                  <a:pt x="36016" y="809554"/>
                </a:lnTo>
                <a:lnTo>
                  <a:pt x="4156" y="781354"/>
                </a:lnTo>
                <a:lnTo>
                  <a:pt x="0" y="766444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32523" y="3743656"/>
            <a:ext cx="1041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Metastore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356855" y="3065907"/>
            <a:ext cx="1746885" cy="1614170"/>
          </a:xfrm>
          <a:custGeom>
            <a:avLst/>
            <a:gdLst/>
            <a:ahLst/>
            <a:cxnLst/>
            <a:rect l="l" t="t" r="r" b="b"/>
            <a:pathLst>
              <a:path w="1746884" h="1614170">
                <a:moveTo>
                  <a:pt x="0" y="1613662"/>
                </a:moveTo>
                <a:lnTo>
                  <a:pt x="1746377" y="1613662"/>
                </a:lnTo>
                <a:lnTo>
                  <a:pt x="1746377" y="0"/>
                </a:lnTo>
                <a:lnTo>
                  <a:pt x="0" y="0"/>
                </a:lnTo>
                <a:lnTo>
                  <a:pt x="0" y="16136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742934" y="3751876"/>
            <a:ext cx="9772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dirty="0">
                <a:latin typeface="Arial"/>
                <a:cs typeface="Arial"/>
              </a:rPr>
              <a:t>Opt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m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z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33846" y="1731924"/>
            <a:ext cx="1780539" cy="85921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535305" marR="380365" indent="-144780"/>
            <a:r>
              <a:rPr dirty="0">
                <a:latin typeface="Arial"/>
                <a:cs typeface="Arial"/>
              </a:rPr>
              <a:t>E</a:t>
            </a:r>
            <a:r>
              <a:rPr spc="-15" dirty="0">
                <a:latin typeface="Arial"/>
                <a:cs typeface="Arial"/>
              </a:rPr>
              <a:t>x</a:t>
            </a:r>
            <a:r>
              <a:rPr spc="-5" dirty="0">
                <a:latin typeface="Arial"/>
                <a:cs typeface="Arial"/>
              </a:rPr>
              <a:t>ec</a:t>
            </a:r>
            <a:r>
              <a:rPr spc="-15" dirty="0">
                <a:latin typeface="Arial"/>
                <a:cs typeface="Arial"/>
              </a:rPr>
              <a:t>u</a:t>
            </a:r>
            <a:r>
              <a:rPr spc="-5" dirty="0">
                <a:latin typeface="Arial"/>
                <a:cs typeface="Arial"/>
              </a:rPr>
              <a:t>tion  Engine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29854" y="1731924"/>
            <a:ext cx="1395095" cy="985526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299720" marR="288925" algn="ctr">
              <a:spcBef>
                <a:spcPts val="1205"/>
              </a:spcBef>
            </a:pPr>
            <a:r>
              <a:rPr spc="-5" dirty="0">
                <a:latin typeface="Arial"/>
                <a:cs typeface="Arial"/>
              </a:rPr>
              <a:t>H</a:t>
            </a:r>
            <a:r>
              <a:rPr spc="-15" dirty="0">
                <a:latin typeface="Arial"/>
                <a:cs typeface="Arial"/>
              </a:rPr>
              <a:t>a</a:t>
            </a:r>
            <a:r>
              <a:rPr spc="-5" dirty="0">
                <a:latin typeface="Arial"/>
                <a:cs typeface="Arial"/>
              </a:rPr>
              <a:t>d</a:t>
            </a:r>
            <a:r>
              <a:rPr spc="-15" dirty="0">
                <a:latin typeface="Arial"/>
                <a:cs typeface="Arial"/>
              </a:rPr>
              <a:t>o</a:t>
            </a:r>
            <a:r>
              <a:rPr spc="-5" dirty="0">
                <a:latin typeface="Arial"/>
                <a:cs typeface="Arial"/>
              </a:rPr>
              <a:t>op  Map  R</a:t>
            </a:r>
            <a:r>
              <a:rPr spc="-15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d</a:t>
            </a:r>
            <a:r>
              <a:rPr spc="-15" dirty="0">
                <a:latin typeface="Arial"/>
                <a:cs typeface="Arial"/>
              </a:rPr>
              <a:t>u</a:t>
            </a:r>
            <a:r>
              <a:rPr spc="-5" dirty="0">
                <a:latin typeface="Arial"/>
                <a:cs typeface="Arial"/>
              </a:rPr>
              <a:t>ce</a:t>
            </a:r>
            <a:endParaRPr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56357" y="4965015"/>
            <a:ext cx="9372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C</a:t>
            </a:r>
            <a:r>
              <a:rPr spc="-1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m</a:t>
            </a:r>
            <a:r>
              <a:rPr spc="-10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le</a:t>
            </a:r>
            <a:r>
              <a:rPr dirty="0">
                <a:latin typeface="Arial"/>
                <a:cs typeface="Arial"/>
              </a:rPr>
              <a:t>r</a:t>
            </a:r>
            <a:endParaRPr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52801" y="1977899"/>
            <a:ext cx="581025" cy="111125"/>
          </a:xfrm>
          <a:custGeom>
            <a:avLst/>
            <a:gdLst/>
            <a:ahLst/>
            <a:cxnLst/>
            <a:rect l="l" t="t" r="r" b="b"/>
            <a:pathLst>
              <a:path w="581025" h="111125">
                <a:moveTo>
                  <a:pt x="543233" y="55308"/>
                </a:moveTo>
                <a:lnTo>
                  <a:pt x="481075" y="91566"/>
                </a:lnTo>
                <a:lnTo>
                  <a:pt x="476504" y="94106"/>
                </a:lnTo>
                <a:lnTo>
                  <a:pt x="474980" y="99949"/>
                </a:lnTo>
                <a:lnTo>
                  <a:pt x="480313" y="109092"/>
                </a:lnTo>
                <a:lnTo>
                  <a:pt x="486156" y="110616"/>
                </a:lnTo>
                <a:lnTo>
                  <a:pt x="490600" y="107950"/>
                </a:lnTo>
                <a:lnTo>
                  <a:pt x="564683" y="64769"/>
                </a:lnTo>
                <a:lnTo>
                  <a:pt x="562101" y="64769"/>
                </a:lnTo>
                <a:lnTo>
                  <a:pt x="562101" y="63500"/>
                </a:lnTo>
                <a:lnTo>
                  <a:pt x="557276" y="63500"/>
                </a:lnTo>
                <a:lnTo>
                  <a:pt x="543233" y="55308"/>
                </a:lnTo>
                <a:close/>
              </a:path>
              <a:path w="581025" h="111125">
                <a:moveTo>
                  <a:pt x="526795" y="45719"/>
                </a:moveTo>
                <a:lnTo>
                  <a:pt x="0" y="45719"/>
                </a:lnTo>
                <a:lnTo>
                  <a:pt x="0" y="64769"/>
                </a:lnTo>
                <a:lnTo>
                  <a:pt x="527013" y="64769"/>
                </a:lnTo>
                <a:lnTo>
                  <a:pt x="543233" y="55308"/>
                </a:lnTo>
                <a:lnTo>
                  <a:pt x="526795" y="45719"/>
                </a:lnTo>
                <a:close/>
              </a:path>
              <a:path w="581025" h="111125">
                <a:moveTo>
                  <a:pt x="564643" y="45719"/>
                </a:moveTo>
                <a:lnTo>
                  <a:pt x="562101" y="45719"/>
                </a:lnTo>
                <a:lnTo>
                  <a:pt x="562101" y="64769"/>
                </a:lnTo>
                <a:lnTo>
                  <a:pt x="564683" y="64769"/>
                </a:lnTo>
                <a:lnTo>
                  <a:pt x="581025" y="55244"/>
                </a:lnTo>
                <a:lnTo>
                  <a:pt x="564643" y="45719"/>
                </a:lnTo>
                <a:close/>
              </a:path>
              <a:path w="581025" h="111125">
                <a:moveTo>
                  <a:pt x="557276" y="47116"/>
                </a:moveTo>
                <a:lnTo>
                  <a:pt x="543233" y="55308"/>
                </a:lnTo>
                <a:lnTo>
                  <a:pt x="557276" y="63500"/>
                </a:lnTo>
                <a:lnTo>
                  <a:pt x="557276" y="47116"/>
                </a:lnTo>
                <a:close/>
              </a:path>
              <a:path w="581025" h="111125">
                <a:moveTo>
                  <a:pt x="562101" y="47116"/>
                </a:moveTo>
                <a:lnTo>
                  <a:pt x="557276" y="47116"/>
                </a:lnTo>
                <a:lnTo>
                  <a:pt x="557276" y="63500"/>
                </a:lnTo>
                <a:lnTo>
                  <a:pt x="562101" y="63500"/>
                </a:lnTo>
                <a:lnTo>
                  <a:pt x="562101" y="47116"/>
                </a:lnTo>
                <a:close/>
              </a:path>
              <a:path w="581025" h="111125">
                <a:moveTo>
                  <a:pt x="486156" y="0"/>
                </a:moveTo>
                <a:lnTo>
                  <a:pt x="480313" y="1524"/>
                </a:lnTo>
                <a:lnTo>
                  <a:pt x="477647" y="6096"/>
                </a:lnTo>
                <a:lnTo>
                  <a:pt x="474980" y="10540"/>
                </a:lnTo>
                <a:lnTo>
                  <a:pt x="476504" y="16382"/>
                </a:lnTo>
                <a:lnTo>
                  <a:pt x="543233" y="55308"/>
                </a:lnTo>
                <a:lnTo>
                  <a:pt x="557276" y="47116"/>
                </a:lnTo>
                <a:lnTo>
                  <a:pt x="562101" y="47116"/>
                </a:lnTo>
                <a:lnTo>
                  <a:pt x="562101" y="45719"/>
                </a:lnTo>
                <a:lnTo>
                  <a:pt x="564643" y="45719"/>
                </a:lnTo>
                <a:lnTo>
                  <a:pt x="490600" y="2666"/>
                </a:lnTo>
                <a:lnTo>
                  <a:pt x="486156" y="0"/>
                </a:lnTo>
                <a:close/>
              </a:path>
            </a:pathLst>
          </a:custGeom>
          <a:solidFill>
            <a:srgbClr val="003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52801" y="2526539"/>
            <a:ext cx="581025" cy="111125"/>
          </a:xfrm>
          <a:custGeom>
            <a:avLst/>
            <a:gdLst/>
            <a:ahLst/>
            <a:cxnLst/>
            <a:rect l="l" t="t" r="r" b="b"/>
            <a:pathLst>
              <a:path w="581025" h="111125">
                <a:moveTo>
                  <a:pt x="94868" y="0"/>
                </a:moveTo>
                <a:lnTo>
                  <a:pt x="0" y="55245"/>
                </a:lnTo>
                <a:lnTo>
                  <a:pt x="94868" y="110616"/>
                </a:lnTo>
                <a:lnTo>
                  <a:pt x="100583" y="109092"/>
                </a:lnTo>
                <a:lnTo>
                  <a:pt x="105918" y="99949"/>
                </a:lnTo>
                <a:lnTo>
                  <a:pt x="104393" y="94107"/>
                </a:lnTo>
                <a:lnTo>
                  <a:pt x="99822" y="91566"/>
                </a:lnTo>
                <a:lnTo>
                  <a:pt x="53884" y="64770"/>
                </a:lnTo>
                <a:lnTo>
                  <a:pt x="18923" y="64770"/>
                </a:lnTo>
                <a:lnTo>
                  <a:pt x="18923" y="45720"/>
                </a:lnTo>
                <a:lnTo>
                  <a:pt x="54101" y="45720"/>
                </a:lnTo>
                <a:lnTo>
                  <a:pt x="104393" y="16383"/>
                </a:lnTo>
                <a:lnTo>
                  <a:pt x="105918" y="10540"/>
                </a:lnTo>
                <a:lnTo>
                  <a:pt x="103250" y="6096"/>
                </a:lnTo>
                <a:lnTo>
                  <a:pt x="100583" y="1524"/>
                </a:lnTo>
                <a:lnTo>
                  <a:pt x="94868" y="0"/>
                </a:lnTo>
                <a:close/>
              </a:path>
              <a:path w="581025" h="111125">
                <a:moveTo>
                  <a:pt x="54101" y="45720"/>
                </a:moveTo>
                <a:lnTo>
                  <a:pt x="18923" y="45720"/>
                </a:lnTo>
                <a:lnTo>
                  <a:pt x="18923" y="64770"/>
                </a:lnTo>
                <a:lnTo>
                  <a:pt x="53884" y="64770"/>
                </a:lnTo>
                <a:lnTo>
                  <a:pt x="51707" y="63500"/>
                </a:lnTo>
                <a:lnTo>
                  <a:pt x="23622" y="63500"/>
                </a:lnTo>
                <a:lnTo>
                  <a:pt x="23622" y="47116"/>
                </a:lnTo>
                <a:lnTo>
                  <a:pt x="51707" y="47116"/>
                </a:lnTo>
                <a:lnTo>
                  <a:pt x="54101" y="45720"/>
                </a:lnTo>
                <a:close/>
              </a:path>
              <a:path w="581025" h="111125">
                <a:moveTo>
                  <a:pt x="580898" y="45720"/>
                </a:moveTo>
                <a:lnTo>
                  <a:pt x="54101" y="45720"/>
                </a:lnTo>
                <a:lnTo>
                  <a:pt x="37664" y="55308"/>
                </a:lnTo>
                <a:lnTo>
                  <a:pt x="53884" y="64770"/>
                </a:lnTo>
                <a:lnTo>
                  <a:pt x="580898" y="64770"/>
                </a:lnTo>
                <a:lnTo>
                  <a:pt x="580898" y="45720"/>
                </a:lnTo>
                <a:close/>
              </a:path>
              <a:path w="581025" h="111125">
                <a:moveTo>
                  <a:pt x="23622" y="47116"/>
                </a:moveTo>
                <a:lnTo>
                  <a:pt x="23622" y="63500"/>
                </a:lnTo>
                <a:lnTo>
                  <a:pt x="37664" y="55308"/>
                </a:lnTo>
                <a:lnTo>
                  <a:pt x="23622" y="47116"/>
                </a:lnTo>
                <a:close/>
              </a:path>
              <a:path w="581025" h="111125">
                <a:moveTo>
                  <a:pt x="37664" y="55308"/>
                </a:moveTo>
                <a:lnTo>
                  <a:pt x="23622" y="63500"/>
                </a:lnTo>
                <a:lnTo>
                  <a:pt x="51707" y="63500"/>
                </a:lnTo>
                <a:lnTo>
                  <a:pt x="37664" y="55308"/>
                </a:lnTo>
                <a:close/>
              </a:path>
              <a:path w="581025" h="111125">
                <a:moveTo>
                  <a:pt x="51707" y="47116"/>
                </a:moveTo>
                <a:lnTo>
                  <a:pt x="23622" y="47116"/>
                </a:lnTo>
                <a:lnTo>
                  <a:pt x="37664" y="55308"/>
                </a:lnTo>
                <a:lnTo>
                  <a:pt x="51707" y="47116"/>
                </a:lnTo>
                <a:close/>
              </a:path>
            </a:pathLst>
          </a:custGeom>
          <a:solidFill>
            <a:srgbClr val="003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71264" y="3431666"/>
            <a:ext cx="111125" cy="1248410"/>
          </a:xfrm>
          <a:custGeom>
            <a:avLst/>
            <a:gdLst/>
            <a:ahLst/>
            <a:cxnLst/>
            <a:rect l="l" t="t" r="r" b="b"/>
            <a:pathLst>
              <a:path w="111125" h="1248410">
                <a:moveTo>
                  <a:pt x="10667" y="1141984"/>
                </a:moveTo>
                <a:lnTo>
                  <a:pt x="1524" y="1147318"/>
                </a:lnTo>
                <a:lnTo>
                  <a:pt x="0" y="1153160"/>
                </a:lnTo>
                <a:lnTo>
                  <a:pt x="2667" y="1157605"/>
                </a:lnTo>
                <a:lnTo>
                  <a:pt x="55372" y="1247902"/>
                </a:lnTo>
                <a:lnTo>
                  <a:pt x="66342" y="1229106"/>
                </a:lnTo>
                <a:lnTo>
                  <a:pt x="45847" y="1229106"/>
                </a:lnTo>
                <a:lnTo>
                  <a:pt x="45847" y="1193800"/>
                </a:lnTo>
                <a:lnTo>
                  <a:pt x="16510" y="1143508"/>
                </a:lnTo>
                <a:lnTo>
                  <a:pt x="10667" y="1141984"/>
                </a:lnTo>
                <a:close/>
              </a:path>
              <a:path w="111125" h="1248410">
                <a:moveTo>
                  <a:pt x="45847" y="1193800"/>
                </a:moveTo>
                <a:lnTo>
                  <a:pt x="45847" y="1229106"/>
                </a:lnTo>
                <a:lnTo>
                  <a:pt x="64897" y="1229106"/>
                </a:lnTo>
                <a:lnTo>
                  <a:pt x="64897" y="1224280"/>
                </a:lnTo>
                <a:lnTo>
                  <a:pt x="47116" y="1224280"/>
                </a:lnTo>
                <a:lnTo>
                  <a:pt x="55372" y="1210128"/>
                </a:lnTo>
                <a:lnTo>
                  <a:pt x="45847" y="1193800"/>
                </a:lnTo>
                <a:close/>
              </a:path>
              <a:path w="111125" h="1248410">
                <a:moveTo>
                  <a:pt x="100075" y="1141984"/>
                </a:moveTo>
                <a:lnTo>
                  <a:pt x="94234" y="1143508"/>
                </a:lnTo>
                <a:lnTo>
                  <a:pt x="64897" y="1193800"/>
                </a:lnTo>
                <a:lnTo>
                  <a:pt x="64897" y="1229106"/>
                </a:lnTo>
                <a:lnTo>
                  <a:pt x="66342" y="1229106"/>
                </a:lnTo>
                <a:lnTo>
                  <a:pt x="108076" y="1157605"/>
                </a:lnTo>
                <a:lnTo>
                  <a:pt x="110616" y="1153160"/>
                </a:lnTo>
                <a:lnTo>
                  <a:pt x="109092" y="1147318"/>
                </a:lnTo>
                <a:lnTo>
                  <a:pt x="104648" y="1144651"/>
                </a:lnTo>
                <a:lnTo>
                  <a:pt x="100075" y="1141984"/>
                </a:lnTo>
                <a:close/>
              </a:path>
              <a:path w="111125" h="1248410">
                <a:moveTo>
                  <a:pt x="55372" y="1210128"/>
                </a:moveTo>
                <a:lnTo>
                  <a:pt x="47116" y="1224280"/>
                </a:lnTo>
                <a:lnTo>
                  <a:pt x="63626" y="1224280"/>
                </a:lnTo>
                <a:lnTo>
                  <a:pt x="55372" y="1210128"/>
                </a:lnTo>
                <a:close/>
              </a:path>
              <a:path w="111125" h="1248410">
                <a:moveTo>
                  <a:pt x="64897" y="1193800"/>
                </a:moveTo>
                <a:lnTo>
                  <a:pt x="55372" y="1210128"/>
                </a:lnTo>
                <a:lnTo>
                  <a:pt x="63626" y="1224280"/>
                </a:lnTo>
                <a:lnTo>
                  <a:pt x="64897" y="1224280"/>
                </a:lnTo>
                <a:lnTo>
                  <a:pt x="64897" y="1193800"/>
                </a:lnTo>
                <a:close/>
              </a:path>
              <a:path w="111125" h="1248410">
                <a:moveTo>
                  <a:pt x="64897" y="0"/>
                </a:moveTo>
                <a:lnTo>
                  <a:pt x="45847" y="0"/>
                </a:lnTo>
                <a:lnTo>
                  <a:pt x="45847" y="1193800"/>
                </a:lnTo>
                <a:lnTo>
                  <a:pt x="55372" y="1210128"/>
                </a:lnTo>
                <a:lnTo>
                  <a:pt x="64896" y="1193800"/>
                </a:lnTo>
                <a:lnTo>
                  <a:pt x="64897" y="0"/>
                </a:lnTo>
                <a:close/>
              </a:path>
            </a:pathLst>
          </a:custGeom>
          <a:solidFill>
            <a:srgbClr val="003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67706" y="5226685"/>
            <a:ext cx="398145" cy="111125"/>
          </a:xfrm>
          <a:custGeom>
            <a:avLst/>
            <a:gdLst/>
            <a:ahLst/>
            <a:cxnLst/>
            <a:rect l="l" t="t" r="r" b="b"/>
            <a:pathLst>
              <a:path w="398145" h="111125">
                <a:moveTo>
                  <a:pt x="360353" y="55308"/>
                </a:moveTo>
                <a:lnTo>
                  <a:pt x="293624" y="94233"/>
                </a:lnTo>
                <a:lnTo>
                  <a:pt x="292100" y="100075"/>
                </a:lnTo>
                <a:lnTo>
                  <a:pt x="294767" y="104520"/>
                </a:lnTo>
                <a:lnTo>
                  <a:pt x="297307" y="109092"/>
                </a:lnTo>
                <a:lnTo>
                  <a:pt x="303149" y="110616"/>
                </a:lnTo>
                <a:lnTo>
                  <a:pt x="381661" y="64896"/>
                </a:lnTo>
                <a:lnTo>
                  <a:pt x="379095" y="64896"/>
                </a:lnTo>
                <a:lnTo>
                  <a:pt x="379095" y="63499"/>
                </a:lnTo>
                <a:lnTo>
                  <a:pt x="374396" y="63499"/>
                </a:lnTo>
                <a:lnTo>
                  <a:pt x="360353" y="55308"/>
                </a:lnTo>
                <a:close/>
              </a:path>
              <a:path w="398145" h="111125">
                <a:moveTo>
                  <a:pt x="344133" y="45846"/>
                </a:moveTo>
                <a:lnTo>
                  <a:pt x="0" y="45846"/>
                </a:lnTo>
                <a:lnTo>
                  <a:pt x="0" y="64896"/>
                </a:lnTo>
                <a:lnTo>
                  <a:pt x="343916" y="64896"/>
                </a:lnTo>
                <a:lnTo>
                  <a:pt x="360353" y="55308"/>
                </a:lnTo>
                <a:lnTo>
                  <a:pt x="344133" y="45846"/>
                </a:lnTo>
                <a:close/>
              </a:path>
              <a:path w="398145" h="111125">
                <a:moveTo>
                  <a:pt x="381699" y="45846"/>
                </a:moveTo>
                <a:lnTo>
                  <a:pt x="379095" y="45846"/>
                </a:lnTo>
                <a:lnTo>
                  <a:pt x="379095" y="64896"/>
                </a:lnTo>
                <a:lnTo>
                  <a:pt x="381661" y="64896"/>
                </a:lnTo>
                <a:lnTo>
                  <a:pt x="398018" y="55371"/>
                </a:lnTo>
                <a:lnTo>
                  <a:pt x="381699" y="45846"/>
                </a:lnTo>
                <a:close/>
              </a:path>
              <a:path w="398145" h="111125">
                <a:moveTo>
                  <a:pt x="374396" y="47116"/>
                </a:moveTo>
                <a:lnTo>
                  <a:pt x="360353" y="55308"/>
                </a:lnTo>
                <a:lnTo>
                  <a:pt x="374396" y="63499"/>
                </a:lnTo>
                <a:lnTo>
                  <a:pt x="374396" y="47116"/>
                </a:lnTo>
                <a:close/>
              </a:path>
              <a:path w="398145" h="111125">
                <a:moveTo>
                  <a:pt x="379095" y="47116"/>
                </a:moveTo>
                <a:lnTo>
                  <a:pt x="374396" y="47116"/>
                </a:lnTo>
                <a:lnTo>
                  <a:pt x="374396" y="63499"/>
                </a:lnTo>
                <a:lnTo>
                  <a:pt x="379095" y="63499"/>
                </a:lnTo>
                <a:lnTo>
                  <a:pt x="379095" y="47116"/>
                </a:lnTo>
                <a:close/>
              </a:path>
              <a:path w="398145" h="111125">
                <a:moveTo>
                  <a:pt x="303149" y="0"/>
                </a:moveTo>
                <a:lnTo>
                  <a:pt x="297307" y="1523"/>
                </a:lnTo>
                <a:lnTo>
                  <a:pt x="294767" y="6095"/>
                </a:lnTo>
                <a:lnTo>
                  <a:pt x="292100" y="10667"/>
                </a:lnTo>
                <a:lnTo>
                  <a:pt x="293624" y="16382"/>
                </a:lnTo>
                <a:lnTo>
                  <a:pt x="360353" y="55308"/>
                </a:lnTo>
                <a:lnTo>
                  <a:pt x="374396" y="47116"/>
                </a:lnTo>
                <a:lnTo>
                  <a:pt x="379095" y="47116"/>
                </a:lnTo>
                <a:lnTo>
                  <a:pt x="379095" y="45846"/>
                </a:lnTo>
                <a:lnTo>
                  <a:pt x="381699" y="45846"/>
                </a:lnTo>
                <a:lnTo>
                  <a:pt x="303149" y="0"/>
                </a:lnTo>
                <a:close/>
              </a:path>
            </a:pathLst>
          </a:custGeom>
          <a:solidFill>
            <a:srgbClr val="003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38315" y="5226685"/>
            <a:ext cx="351790" cy="111125"/>
          </a:xfrm>
          <a:custGeom>
            <a:avLst/>
            <a:gdLst/>
            <a:ahLst/>
            <a:cxnLst/>
            <a:rect l="l" t="t" r="r" b="b"/>
            <a:pathLst>
              <a:path w="351789" h="111125">
                <a:moveTo>
                  <a:pt x="313744" y="55308"/>
                </a:moveTo>
                <a:lnTo>
                  <a:pt x="247014" y="94233"/>
                </a:lnTo>
                <a:lnTo>
                  <a:pt x="245490" y="100075"/>
                </a:lnTo>
                <a:lnTo>
                  <a:pt x="248158" y="104520"/>
                </a:lnTo>
                <a:lnTo>
                  <a:pt x="250698" y="109092"/>
                </a:lnTo>
                <a:lnTo>
                  <a:pt x="256539" y="110616"/>
                </a:lnTo>
                <a:lnTo>
                  <a:pt x="335052" y="64896"/>
                </a:lnTo>
                <a:lnTo>
                  <a:pt x="332486" y="64896"/>
                </a:lnTo>
                <a:lnTo>
                  <a:pt x="332486" y="63499"/>
                </a:lnTo>
                <a:lnTo>
                  <a:pt x="327787" y="63499"/>
                </a:lnTo>
                <a:lnTo>
                  <a:pt x="313744" y="55308"/>
                </a:lnTo>
                <a:close/>
              </a:path>
              <a:path w="351789" h="111125">
                <a:moveTo>
                  <a:pt x="297524" y="45846"/>
                </a:moveTo>
                <a:lnTo>
                  <a:pt x="0" y="45846"/>
                </a:lnTo>
                <a:lnTo>
                  <a:pt x="0" y="64896"/>
                </a:lnTo>
                <a:lnTo>
                  <a:pt x="297307" y="64896"/>
                </a:lnTo>
                <a:lnTo>
                  <a:pt x="313744" y="55308"/>
                </a:lnTo>
                <a:lnTo>
                  <a:pt x="297524" y="45846"/>
                </a:lnTo>
                <a:close/>
              </a:path>
              <a:path w="351789" h="111125">
                <a:moveTo>
                  <a:pt x="335090" y="45846"/>
                </a:moveTo>
                <a:lnTo>
                  <a:pt x="332486" y="45846"/>
                </a:lnTo>
                <a:lnTo>
                  <a:pt x="332486" y="64896"/>
                </a:lnTo>
                <a:lnTo>
                  <a:pt x="335052" y="64896"/>
                </a:lnTo>
                <a:lnTo>
                  <a:pt x="351409" y="55371"/>
                </a:lnTo>
                <a:lnTo>
                  <a:pt x="335090" y="45846"/>
                </a:lnTo>
                <a:close/>
              </a:path>
              <a:path w="351789" h="111125">
                <a:moveTo>
                  <a:pt x="327787" y="47116"/>
                </a:moveTo>
                <a:lnTo>
                  <a:pt x="313744" y="55308"/>
                </a:lnTo>
                <a:lnTo>
                  <a:pt x="327787" y="63499"/>
                </a:lnTo>
                <a:lnTo>
                  <a:pt x="327787" y="47116"/>
                </a:lnTo>
                <a:close/>
              </a:path>
              <a:path w="351789" h="111125">
                <a:moveTo>
                  <a:pt x="332486" y="47116"/>
                </a:moveTo>
                <a:lnTo>
                  <a:pt x="327787" y="47116"/>
                </a:lnTo>
                <a:lnTo>
                  <a:pt x="327787" y="63499"/>
                </a:lnTo>
                <a:lnTo>
                  <a:pt x="332486" y="63499"/>
                </a:lnTo>
                <a:lnTo>
                  <a:pt x="332486" y="47116"/>
                </a:lnTo>
                <a:close/>
              </a:path>
              <a:path w="351789" h="111125">
                <a:moveTo>
                  <a:pt x="256539" y="0"/>
                </a:moveTo>
                <a:lnTo>
                  <a:pt x="250698" y="1523"/>
                </a:lnTo>
                <a:lnTo>
                  <a:pt x="248158" y="6095"/>
                </a:lnTo>
                <a:lnTo>
                  <a:pt x="245490" y="10667"/>
                </a:lnTo>
                <a:lnTo>
                  <a:pt x="247014" y="16382"/>
                </a:lnTo>
                <a:lnTo>
                  <a:pt x="313744" y="55308"/>
                </a:lnTo>
                <a:lnTo>
                  <a:pt x="327787" y="47116"/>
                </a:lnTo>
                <a:lnTo>
                  <a:pt x="332486" y="47116"/>
                </a:lnTo>
                <a:lnTo>
                  <a:pt x="332486" y="45846"/>
                </a:lnTo>
                <a:lnTo>
                  <a:pt x="335090" y="45846"/>
                </a:lnTo>
                <a:lnTo>
                  <a:pt x="256539" y="0"/>
                </a:lnTo>
                <a:close/>
              </a:path>
            </a:pathLst>
          </a:custGeom>
          <a:solidFill>
            <a:srgbClr val="003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41181" y="5226684"/>
            <a:ext cx="234950" cy="110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85179" y="4340859"/>
            <a:ext cx="111125" cy="300990"/>
          </a:xfrm>
          <a:custGeom>
            <a:avLst/>
            <a:gdLst/>
            <a:ahLst/>
            <a:cxnLst/>
            <a:rect l="l" t="t" r="r" b="b"/>
            <a:pathLst>
              <a:path w="111125" h="300989">
                <a:moveTo>
                  <a:pt x="55308" y="37791"/>
                </a:moveTo>
                <a:lnTo>
                  <a:pt x="45847" y="54011"/>
                </a:lnTo>
                <a:lnTo>
                  <a:pt x="45720" y="300735"/>
                </a:lnTo>
                <a:lnTo>
                  <a:pt x="64770" y="300735"/>
                </a:lnTo>
                <a:lnTo>
                  <a:pt x="64770" y="54011"/>
                </a:lnTo>
                <a:lnTo>
                  <a:pt x="55308" y="37791"/>
                </a:lnTo>
                <a:close/>
              </a:path>
              <a:path w="111125" h="300989">
                <a:moveTo>
                  <a:pt x="55245" y="0"/>
                </a:moveTo>
                <a:lnTo>
                  <a:pt x="2667" y="90423"/>
                </a:lnTo>
                <a:lnTo>
                  <a:pt x="0" y="94868"/>
                </a:lnTo>
                <a:lnTo>
                  <a:pt x="1524" y="100710"/>
                </a:lnTo>
                <a:lnTo>
                  <a:pt x="6096" y="103377"/>
                </a:lnTo>
                <a:lnTo>
                  <a:pt x="10541" y="106044"/>
                </a:lnTo>
                <a:lnTo>
                  <a:pt x="16383" y="104520"/>
                </a:lnTo>
                <a:lnTo>
                  <a:pt x="45720" y="54228"/>
                </a:lnTo>
                <a:lnTo>
                  <a:pt x="45720" y="18922"/>
                </a:lnTo>
                <a:lnTo>
                  <a:pt x="66274" y="18922"/>
                </a:lnTo>
                <a:lnTo>
                  <a:pt x="55245" y="0"/>
                </a:lnTo>
                <a:close/>
              </a:path>
              <a:path w="111125" h="300989">
                <a:moveTo>
                  <a:pt x="66274" y="18922"/>
                </a:moveTo>
                <a:lnTo>
                  <a:pt x="64770" y="18922"/>
                </a:lnTo>
                <a:lnTo>
                  <a:pt x="64897" y="54228"/>
                </a:lnTo>
                <a:lnTo>
                  <a:pt x="94234" y="104520"/>
                </a:lnTo>
                <a:lnTo>
                  <a:pt x="99949" y="106044"/>
                </a:lnTo>
                <a:lnTo>
                  <a:pt x="109093" y="100710"/>
                </a:lnTo>
                <a:lnTo>
                  <a:pt x="110617" y="94868"/>
                </a:lnTo>
                <a:lnTo>
                  <a:pt x="107950" y="90423"/>
                </a:lnTo>
                <a:lnTo>
                  <a:pt x="66274" y="18922"/>
                </a:lnTo>
                <a:close/>
              </a:path>
              <a:path w="111125" h="300989">
                <a:moveTo>
                  <a:pt x="64770" y="18922"/>
                </a:moveTo>
                <a:lnTo>
                  <a:pt x="45720" y="18922"/>
                </a:lnTo>
                <a:lnTo>
                  <a:pt x="45720" y="54228"/>
                </a:lnTo>
                <a:lnTo>
                  <a:pt x="55308" y="37791"/>
                </a:lnTo>
                <a:lnTo>
                  <a:pt x="47117" y="23748"/>
                </a:lnTo>
                <a:lnTo>
                  <a:pt x="64770" y="23748"/>
                </a:lnTo>
                <a:lnTo>
                  <a:pt x="64770" y="18922"/>
                </a:lnTo>
                <a:close/>
              </a:path>
              <a:path w="111125" h="300989">
                <a:moveTo>
                  <a:pt x="64770" y="23748"/>
                </a:moveTo>
                <a:lnTo>
                  <a:pt x="63500" y="23748"/>
                </a:lnTo>
                <a:lnTo>
                  <a:pt x="55308" y="37791"/>
                </a:lnTo>
                <a:lnTo>
                  <a:pt x="64770" y="54011"/>
                </a:lnTo>
                <a:lnTo>
                  <a:pt x="64770" y="23748"/>
                </a:lnTo>
                <a:close/>
              </a:path>
              <a:path w="111125" h="300989">
                <a:moveTo>
                  <a:pt x="63500" y="23748"/>
                </a:moveTo>
                <a:lnTo>
                  <a:pt x="47117" y="23748"/>
                </a:lnTo>
                <a:lnTo>
                  <a:pt x="55308" y="37791"/>
                </a:lnTo>
                <a:lnTo>
                  <a:pt x="63500" y="23748"/>
                </a:lnTo>
                <a:close/>
              </a:path>
            </a:pathLst>
          </a:custGeom>
          <a:solidFill>
            <a:srgbClr val="003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4054" y="4347465"/>
            <a:ext cx="111125" cy="330835"/>
          </a:xfrm>
          <a:custGeom>
            <a:avLst/>
            <a:gdLst/>
            <a:ahLst/>
            <a:cxnLst/>
            <a:rect l="l" t="t" r="r" b="b"/>
            <a:pathLst>
              <a:path w="111125" h="330835">
                <a:moveTo>
                  <a:pt x="10668" y="224790"/>
                </a:moveTo>
                <a:lnTo>
                  <a:pt x="1524" y="230124"/>
                </a:lnTo>
                <a:lnTo>
                  <a:pt x="0" y="235966"/>
                </a:lnTo>
                <a:lnTo>
                  <a:pt x="55372" y="330835"/>
                </a:lnTo>
                <a:lnTo>
                  <a:pt x="66417" y="311912"/>
                </a:lnTo>
                <a:lnTo>
                  <a:pt x="45847" y="311912"/>
                </a:lnTo>
                <a:lnTo>
                  <a:pt x="45847" y="276606"/>
                </a:lnTo>
                <a:lnTo>
                  <a:pt x="16510" y="226313"/>
                </a:lnTo>
                <a:lnTo>
                  <a:pt x="10668" y="224790"/>
                </a:lnTo>
                <a:close/>
              </a:path>
              <a:path w="111125" h="330835">
                <a:moveTo>
                  <a:pt x="45847" y="276606"/>
                </a:moveTo>
                <a:lnTo>
                  <a:pt x="45847" y="311912"/>
                </a:lnTo>
                <a:lnTo>
                  <a:pt x="64897" y="311912"/>
                </a:lnTo>
                <a:lnTo>
                  <a:pt x="64897" y="307086"/>
                </a:lnTo>
                <a:lnTo>
                  <a:pt x="47117" y="307086"/>
                </a:lnTo>
                <a:lnTo>
                  <a:pt x="55372" y="292934"/>
                </a:lnTo>
                <a:lnTo>
                  <a:pt x="45847" y="276606"/>
                </a:lnTo>
                <a:close/>
              </a:path>
              <a:path w="111125" h="330835">
                <a:moveTo>
                  <a:pt x="100075" y="224790"/>
                </a:moveTo>
                <a:lnTo>
                  <a:pt x="94234" y="226313"/>
                </a:lnTo>
                <a:lnTo>
                  <a:pt x="64897" y="276606"/>
                </a:lnTo>
                <a:lnTo>
                  <a:pt x="64897" y="311912"/>
                </a:lnTo>
                <a:lnTo>
                  <a:pt x="66417" y="311912"/>
                </a:lnTo>
                <a:lnTo>
                  <a:pt x="108076" y="240537"/>
                </a:lnTo>
                <a:lnTo>
                  <a:pt x="110617" y="235966"/>
                </a:lnTo>
                <a:lnTo>
                  <a:pt x="109093" y="230124"/>
                </a:lnTo>
                <a:lnTo>
                  <a:pt x="104648" y="227456"/>
                </a:lnTo>
                <a:lnTo>
                  <a:pt x="100075" y="224790"/>
                </a:lnTo>
                <a:close/>
              </a:path>
              <a:path w="111125" h="330835">
                <a:moveTo>
                  <a:pt x="55372" y="292934"/>
                </a:moveTo>
                <a:lnTo>
                  <a:pt x="47117" y="307086"/>
                </a:lnTo>
                <a:lnTo>
                  <a:pt x="63626" y="307086"/>
                </a:lnTo>
                <a:lnTo>
                  <a:pt x="55372" y="292934"/>
                </a:lnTo>
                <a:close/>
              </a:path>
              <a:path w="111125" h="330835">
                <a:moveTo>
                  <a:pt x="64897" y="276606"/>
                </a:moveTo>
                <a:lnTo>
                  <a:pt x="55372" y="292934"/>
                </a:lnTo>
                <a:lnTo>
                  <a:pt x="63626" y="307086"/>
                </a:lnTo>
                <a:lnTo>
                  <a:pt x="64897" y="307086"/>
                </a:lnTo>
                <a:lnTo>
                  <a:pt x="64897" y="276606"/>
                </a:lnTo>
                <a:close/>
              </a:path>
              <a:path w="111125" h="330835">
                <a:moveTo>
                  <a:pt x="64897" y="0"/>
                </a:moveTo>
                <a:lnTo>
                  <a:pt x="45847" y="0"/>
                </a:lnTo>
                <a:lnTo>
                  <a:pt x="45847" y="276606"/>
                </a:lnTo>
                <a:lnTo>
                  <a:pt x="55372" y="292934"/>
                </a:lnTo>
                <a:lnTo>
                  <a:pt x="64897" y="276606"/>
                </a:lnTo>
                <a:lnTo>
                  <a:pt x="64897" y="0"/>
                </a:lnTo>
                <a:close/>
              </a:path>
            </a:pathLst>
          </a:custGeom>
          <a:solidFill>
            <a:srgbClr val="003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19445" y="3150490"/>
            <a:ext cx="2659380" cy="111125"/>
          </a:xfrm>
          <a:custGeom>
            <a:avLst/>
            <a:gdLst/>
            <a:ahLst/>
            <a:cxnLst/>
            <a:rect l="l" t="t" r="r" b="b"/>
            <a:pathLst>
              <a:path w="2659379" h="111125">
                <a:moveTo>
                  <a:pt x="94868" y="0"/>
                </a:moveTo>
                <a:lnTo>
                  <a:pt x="0" y="55245"/>
                </a:lnTo>
                <a:lnTo>
                  <a:pt x="94868" y="110616"/>
                </a:lnTo>
                <a:lnTo>
                  <a:pt x="100710" y="109093"/>
                </a:lnTo>
                <a:lnTo>
                  <a:pt x="106044" y="99949"/>
                </a:lnTo>
                <a:lnTo>
                  <a:pt x="104393" y="94107"/>
                </a:lnTo>
                <a:lnTo>
                  <a:pt x="99949" y="91566"/>
                </a:lnTo>
                <a:lnTo>
                  <a:pt x="54011" y="64770"/>
                </a:lnTo>
                <a:lnTo>
                  <a:pt x="18922" y="64770"/>
                </a:lnTo>
                <a:lnTo>
                  <a:pt x="18922" y="45720"/>
                </a:lnTo>
                <a:lnTo>
                  <a:pt x="54228" y="45720"/>
                </a:lnTo>
                <a:lnTo>
                  <a:pt x="99949" y="19050"/>
                </a:lnTo>
                <a:lnTo>
                  <a:pt x="104393" y="16383"/>
                </a:lnTo>
                <a:lnTo>
                  <a:pt x="106044" y="10540"/>
                </a:lnTo>
                <a:lnTo>
                  <a:pt x="103377" y="6096"/>
                </a:lnTo>
                <a:lnTo>
                  <a:pt x="100710" y="1524"/>
                </a:lnTo>
                <a:lnTo>
                  <a:pt x="94868" y="0"/>
                </a:lnTo>
                <a:close/>
              </a:path>
              <a:path w="2659379" h="111125">
                <a:moveTo>
                  <a:pt x="54228" y="45720"/>
                </a:moveTo>
                <a:lnTo>
                  <a:pt x="18922" y="45720"/>
                </a:lnTo>
                <a:lnTo>
                  <a:pt x="18922" y="64770"/>
                </a:lnTo>
                <a:lnTo>
                  <a:pt x="54011" y="64770"/>
                </a:lnTo>
                <a:lnTo>
                  <a:pt x="51834" y="63500"/>
                </a:lnTo>
                <a:lnTo>
                  <a:pt x="23749" y="63500"/>
                </a:lnTo>
                <a:lnTo>
                  <a:pt x="23749" y="47116"/>
                </a:lnTo>
                <a:lnTo>
                  <a:pt x="51834" y="47116"/>
                </a:lnTo>
                <a:lnTo>
                  <a:pt x="54228" y="45720"/>
                </a:lnTo>
                <a:close/>
              </a:path>
              <a:path w="2659379" h="111125">
                <a:moveTo>
                  <a:pt x="2658999" y="45720"/>
                </a:moveTo>
                <a:lnTo>
                  <a:pt x="54228" y="45720"/>
                </a:lnTo>
                <a:lnTo>
                  <a:pt x="37791" y="55308"/>
                </a:lnTo>
                <a:lnTo>
                  <a:pt x="54011" y="64770"/>
                </a:lnTo>
                <a:lnTo>
                  <a:pt x="2658999" y="64770"/>
                </a:lnTo>
                <a:lnTo>
                  <a:pt x="2658999" y="45720"/>
                </a:lnTo>
                <a:close/>
              </a:path>
              <a:path w="2659379" h="111125">
                <a:moveTo>
                  <a:pt x="23749" y="47116"/>
                </a:moveTo>
                <a:lnTo>
                  <a:pt x="23749" y="63500"/>
                </a:lnTo>
                <a:lnTo>
                  <a:pt x="37791" y="55308"/>
                </a:lnTo>
                <a:lnTo>
                  <a:pt x="23749" y="47116"/>
                </a:lnTo>
                <a:close/>
              </a:path>
              <a:path w="2659379" h="111125">
                <a:moveTo>
                  <a:pt x="37791" y="55308"/>
                </a:moveTo>
                <a:lnTo>
                  <a:pt x="23749" y="63500"/>
                </a:lnTo>
                <a:lnTo>
                  <a:pt x="51834" y="63500"/>
                </a:lnTo>
                <a:lnTo>
                  <a:pt x="37791" y="55308"/>
                </a:lnTo>
                <a:close/>
              </a:path>
              <a:path w="2659379" h="111125">
                <a:moveTo>
                  <a:pt x="51834" y="47116"/>
                </a:moveTo>
                <a:lnTo>
                  <a:pt x="23749" y="47116"/>
                </a:lnTo>
                <a:lnTo>
                  <a:pt x="37791" y="55308"/>
                </a:lnTo>
                <a:lnTo>
                  <a:pt x="51834" y="47116"/>
                </a:lnTo>
                <a:close/>
              </a:path>
            </a:pathLst>
          </a:custGeom>
          <a:solidFill>
            <a:srgbClr val="003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25795" y="1924051"/>
            <a:ext cx="914400" cy="111125"/>
          </a:xfrm>
          <a:custGeom>
            <a:avLst/>
            <a:gdLst/>
            <a:ahLst/>
            <a:cxnLst/>
            <a:rect l="l" t="t" r="r" b="b"/>
            <a:pathLst>
              <a:path w="914400" h="111125">
                <a:moveTo>
                  <a:pt x="876735" y="55308"/>
                </a:moveTo>
                <a:lnTo>
                  <a:pt x="810005" y="94234"/>
                </a:lnTo>
                <a:lnTo>
                  <a:pt x="808481" y="100075"/>
                </a:lnTo>
                <a:lnTo>
                  <a:pt x="811149" y="104521"/>
                </a:lnTo>
                <a:lnTo>
                  <a:pt x="813688" y="109092"/>
                </a:lnTo>
                <a:lnTo>
                  <a:pt x="819530" y="110616"/>
                </a:lnTo>
                <a:lnTo>
                  <a:pt x="898043" y="64897"/>
                </a:lnTo>
                <a:lnTo>
                  <a:pt x="895476" y="64897"/>
                </a:lnTo>
                <a:lnTo>
                  <a:pt x="895476" y="63500"/>
                </a:lnTo>
                <a:lnTo>
                  <a:pt x="890777" y="63500"/>
                </a:lnTo>
                <a:lnTo>
                  <a:pt x="876735" y="55308"/>
                </a:lnTo>
                <a:close/>
              </a:path>
              <a:path w="914400" h="111125">
                <a:moveTo>
                  <a:pt x="860515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860297" y="64897"/>
                </a:lnTo>
                <a:lnTo>
                  <a:pt x="876735" y="55308"/>
                </a:lnTo>
                <a:lnTo>
                  <a:pt x="860515" y="45847"/>
                </a:lnTo>
                <a:close/>
              </a:path>
              <a:path w="914400" h="111125">
                <a:moveTo>
                  <a:pt x="898081" y="45847"/>
                </a:moveTo>
                <a:lnTo>
                  <a:pt x="895476" y="45847"/>
                </a:lnTo>
                <a:lnTo>
                  <a:pt x="895476" y="64897"/>
                </a:lnTo>
                <a:lnTo>
                  <a:pt x="898043" y="64897"/>
                </a:lnTo>
                <a:lnTo>
                  <a:pt x="914400" y="55372"/>
                </a:lnTo>
                <a:lnTo>
                  <a:pt x="898081" y="45847"/>
                </a:lnTo>
                <a:close/>
              </a:path>
              <a:path w="914400" h="111125">
                <a:moveTo>
                  <a:pt x="890777" y="47116"/>
                </a:moveTo>
                <a:lnTo>
                  <a:pt x="876735" y="55308"/>
                </a:lnTo>
                <a:lnTo>
                  <a:pt x="890777" y="63500"/>
                </a:lnTo>
                <a:lnTo>
                  <a:pt x="890777" y="47116"/>
                </a:lnTo>
                <a:close/>
              </a:path>
              <a:path w="914400" h="111125">
                <a:moveTo>
                  <a:pt x="895476" y="47116"/>
                </a:moveTo>
                <a:lnTo>
                  <a:pt x="890777" y="47116"/>
                </a:lnTo>
                <a:lnTo>
                  <a:pt x="890777" y="63500"/>
                </a:lnTo>
                <a:lnTo>
                  <a:pt x="895476" y="63500"/>
                </a:lnTo>
                <a:lnTo>
                  <a:pt x="895476" y="47116"/>
                </a:lnTo>
                <a:close/>
              </a:path>
              <a:path w="914400" h="111125">
                <a:moveTo>
                  <a:pt x="819530" y="0"/>
                </a:moveTo>
                <a:lnTo>
                  <a:pt x="813688" y="1524"/>
                </a:lnTo>
                <a:lnTo>
                  <a:pt x="811149" y="6096"/>
                </a:lnTo>
                <a:lnTo>
                  <a:pt x="808481" y="10667"/>
                </a:lnTo>
                <a:lnTo>
                  <a:pt x="810005" y="16510"/>
                </a:lnTo>
                <a:lnTo>
                  <a:pt x="814577" y="19050"/>
                </a:lnTo>
                <a:lnTo>
                  <a:pt x="876735" y="55308"/>
                </a:lnTo>
                <a:lnTo>
                  <a:pt x="890777" y="47116"/>
                </a:lnTo>
                <a:lnTo>
                  <a:pt x="895476" y="47116"/>
                </a:lnTo>
                <a:lnTo>
                  <a:pt x="895476" y="45847"/>
                </a:lnTo>
                <a:lnTo>
                  <a:pt x="898081" y="45847"/>
                </a:lnTo>
                <a:lnTo>
                  <a:pt x="819530" y="0"/>
                </a:lnTo>
                <a:close/>
              </a:path>
            </a:pathLst>
          </a:custGeom>
          <a:solidFill>
            <a:srgbClr val="003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41182" y="1891793"/>
            <a:ext cx="288925" cy="111125"/>
          </a:xfrm>
          <a:custGeom>
            <a:avLst/>
            <a:gdLst/>
            <a:ahLst/>
            <a:cxnLst/>
            <a:rect l="l" t="t" r="r" b="b"/>
            <a:pathLst>
              <a:path w="288925" h="111125">
                <a:moveTo>
                  <a:pt x="250897" y="55372"/>
                </a:moveTo>
                <a:lnTo>
                  <a:pt x="184276" y="94234"/>
                </a:lnTo>
                <a:lnTo>
                  <a:pt x="182752" y="100075"/>
                </a:lnTo>
                <a:lnTo>
                  <a:pt x="185420" y="104648"/>
                </a:lnTo>
                <a:lnTo>
                  <a:pt x="187960" y="109093"/>
                </a:lnTo>
                <a:lnTo>
                  <a:pt x="193801" y="110617"/>
                </a:lnTo>
                <a:lnTo>
                  <a:pt x="198374" y="108077"/>
                </a:lnTo>
                <a:lnTo>
                  <a:pt x="272352" y="64897"/>
                </a:lnTo>
                <a:lnTo>
                  <a:pt x="269748" y="64897"/>
                </a:lnTo>
                <a:lnTo>
                  <a:pt x="269748" y="63627"/>
                </a:lnTo>
                <a:lnTo>
                  <a:pt x="265049" y="63627"/>
                </a:lnTo>
                <a:lnTo>
                  <a:pt x="250897" y="55372"/>
                </a:lnTo>
                <a:close/>
              </a:path>
              <a:path w="288925" h="111125">
                <a:moveTo>
                  <a:pt x="234568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234569" y="64897"/>
                </a:lnTo>
                <a:lnTo>
                  <a:pt x="250897" y="55372"/>
                </a:lnTo>
                <a:lnTo>
                  <a:pt x="234568" y="45847"/>
                </a:lnTo>
                <a:close/>
              </a:path>
              <a:path w="288925" h="111125">
                <a:moveTo>
                  <a:pt x="272352" y="45847"/>
                </a:moveTo>
                <a:lnTo>
                  <a:pt x="269748" y="45847"/>
                </a:lnTo>
                <a:lnTo>
                  <a:pt x="269748" y="64897"/>
                </a:lnTo>
                <a:lnTo>
                  <a:pt x="272352" y="64897"/>
                </a:lnTo>
                <a:lnTo>
                  <a:pt x="288671" y="55372"/>
                </a:lnTo>
                <a:lnTo>
                  <a:pt x="272352" y="45847"/>
                </a:lnTo>
                <a:close/>
              </a:path>
              <a:path w="288925" h="111125">
                <a:moveTo>
                  <a:pt x="265049" y="47117"/>
                </a:moveTo>
                <a:lnTo>
                  <a:pt x="250897" y="55372"/>
                </a:lnTo>
                <a:lnTo>
                  <a:pt x="265049" y="63627"/>
                </a:lnTo>
                <a:lnTo>
                  <a:pt x="265049" y="47117"/>
                </a:lnTo>
                <a:close/>
              </a:path>
              <a:path w="288925" h="111125">
                <a:moveTo>
                  <a:pt x="269748" y="47117"/>
                </a:moveTo>
                <a:lnTo>
                  <a:pt x="265049" y="47117"/>
                </a:lnTo>
                <a:lnTo>
                  <a:pt x="265049" y="63627"/>
                </a:lnTo>
                <a:lnTo>
                  <a:pt x="269748" y="63627"/>
                </a:lnTo>
                <a:lnTo>
                  <a:pt x="269748" y="47117"/>
                </a:lnTo>
                <a:close/>
              </a:path>
              <a:path w="288925" h="111125">
                <a:moveTo>
                  <a:pt x="193801" y="0"/>
                </a:moveTo>
                <a:lnTo>
                  <a:pt x="187960" y="1524"/>
                </a:lnTo>
                <a:lnTo>
                  <a:pt x="185420" y="6096"/>
                </a:lnTo>
                <a:lnTo>
                  <a:pt x="182752" y="10668"/>
                </a:lnTo>
                <a:lnTo>
                  <a:pt x="184276" y="16510"/>
                </a:lnTo>
                <a:lnTo>
                  <a:pt x="250897" y="55372"/>
                </a:lnTo>
                <a:lnTo>
                  <a:pt x="265049" y="47117"/>
                </a:lnTo>
                <a:lnTo>
                  <a:pt x="269748" y="47117"/>
                </a:lnTo>
                <a:lnTo>
                  <a:pt x="269748" y="45847"/>
                </a:lnTo>
                <a:lnTo>
                  <a:pt x="272352" y="45847"/>
                </a:lnTo>
                <a:lnTo>
                  <a:pt x="193801" y="0"/>
                </a:lnTo>
                <a:close/>
              </a:path>
            </a:pathLst>
          </a:custGeom>
          <a:solidFill>
            <a:srgbClr val="003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419593" y="2526539"/>
            <a:ext cx="288925" cy="111125"/>
          </a:xfrm>
          <a:custGeom>
            <a:avLst/>
            <a:gdLst/>
            <a:ahLst/>
            <a:cxnLst/>
            <a:rect l="l" t="t" r="r" b="b"/>
            <a:pathLst>
              <a:path w="288925" h="111125">
                <a:moveTo>
                  <a:pt x="94868" y="0"/>
                </a:moveTo>
                <a:lnTo>
                  <a:pt x="0" y="55245"/>
                </a:lnTo>
                <a:lnTo>
                  <a:pt x="94868" y="110616"/>
                </a:lnTo>
                <a:lnTo>
                  <a:pt x="100710" y="109092"/>
                </a:lnTo>
                <a:lnTo>
                  <a:pt x="106044" y="99949"/>
                </a:lnTo>
                <a:lnTo>
                  <a:pt x="104521" y="94107"/>
                </a:lnTo>
                <a:lnTo>
                  <a:pt x="99949" y="91566"/>
                </a:lnTo>
                <a:lnTo>
                  <a:pt x="54011" y="64770"/>
                </a:lnTo>
                <a:lnTo>
                  <a:pt x="18923" y="64770"/>
                </a:lnTo>
                <a:lnTo>
                  <a:pt x="18923" y="45720"/>
                </a:lnTo>
                <a:lnTo>
                  <a:pt x="54228" y="45720"/>
                </a:lnTo>
                <a:lnTo>
                  <a:pt x="104521" y="16383"/>
                </a:lnTo>
                <a:lnTo>
                  <a:pt x="106044" y="10540"/>
                </a:lnTo>
                <a:lnTo>
                  <a:pt x="103377" y="6096"/>
                </a:lnTo>
                <a:lnTo>
                  <a:pt x="100710" y="1524"/>
                </a:lnTo>
                <a:lnTo>
                  <a:pt x="94868" y="0"/>
                </a:lnTo>
                <a:close/>
              </a:path>
              <a:path w="288925" h="111125">
                <a:moveTo>
                  <a:pt x="54228" y="45720"/>
                </a:moveTo>
                <a:lnTo>
                  <a:pt x="18923" y="45720"/>
                </a:lnTo>
                <a:lnTo>
                  <a:pt x="18923" y="64770"/>
                </a:lnTo>
                <a:lnTo>
                  <a:pt x="54011" y="64770"/>
                </a:lnTo>
                <a:lnTo>
                  <a:pt x="51834" y="63500"/>
                </a:lnTo>
                <a:lnTo>
                  <a:pt x="23749" y="63500"/>
                </a:lnTo>
                <a:lnTo>
                  <a:pt x="23749" y="47116"/>
                </a:lnTo>
                <a:lnTo>
                  <a:pt x="51834" y="47116"/>
                </a:lnTo>
                <a:lnTo>
                  <a:pt x="54228" y="45720"/>
                </a:lnTo>
                <a:close/>
              </a:path>
              <a:path w="288925" h="111125">
                <a:moveTo>
                  <a:pt x="288671" y="45720"/>
                </a:moveTo>
                <a:lnTo>
                  <a:pt x="54228" y="45720"/>
                </a:lnTo>
                <a:lnTo>
                  <a:pt x="37791" y="55308"/>
                </a:lnTo>
                <a:lnTo>
                  <a:pt x="54011" y="64770"/>
                </a:lnTo>
                <a:lnTo>
                  <a:pt x="288671" y="64770"/>
                </a:lnTo>
                <a:lnTo>
                  <a:pt x="288671" y="45720"/>
                </a:lnTo>
                <a:close/>
              </a:path>
              <a:path w="288925" h="111125">
                <a:moveTo>
                  <a:pt x="23749" y="47116"/>
                </a:moveTo>
                <a:lnTo>
                  <a:pt x="23749" y="63500"/>
                </a:lnTo>
                <a:lnTo>
                  <a:pt x="37791" y="55308"/>
                </a:lnTo>
                <a:lnTo>
                  <a:pt x="23749" y="47116"/>
                </a:lnTo>
                <a:close/>
              </a:path>
              <a:path w="288925" h="111125">
                <a:moveTo>
                  <a:pt x="37791" y="55308"/>
                </a:moveTo>
                <a:lnTo>
                  <a:pt x="23749" y="63500"/>
                </a:lnTo>
                <a:lnTo>
                  <a:pt x="51834" y="63500"/>
                </a:lnTo>
                <a:lnTo>
                  <a:pt x="37791" y="55308"/>
                </a:lnTo>
                <a:close/>
              </a:path>
              <a:path w="288925" h="111125">
                <a:moveTo>
                  <a:pt x="51834" y="47116"/>
                </a:moveTo>
                <a:lnTo>
                  <a:pt x="23749" y="47116"/>
                </a:lnTo>
                <a:lnTo>
                  <a:pt x="37791" y="55308"/>
                </a:lnTo>
                <a:lnTo>
                  <a:pt x="51834" y="47116"/>
                </a:lnTo>
                <a:close/>
              </a:path>
            </a:pathLst>
          </a:custGeom>
          <a:solidFill>
            <a:srgbClr val="003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25668" y="2558796"/>
            <a:ext cx="915035" cy="111125"/>
          </a:xfrm>
          <a:custGeom>
            <a:avLst/>
            <a:gdLst/>
            <a:ahLst/>
            <a:cxnLst/>
            <a:rect l="l" t="t" r="r" b="b"/>
            <a:pathLst>
              <a:path w="915035" h="111125">
                <a:moveTo>
                  <a:pt x="94869" y="0"/>
                </a:moveTo>
                <a:lnTo>
                  <a:pt x="90424" y="2666"/>
                </a:lnTo>
                <a:lnTo>
                  <a:pt x="0" y="55371"/>
                </a:lnTo>
                <a:lnTo>
                  <a:pt x="90424" y="107950"/>
                </a:lnTo>
                <a:lnTo>
                  <a:pt x="94869" y="110616"/>
                </a:lnTo>
                <a:lnTo>
                  <a:pt x="100711" y="109092"/>
                </a:lnTo>
                <a:lnTo>
                  <a:pt x="103378" y="104520"/>
                </a:lnTo>
                <a:lnTo>
                  <a:pt x="106045" y="100075"/>
                </a:lnTo>
                <a:lnTo>
                  <a:pt x="104521" y="94233"/>
                </a:lnTo>
                <a:lnTo>
                  <a:pt x="54228" y="64896"/>
                </a:lnTo>
                <a:lnTo>
                  <a:pt x="18923" y="64896"/>
                </a:lnTo>
                <a:lnTo>
                  <a:pt x="18923" y="45846"/>
                </a:lnTo>
                <a:lnTo>
                  <a:pt x="54011" y="45846"/>
                </a:lnTo>
                <a:lnTo>
                  <a:pt x="99949" y="19050"/>
                </a:lnTo>
                <a:lnTo>
                  <a:pt x="104521" y="16509"/>
                </a:lnTo>
                <a:lnTo>
                  <a:pt x="106045" y="10667"/>
                </a:lnTo>
                <a:lnTo>
                  <a:pt x="100711" y="1524"/>
                </a:lnTo>
                <a:lnTo>
                  <a:pt x="94869" y="0"/>
                </a:lnTo>
                <a:close/>
              </a:path>
              <a:path w="915035" h="111125">
                <a:moveTo>
                  <a:pt x="54011" y="45846"/>
                </a:moveTo>
                <a:lnTo>
                  <a:pt x="18923" y="45846"/>
                </a:lnTo>
                <a:lnTo>
                  <a:pt x="18923" y="64896"/>
                </a:lnTo>
                <a:lnTo>
                  <a:pt x="54228" y="64896"/>
                </a:lnTo>
                <a:lnTo>
                  <a:pt x="51834" y="63500"/>
                </a:lnTo>
                <a:lnTo>
                  <a:pt x="23749" y="63500"/>
                </a:lnTo>
                <a:lnTo>
                  <a:pt x="23749" y="47116"/>
                </a:lnTo>
                <a:lnTo>
                  <a:pt x="51834" y="47116"/>
                </a:lnTo>
                <a:lnTo>
                  <a:pt x="54011" y="45846"/>
                </a:lnTo>
                <a:close/>
              </a:path>
              <a:path w="915035" h="111125">
                <a:moveTo>
                  <a:pt x="914527" y="45846"/>
                </a:moveTo>
                <a:lnTo>
                  <a:pt x="54011" y="45846"/>
                </a:lnTo>
                <a:lnTo>
                  <a:pt x="37791" y="55308"/>
                </a:lnTo>
                <a:lnTo>
                  <a:pt x="54228" y="64896"/>
                </a:lnTo>
                <a:lnTo>
                  <a:pt x="914527" y="64896"/>
                </a:lnTo>
                <a:lnTo>
                  <a:pt x="914527" y="45846"/>
                </a:lnTo>
                <a:close/>
              </a:path>
              <a:path w="915035" h="111125">
                <a:moveTo>
                  <a:pt x="23749" y="47116"/>
                </a:moveTo>
                <a:lnTo>
                  <a:pt x="23749" y="63500"/>
                </a:lnTo>
                <a:lnTo>
                  <a:pt x="37791" y="55308"/>
                </a:lnTo>
                <a:lnTo>
                  <a:pt x="23749" y="47116"/>
                </a:lnTo>
                <a:close/>
              </a:path>
              <a:path w="915035" h="111125">
                <a:moveTo>
                  <a:pt x="37791" y="55308"/>
                </a:moveTo>
                <a:lnTo>
                  <a:pt x="23749" y="63500"/>
                </a:lnTo>
                <a:lnTo>
                  <a:pt x="51834" y="63500"/>
                </a:lnTo>
                <a:lnTo>
                  <a:pt x="37791" y="55308"/>
                </a:lnTo>
                <a:close/>
              </a:path>
              <a:path w="915035" h="111125">
                <a:moveTo>
                  <a:pt x="51834" y="47116"/>
                </a:moveTo>
                <a:lnTo>
                  <a:pt x="23749" y="47116"/>
                </a:lnTo>
                <a:lnTo>
                  <a:pt x="37791" y="55308"/>
                </a:lnTo>
                <a:lnTo>
                  <a:pt x="51834" y="47116"/>
                </a:lnTo>
                <a:close/>
              </a:path>
            </a:pathLst>
          </a:custGeom>
          <a:solidFill>
            <a:srgbClr val="003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528823" y="1691133"/>
            <a:ext cx="12509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20896" y="3898772"/>
            <a:ext cx="1250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59654" y="4997958"/>
            <a:ext cx="1123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073901" y="2939543"/>
            <a:ext cx="12509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03416" y="1723771"/>
            <a:ext cx="2235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468107" y="1666749"/>
            <a:ext cx="1974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110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468106" y="2592071"/>
            <a:ext cx="2235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057646" y="2351025"/>
            <a:ext cx="2235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28822" y="2631695"/>
            <a:ext cx="2235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921754" y="4997958"/>
            <a:ext cx="1123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503285" y="4965014"/>
            <a:ext cx="11239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081672" y="4678870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783" y="0"/>
                </a:lnTo>
              </a:path>
            </a:pathLst>
          </a:custGeom>
          <a:ln w="10922">
            <a:solidFill>
              <a:srgbClr val="0038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52091" y="4678870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352" y="0"/>
                </a:lnTo>
              </a:path>
            </a:pathLst>
          </a:custGeom>
          <a:ln w="10922">
            <a:solidFill>
              <a:srgbClr val="0038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419719" y="4493183"/>
            <a:ext cx="1560195" cy="347980"/>
          </a:xfrm>
          <a:custGeom>
            <a:avLst/>
            <a:gdLst/>
            <a:ahLst/>
            <a:cxnLst/>
            <a:rect l="l" t="t" r="r" b="b"/>
            <a:pathLst>
              <a:path w="1560195" h="347979">
                <a:moveTo>
                  <a:pt x="0" y="347802"/>
                </a:moveTo>
                <a:lnTo>
                  <a:pt x="1559813" y="347802"/>
                </a:lnTo>
                <a:lnTo>
                  <a:pt x="1559813" y="0"/>
                </a:lnTo>
                <a:lnTo>
                  <a:pt x="0" y="0"/>
                </a:lnTo>
                <a:lnTo>
                  <a:pt x="0" y="347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19719" y="4493183"/>
            <a:ext cx="1560195" cy="347980"/>
          </a:xfrm>
          <a:custGeom>
            <a:avLst/>
            <a:gdLst/>
            <a:ahLst/>
            <a:cxnLst/>
            <a:rect l="l" t="t" r="r" b="b"/>
            <a:pathLst>
              <a:path w="1560195" h="347979">
                <a:moveTo>
                  <a:pt x="0" y="347802"/>
                </a:moveTo>
                <a:lnTo>
                  <a:pt x="1559813" y="347802"/>
                </a:lnTo>
                <a:lnTo>
                  <a:pt x="1559813" y="0"/>
                </a:lnTo>
                <a:lnTo>
                  <a:pt x="0" y="0"/>
                </a:lnTo>
                <a:lnTo>
                  <a:pt x="0" y="34780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9055608" y="4361815"/>
            <a:ext cx="1123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676005" y="3205784"/>
            <a:ext cx="1223010" cy="853440"/>
          </a:xfrm>
          <a:custGeom>
            <a:avLst/>
            <a:gdLst/>
            <a:ahLst/>
            <a:cxnLst/>
            <a:rect l="l" t="t" r="r" b="b"/>
            <a:pathLst>
              <a:path w="1223009" h="853439">
                <a:moveTo>
                  <a:pt x="0" y="853135"/>
                </a:moveTo>
                <a:lnTo>
                  <a:pt x="1222781" y="853135"/>
                </a:lnTo>
                <a:lnTo>
                  <a:pt x="1222781" y="0"/>
                </a:lnTo>
                <a:lnTo>
                  <a:pt x="0" y="0"/>
                </a:lnTo>
                <a:lnTo>
                  <a:pt x="0" y="8531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676005" y="3205784"/>
            <a:ext cx="1223010" cy="8534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24460" marR="114935" indent="1905" algn="ctr">
              <a:spcBef>
                <a:spcPts val="75"/>
              </a:spcBef>
            </a:pPr>
            <a:r>
              <a:rPr spc="-10" dirty="0">
                <a:latin typeface="Arial"/>
                <a:cs typeface="Arial"/>
              </a:rPr>
              <a:t>Physical  </a:t>
            </a:r>
            <a:r>
              <a:rPr spc="-5" dirty="0">
                <a:latin typeface="Arial"/>
                <a:cs typeface="Arial"/>
              </a:rPr>
              <a:t>plan  g</a:t>
            </a:r>
            <a:r>
              <a:rPr spc="-15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n</a:t>
            </a:r>
            <a:r>
              <a:rPr spc="-15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rat</a:t>
            </a:r>
            <a:r>
              <a:rPr spc="-1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</a:t>
            </a:r>
            <a:endParaRPr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232139" y="4055617"/>
            <a:ext cx="111125" cy="914400"/>
          </a:xfrm>
          <a:custGeom>
            <a:avLst/>
            <a:gdLst/>
            <a:ahLst/>
            <a:cxnLst/>
            <a:rect l="l" t="t" r="r" b="b"/>
            <a:pathLst>
              <a:path w="111125" h="914400">
                <a:moveTo>
                  <a:pt x="55308" y="37664"/>
                </a:moveTo>
                <a:lnTo>
                  <a:pt x="45719" y="54102"/>
                </a:lnTo>
                <a:lnTo>
                  <a:pt x="45719" y="914399"/>
                </a:lnTo>
                <a:lnTo>
                  <a:pt x="64769" y="914399"/>
                </a:lnTo>
                <a:lnTo>
                  <a:pt x="64769" y="53884"/>
                </a:lnTo>
                <a:lnTo>
                  <a:pt x="55308" y="37664"/>
                </a:lnTo>
                <a:close/>
              </a:path>
              <a:path w="111125" h="914400">
                <a:moveTo>
                  <a:pt x="55244" y="0"/>
                </a:moveTo>
                <a:lnTo>
                  <a:pt x="0" y="94868"/>
                </a:lnTo>
                <a:lnTo>
                  <a:pt x="1523" y="100710"/>
                </a:lnTo>
                <a:lnTo>
                  <a:pt x="6095" y="103250"/>
                </a:lnTo>
                <a:lnTo>
                  <a:pt x="10540" y="105917"/>
                </a:lnTo>
                <a:lnTo>
                  <a:pt x="16382" y="104393"/>
                </a:lnTo>
                <a:lnTo>
                  <a:pt x="45719" y="54102"/>
                </a:lnTo>
                <a:lnTo>
                  <a:pt x="45719" y="18922"/>
                </a:lnTo>
                <a:lnTo>
                  <a:pt x="66289" y="18922"/>
                </a:lnTo>
                <a:lnTo>
                  <a:pt x="55244" y="0"/>
                </a:lnTo>
                <a:close/>
              </a:path>
              <a:path w="111125" h="914400">
                <a:moveTo>
                  <a:pt x="66289" y="18922"/>
                </a:moveTo>
                <a:lnTo>
                  <a:pt x="64769" y="18922"/>
                </a:lnTo>
                <a:lnTo>
                  <a:pt x="64769" y="53884"/>
                </a:lnTo>
                <a:lnTo>
                  <a:pt x="94233" y="104393"/>
                </a:lnTo>
                <a:lnTo>
                  <a:pt x="99948" y="105917"/>
                </a:lnTo>
                <a:lnTo>
                  <a:pt x="104520" y="103250"/>
                </a:lnTo>
                <a:lnTo>
                  <a:pt x="109092" y="100710"/>
                </a:lnTo>
                <a:lnTo>
                  <a:pt x="110616" y="94868"/>
                </a:lnTo>
                <a:lnTo>
                  <a:pt x="66289" y="18922"/>
                </a:lnTo>
                <a:close/>
              </a:path>
              <a:path w="111125" h="914400">
                <a:moveTo>
                  <a:pt x="64769" y="18922"/>
                </a:moveTo>
                <a:lnTo>
                  <a:pt x="45719" y="18922"/>
                </a:lnTo>
                <a:lnTo>
                  <a:pt x="45719" y="54102"/>
                </a:lnTo>
                <a:lnTo>
                  <a:pt x="55308" y="37664"/>
                </a:lnTo>
                <a:lnTo>
                  <a:pt x="47116" y="23621"/>
                </a:lnTo>
                <a:lnTo>
                  <a:pt x="64769" y="23621"/>
                </a:lnTo>
                <a:lnTo>
                  <a:pt x="64769" y="18922"/>
                </a:lnTo>
                <a:close/>
              </a:path>
              <a:path w="111125" h="914400">
                <a:moveTo>
                  <a:pt x="64769" y="23621"/>
                </a:moveTo>
                <a:lnTo>
                  <a:pt x="63500" y="23621"/>
                </a:lnTo>
                <a:lnTo>
                  <a:pt x="55308" y="37664"/>
                </a:lnTo>
                <a:lnTo>
                  <a:pt x="64769" y="53884"/>
                </a:lnTo>
                <a:lnTo>
                  <a:pt x="64769" y="23621"/>
                </a:lnTo>
                <a:close/>
              </a:path>
              <a:path w="111125" h="914400">
                <a:moveTo>
                  <a:pt x="63500" y="23621"/>
                </a:moveTo>
                <a:lnTo>
                  <a:pt x="47116" y="23621"/>
                </a:lnTo>
                <a:lnTo>
                  <a:pt x="55308" y="37664"/>
                </a:lnTo>
                <a:lnTo>
                  <a:pt x="63500" y="23621"/>
                </a:lnTo>
                <a:close/>
              </a:path>
            </a:pathLst>
          </a:custGeom>
          <a:solidFill>
            <a:srgbClr val="0038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957944" y="4566679"/>
            <a:ext cx="123825" cy="167005"/>
          </a:xfrm>
          <a:custGeom>
            <a:avLst/>
            <a:gdLst/>
            <a:ahLst/>
            <a:cxnLst/>
            <a:rect l="l" t="t" r="r" b="b"/>
            <a:pathLst>
              <a:path w="123825" h="167004">
                <a:moveTo>
                  <a:pt x="0" y="166738"/>
                </a:moveTo>
                <a:lnTo>
                  <a:pt x="123729" y="166738"/>
                </a:lnTo>
                <a:lnTo>
                  <a:pt x="123729" y="0"/>
                </a:lnTo>
                <a:lnTo>
                  <a:pt x="0" y="0"/>
                </a:lnTo>
                <a:lnTo>
                  <a:pt x="0" y="1667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957944" y="4566679"/>
            <a:ext cx="123825" cy="167005"/>
          </a:xfrm>
          <a:custGeom>
            <a:avLst/>
            <a:gdLst/>
            <a:ahLst/>
            <a:cxnLst/>
            <a:rect l="l" t="t" r="r" b="b"/>
            <a:pathLst>
              <a:path w="123825" h="167004">
                <a:moveTo>
                  <a:pt x="0" y="166738"/>
                </a:moveTo>
                <a:lnTo>
                  <a:pt x="123729" y="166738"/>
                </a:lnTo>
                <a:lnTo>
                  <a:pt x="123729" y="0"/>
                </a:lnTo>
                <a:lnTo>
                  <a:pt x="0" y="0"/>
                </a:lnTo>
                <a:lnTo>
                  <a:pt x="0" y="16673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78444" y="4583697"/>
            <a:ext cx="123825" cy="167005"/>
          </a:xfrm>
          <a:custGeom>
            <a:avLst/>
            <a:gdLst/>
            <a:ahLst/>
            <a:cxnLst/>
            <a:rect l="l" t="t" r="r" b="b"/>
            <a:pathLst>
              <a:path w="123825" h="167004">
                <a:moveTo>
                  <a:pt x="0" y="166738"/>
                </a:moveTo>
                <a:lnTo>
                  <a:pt x="123729" y="166738"/>
                </a:lnTo>
                <a:lnTo>
                  <a:pt x="123729" y="0"/>
                </a:lnTo>
                <a:lnTo>
                  <a:pt x="0" y="0"/>
                </a:lnTo>
                <a:lnTo>
                  <a:pt x="0" y="1667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378444" y="4583697"/>
            <a:ext cx="123825" cy="167005"/>
          </a:xfrm>
          <a:custGeom>
            <a:avLst/>
            <a:gdLst/>
            <a:ahLst/>
            <a:cxnLst/>
            <a:rect l="l" t="t" r="r" b="b"/>
            <a:pathLst>
              <a:path w="123825" h="167004">
                <a:moveTo>
                  <a:pt x="0" y="166738"/>
                </a:moveTo>
                <a:lnTo>
                  <a:pt x="123729" y="166738"/>
                </a:lnTo>
                <a:lnTo>
                  <a:pt x="123729" y="0"/>
                </a:lnTo>
                <a:lnTo>
                  <a:pt x="0" y="0"/>
                </a:lnTo>
                <a:lnTo>
                  <a:pt x="0" y="16673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3272" y="665676"/>
            <a:ext cx="5545455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0" dirty="0"/>
              <a:t>Hive </a:t>
            </a:r>
            <a:r>
              <a:rPr dirty="0"/>
              <a:t>Data</a:t>
            </a:r>
            <a:r>
              <a:rPr spc="-50" dirty="0"/>
              <a:t> </a:t>
            </a:r>
            <a:r>
              <a:rPr dirty="0"/>
              <a:t>Models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940" y="1552320"/>
            <a:ext cx="3012440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Database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5" dirty="0">
                <a:solidFill>
                  <a:srgbClr val="7E7E7E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Partition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Buckets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or</a:t>
            </a:r>
            <a:r>
              <a:rPr sz="2400" spc="-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Clusters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99271" y="1719072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99271" y="2135123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65654" y="1499591"/>
            <a:ext cx="4691380" cy="1265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5080">
              <a:lnSpc>
                <a:spcPct val="1366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Database: Holds namespace for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tables  Table: Container of actual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12700">
              <a:spcBef>
                <a:spcPts val="1285"/>
              </a:spcBef>
            </a:pPr>
            <a:r>
              <a:rPr sz="1600" i="1" spc="-5" dirty="0">
                <a:latin typeface="Arial"/>
                <a:cs typeface="Arial"/>
              </a:rPr>
              <a:t>sample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342401" y="2896743"/>
          <a:ext cx="3876673" cy="2155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5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51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98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98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98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98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498336" y="3553967"/>
            <a:ext cx="676655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37072" y="3566160"/>
            <a:ext cx="602361" cy="505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37072" y="3566160"/>
            <a:ext cx="602615" cy="506095"/>
          </a:xfrm>
          <a:custGeom>
            <a:avLst/>
            <a:gdLst/>
            <a:ahLst/>
            <a:cxnLst/>
            <a:rect l="l" t="t" r="r" b="b"/>
            <a:pathLst>
              <a:path w="602614" h="506095">
                <a:moveTo>
                  <a:pt x="0" y="126364"/>
                </a:moveTo>
                <a:lnTo>
                  <a:pt x="349630" y="126364"/>
                </a:lnTo>
                <a:lnTo>
                  <a:pt x="349630" y="0"/>
                </a:lnTo>
                <a:lnTo>
                  <a:pt x="602361" y="252856"/>
                </a:lnTo>
                <a:lnTo>
                  <a:pt x="349630" y="505587"/>
                </a:lnTo>
                <a:lnTo>
                  <a:pt x="349630" y="379221"/>
                </a:lnTo>
                <a:lnTo>
                  <a:pt x="0" y="379221"/>
                </a:lnTo>
                <a:lnTo>
                  <a:pt x="0" y="126364"/>
                </a:lnTo>
                <a:close/>
              </a:path>
            </a:pathLst>
          </a:custGeom>
          <a:ln w="9525">
            <a:solidFill>
              <a:srgbClr val="0038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81038" y="3453130"/>
            <a:ext cx="3333750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0" marR="715645" algn="ctr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In </a:t>
            </a:r>
            <a:r>
              <a:rPr spc="-5" dirty="0">
                <a:latin typeface="Arial"/>
                <a:cs typeface="Arial"/>
              </a:rPr>
              <a:t>Hive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warehouse  </a:t>
            </a:r>
            <a:r>
              <a:rPr spc="-5" dirty="0">
                <a:latin typeface="Arial"/>
                <a:cs typeface="Arial"/>
              </a:rPr>
              <a:t>stored </a:t>
            </a:r>
            <a:r>
              <a:rPr spc="-10" dirty="0">
                <a:latin typeface="Arial"/>
                <a:cs typeface="Arial"/>
              </a:rPr>
              <a:t>as </a:t>
            </a:r>
            <a:r>
              <a:rPr spc="-5" dirty="0">
                <a:latin typeface="Arial"/>
                <a:cs typeface="Arial"/>
              </a:rPr>
              <a:t>a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folder</a:t>
            </a:r>
            <a:endParaRPr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pc="-5" dirty="0">
                <a:latin typeface="Arial"/>
                <a:cs typeface="Arial"/>
              </a:rPr>
              <a:t>/user/$USER/warehouse/sample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FB63F412-259A-4E83-9870-8D1C0A28B5A1}"/>
              </a:ext>
            </a:extLst>
          </p:cNvPr>
          <p:cNvSpPr txBox="1">
            <a:spLocks/>
          </p:cNvSpPr>
          <p:nvPr/>
        </p:nvSpPr>
        <p:spPr>
          <a:xfrm>
            <a:off x="3323272" y="665676"/>
            <a:ext cx="5545455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pc="-30"/>
              <a:t>Hive </a:t>
            </a:r>
            <a:r>
              <a:rPr lang="en-US"/>
              <a:t>Data</a:t>
            </a:r>
            <a:r>
              <a:rPr lang="en-US" spc="-50"/>
              <a:t> </a:t>
            </a:r>
            <a:r>
              <a:rPr lang="en-US"/>
              <a:t>Models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99271" y="1719072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99271" y="2135123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86762" y="5621223"/>
            <a:ext cx="3812540" cy="80010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spcBef>
                <a:spcPts val="985"/>
              </a:spcBef>
            </a:pPr>
            <a:r>
              <a:rPr b="1" spc="-5" dirty="0">
                <a:latin typeface="Arial"/>
                <a:cs typeface="Arial"/>
              </a:rPr>
              <a:t>/user/$USER/warehouse/State=AL/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890"/>
              </a:spcBef>
            </a:pPr>
            <a:r>
              <a:rPr b="1" spc="-5" dirty="0">
                <a:latin typeface="Arial"/>
                <a:cs typeface="Arial"/>
              </a:rPr>
              <a:t>/user/$USER/warehouse/State=GA/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1839" y="5621223"/>
            <a:ext cx="3845560" cy="80010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spcBef>
                <a:spcPts val="985"/>
              </a:spcBef>
            </a:pPr>
            <a:r>
              <a:rPr b="1" dirty="0">
                <a:latin typeface="Arial"/>
                <a:cs typeface="Arial"/>
              </a:rPr>
              <a:t>/user/$USER/warehouse/State=NC/</a:t>
            </a:r>
            <a:endParaRPr>
              <a:latin typeface="Arial"/>
              <a:cs typeface="Arial"/>
            </a:endParaRPr>
          </a:p>
          <a:p>
            <a:pPr marL="50800">
              <a:spcBef>
                <a:spcPts val="890"/>
              </a:spcBef>
            </a:pPr>
            <a:r>
              <a:rPr b="1" spc="-5" dirty="0">
                <a:latin typeface="Arial"/>
                <a:cs typeface="Arial"/>
              </a:rPr>
              <a:t>/user/$USER/warehouse/State=ND/</a:t>
            </a:r>
            <a:endParaRPr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546795" y="2804796"/>
          <a:ext cx="3876673" cy="25212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5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6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98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98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98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98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784467" y="2839974"/>
            <a:ext cx="354965" cy="989965"/>
          </a:xfrm>
          <a:custGeom>
            <a:avLst/>
            <a:gdLst/>
            <a:ahLst/>
            <a:cxnLst/>
            <a:rect l="l" t="t" r="r" b="b"/>
            <a:pathLst>
              <a:path w="354964" h="989964">
                <a:moveTo>
                  <a:pt x="0" y="0"/>
                </a:moveTo>
                <a:lnTo>
                  <a:pt x="69103" y="2337"/>
                </a:lnTo>
                <a:lnTo>
                  <a:pt x="125539" y="8699"/>
                </a:lnTo>
                <a:lnTo>
                  <a:pt x="163591" y="18109"/>
                </a:lnTo>
                <a:lnTo>
                  <a:pt x="177546" y="29590"/>
                </a:lnTo>
                <a:lnTo>
                  <a:pt x="177546" y="465327"/>
                </a:lnTo>
                <a:lnTo>
                  <a:pt x="191498" y="476863"/>
                </a:lnTo>
                <a:lnTo>
                  <a:pt x="229536" y="486267"/>
                </a:lnTo>
                <a:lnTo>
                  <a:pt x="285934" y="492599"/>
                </a:lnTo>
                <a:lnTo>
                  <a:pt x="354965" y="494918"/>
                </a:lnTo>
                <a:lnTo>
                  <a:pt x="285934" y="497238"/>
                </a:lnTo>
                <a:lnTo>
                  <a:pt x="229536" y="503570"/>
                </a:lnTo>
                <a:lnTo>
                  <a:pt x="191498" y="512974"/>
                </a:lnTo>
                <a:lnTo>
                  <a:pt x="177546" y="524510"/>
                </a:lnTo>
                <a:lnTo>
                  <a:pt x="177546" y="960119"/>
                </a:lnTo>
                <a:lnTo>
                  <a:pt x="163591" y="971655"/>
                </a:lnTo>
                <a:lnTo>
                  <a:pt x="125539" y="981059"/>
                </a:lnTo>
                <a:lnTo>
                  <a:pt x="69103" y="987391"/>
                </a:lnTo>
                <a:lnTo>
                  <a:pt x="0" y="989711"/>
                </a:lnTo>
              </a:path>
            </a:pathLst>
          </a:custGeom>
          <a:ln w="9525">
            <a:solidFill>
              <a:srgbClr val="0038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73275" y="1499590"/>
            <a:ext cx="6212205" cy="200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6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Partition: Horizontal </a:t>
            </a:r>
            <a:r>
              <a:rPr sz="2000" b="1" spc="-5" dirty="0">
                <a:latin typeface="Arial"/>
                <a:cs typeface="Arial"/>
              </a:rPr>
              <a:t>slice </a:t>
            </a:r>
            <a:r>
              <a:rPr sz="2000" b="1" dirty="0">
                <a:latin typeface="Arial"/>
                <a:cs typeface="Arial"/>
              </a:rPr>
              <a:t>of table by a partition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key  Let say sample table is partitioned by state</a:t>
            </a:r>
            <a:r>
              <a:rPr sz="2000" b="1" spc="-2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column</a:t>
            </a:r>
            <a:endParaRPr sz="2000">
              <a:latin typeface="Arial"/>
              <a:cs typeface="Arial"/>
            </a:endParaRPr>
          </a:p>
          <a:p>
            <a:pPr marL="68580">
              <a:spcBef>
                <a:spcPts val="915"/>
              </a:spcBef>
            </a:pPr>
            <a:r>
              <a:rPr sz="1600" i="1" spc="-5" dirty="0">
                <a:latin typeface="Arial"/>
                <a:cs typeface="Arial"/>
              </a:rPr>
              <a:t>sample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R="241300" algn="r"/>
            <a:r>
              <a:rPr spc="-5" dirty="0">
                <a:latin typeface="Arial"/>
                <a:cs typeface="Arial"/>
              </a:rPr>
              <a:t>Partition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57542" y="4283329"/>
            <a:ext cx="355600" cy="989965"/>
          </a:xfrm>
          <a:custGeom>
            <a:avLst/>
            <a:gdLst/>
            <a:ahLst/>
            <a:cxnLst/>
            <a:rect l="l" t="t" r="r" b="b"/>
            <a:pathLst>
              <a:path w="355600" h="989964">
                <a:moveTo>
                  <a:pt x="0" y="0"/>
                </a:moveTo>
                <a:lnTo>
                  <a:pt x="69103" y="2319"/>
                </a:lnTo>
                <a:lnTo>
                  <a:pt x="125539" y="8651"/>
                </a:lnTo>
                <a:lnTo>
                  <a:pt x="163591" y="18055"/>
                </a:lnTo>
                <a:lnTo>
                  <a:pt x="177546" y="29591"/>
                </a:lnTo>
                <a:lnTo>
                  <a:pt x="177546" y="465328"/>
                </a:lnTo>
                <a:lnTo>
                  <a:pt x="191500" y="476809"/>
                </a:lnTo>
                <a:lnTo>
                  <a:pt x="229552" y="486219"/>
                </a:lnTo>
                <a:lnTo>
                  <a:pt x="285988" y="492581"/>
                </a:lnTo>
                <a:lnTo>
                  <a:pt x="355092" y="494919"/>
                </a:lnTo>
                <a:lnTo>
                  <a:pt x="285988" y="497236"/>
                </a:lnTo>
                <a:lnTo>
                  <a:pt x="229552" y="503555"/>
                </a:lnTo>
                <a:lnTo>
                  <a:pt x="191500" y="512921"/>
                </a:lnTo>
                <a:lnTo>
                  <a:pt x="177546" y="524383"/>
                </a:lnTo>
                <a:lnTo>
                  <a:pt x="177546" y="960120"/>
                </a:lnTo>
                <a:lnTo>
                  <a:pt x="163591" y="971655"/>
                </a:lnTo>
                <a:lnTo>
                  <a:pt x="125539" y="981059"/>
                </a:lnTo>
                <a:lnTo>
                  <a:pt x="69103" y="987391"/>
                </a:lnTo>
                <a:lnTo>
                  <a:pt x="0" y="989711"/>
                </a:lnTo>
              </a:path>
            </a:pathLst>
          </a:custGeom>
          <a:ln w="9524">
            <a:solidFill>
              <a:srgbClr val="0038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86762" y="4621530"/>
            <a:ext cx="6192520" cy="103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Partition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R="32384" algn="r"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Stored as many subfolders under sample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directory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A8DF7C97-133A-4F9D-94C6-D070B9659CEB}"/>
              </a:ext>
            </a:extLst>
          </p:cNvPr>
          <p:cNvSpPr txBox="1">
            <a:spLocks/>
          </p:cNvSpPr>
          <p:nvPr/>
        </p:nvSpPr>
        <p:spPr>
          <a:xfrm>
            <a:off x="3323272" y="665676"/>
            <a:ext cx="5545455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pc="-30"/>
              <a:t>Hive </a:t>
            </a:r>
            <a:r>
              <a:rPr lang="en-US"/>
              <a:t>Data</a:t>
            </a:r>
            <a:r>
              <a:rPr lang="en-US" spc="-50"/>
              <a:t> </a:t>
            </a:r>
            <a:r>
              <a:rPr lang="en-US"/>
              <a:t>Models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99271" y="1719072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99271" y="2424683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99271" y="3131820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73274" y="1610613"/>
            <a:ext cx="7136130" cy="48869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2280"/>
              </a:lnSpc>
              <a:spcBef>
                <a:spcPts val="280"/>
              </a:spcBef>
            </a:pPr>
            <a:r>
              <a:rPr sz="2000" b="1" dirty="0">
                <a:latin typeface="Arial"/>
                <a:cs typeface="Arial"/>
              </a:rPr>
              <a:t>Bucket: </a:t>
            </a:r>
            <a:r>
              <a:rPr sz="2000" b="1" spc="-5" dirty="0">
                <a:latin typeface="Arial"/>
                <a:cs typeface="Arial"/>
              </a:rPr>
              <a:t>Divides </a:t>
            </a:r>
            <a:r>
              <a:rPr sz="2000" b="1" dirty="0">
                <a:latin typeface="Arial"/>
                <a:cs typeface="Arial"/>
              </a:rPr>
              <a:t>into further chunks by an other column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  sampling</a:t>
            </a:r>
            <a:endParaRPr sz="2000">
              <a:latin typeface="Arial"/>
              <a:cs typeface="Arial"/>
            </a:endParaRPr>
          </a:p>
          <a:p>
            <a:pPr marL="12700" marR="279400">
              <a:lnSpc>
                <a:spcPts val="2280"/>
              </a:lnSpc>
              <a:spcBef>
                <a:spcPts val="1000"/>
              </a:spcBef>
            </a:pPr>
            <a:r>
              <a:rPr sz="2000" b="1" dirty="0">
                <a:latin typeface="Arial"/>
                <a:cs typeface="Arial"/>
              </a:rPr>
              <a:t>Let </a:t>
            </a:r>
            <a:r>
              <a:rPr sz="2000" b="1" spc="-5" dirty="0">
                <a:latin typeface="Arial"/>
                <a:cs typeface="Arial"/>
              </a:rPr>
              <a:t>say sample </a:t>
            </a:r>
            <a:r>
              <a:rPr sz="2000" b="1" dirty="0">
                <a:latin typeface="Arial"/>
                <a:cs typeface="Arial"/>
              </a:rPr>
              <a:t>table is partitioned by ‘State’ </a:t>
            </a:r>
            <a:r>
              <a:rPr sz="2000" b="1" spc="-5" dirty="0">
                <a:latin typeface="Arial"/>
                <a:cs typeface="Arial"/>
              </a:rPr>
              <a:t>column</a:t>
            </a:r>
            <a:r>
              <a:rPr sz="2000" b="1" spc="-20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and  clustered </a:t>
            </a:r>
            <a:r>
              <a:rPr sz="2000" b="1" dirty="0">
                <a:latin typeface="Arial"/>
                <a:cs typeface="Arial"/>
              </a:rPr>
              <a:t>by ‘Age’ </a:t>
            </a:r>
            <a:r>
              <a:rPr sz="2000" b="1" spc="-5" dirty="0">
                <a:latin typeface="Arial"/>
                <a:cs typeface="Arial"/>
              </a:rPr>
              <a:t>column </a:t>
            </a:r>
            <a:r>
              <a:rPr sz="2000" b="1" dirty="0">
                <a:latin typeface="Arial"/>
                <a:cs typeface="Arial"/>
              </a:rPr>
              <a:t>of 2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buckets</a:t>
            </a:r>
            <a:endParaRPr sz="2000">
              <a:latin typeface="Arial"/>
              <a:cs typeface="Arial"/>
            </a:endParaRPr>
          </a:p>
          <a:p>
            <a:pPr marL="12700">
              <a:spcBef>
                <a:spcPts val="830"/>
              </a:spcBef>
            </a:pPr>
            <a:r>
              <a:rPr sz="2000" b="1" dirty="0">
                <a:latin typeface="Arial"/>
                <a:cs typeface="Arial"/>
              </a:rPr>
              <a:t>In warehouse, the data is stored</a:t>
            </a:r>
            <a:r>
              <a:rPr sz="2000" b="1" spc="-1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  <a:p>
            <a:pPr marL="361315">
              <a:spcBef>
                <a:spcPts val="1005"/>
              </a:spcBef>
            </a:pPr>
            <a:r>
              <a:rPr b="1" spc="-5" dirty="0">
                <a:latin typeface="Arial"/>
                <a:cs typeface="Arial"/>
              </a:rPr>
              <a:t>/user/$USER/warehouse/State=AL/part-00000</a:t>
            </a:r>
            <a:endParaRPr>
              <a:latin typeface="Arial"/>
              <a:cs typeface="Arial"/>
            </a:endParaRPr>
          </a:p>
          <a:p>
            <a:pPr marL="361315">
              <a:spcBef>
                <a:spcPts val="994"/>
              </a:spcBef>
            </a:pPr>
            <a:r>
              <a:rPr b="1" spc="-5" dirty="0">
                <a:latin typeface="Arial"/>
                <a:cs typeface="Arial"/>
              </a:rPr>
              <a:t>/user/$USER/warehouse/State=AL/part-00001</a:t>
            </a:r>
            <a:endParaRPr>
              <a:latin typeface="Arial"/>
              <a:cs typeface="Arial"/>
            </a:endParaRPr>
          </a:p>
          <a:p>
            <a:pPr marL="361315">
              <a:spcBef>
                <a:spcPts val="1010"/>
              </a:spcBef>
            </a:pPr>
            <a:r>
              <a:rPr b="1" spc="-5" dirty="0">
                <a:latin typeface="Arial"/>
                <a:cs typeface="Arial"/>
              </a:rPr>
              <a:t>/user/$USER/warehouse/State=GA/part-00000</a:t>
            </a:r>
            <a:endParaRPr>
              <a:latin typeface="Arial"/>
              <a:cs typeface="Arial"/>
            </a:endParaRPr>
          </a:p>
          <a:p>
            <a:pPr marL="361315">
              <a:spcBef>
                <a:spcPts val="890"/>
              </a:spcBef>
            </a:pPr>
            <a:r>
              <a:rPr b="1" spc="-5" dirty="0">
                <a:latin typeface="Arial"/>
                <a:cs typeface="Arial"/>
              </a:rPr>
              <a:t>/user/$USER/warehouse/State=GA/part-00001</a:t>
            </a:r>
            <a:endParaRPr>
              <a:latin typeface="Arial"/>
              <a:cs typeface="Arial"/>
            </a:endParaRPr>
          </a:p>
          <a:p>
            <a:pPr marL="2469515">
              <a:spcBef>
                <a:spcPts val="890"/>
              </a:spcBef>
            </a:pPr>
            <a:r>
              <a:rPr b="1"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  <a:p>
            <a:pPr marL="2469515">
              <a:spcBef>
                <a:spcPts val="900"/>
              </a:spcBef>
            </a:pPr>
            <a:r>
              <a:rPr b="1"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  <a:p>
            <a:pPr marL="361315">
              <a:spcBef>
                <a:spcPts val="885"/>
              </a:spcBef>
            </a:pPr>
            <a:r>
              <a:rPr b="1" spc="-5" dirty="0">
                <a:latin typeface="Arial"/>
                <a:cs typeface="Arial"/>
              </a:rPr>
              <a:t>/user/$USER/warehouse/State=ND/part-00000</a:t>
            </a:r>
            <a:endParaRPr>
              <a:latin typeface="Arial"/>
              <a:cs typeface="Arial"/>
            </a:endParaRPr>
          </a:p>
          <a:p>
            <a:pPr marL="361315">
              <a:spcBef>
                <a:spcPts val="890"/>
              </a:spcBef>
            </a:pPr>
            <a:r>
              <a:rPr b="1" spc="-5" dirty="0">
                <a:latin typeface="Arial"/>
                <a:cs typeface="Arial"/>
              </a:rPr>
              <a:t>/user/$USER/warehouse/State=ND/part-00001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6A1201AB-F2A3-46F7-BFB1-95D3ED6166A3}"/>
              </a:ext>
            </a:extLst>
          </p:cNvPr>
          <p:cNvSpPr txBox="1">
            <a:spLocks/>
          </p:cNvSpPr>
          <p:nvPr/>
        </p:nvSpPr>
        <p:spPr>
          <a:xfrm>
            <a:off x="3323272" y="665676"/>
            <a:ext cx="5545455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pc="-30"/>
              <a:t>Hive </a:t>
            </a:r>
            <a:r>
              <a:rPr lang="en-US"/>
              <a:t>Data</a:t>
            </a:r>
            <a:r>
              <a:rPr lang="en-US" spc="-50"/>
              <a:t> </a:t>
            </a:r>
            <a:r>
              <a:rPr lang="en-US"/>
              <a:t>Models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39" y="635253"/>
            <a:ext cx="5914389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6510">
              <a:spcBef>
                <a:spcPts val="105"/>
              </a:spcBef>
            </a:pPr>
            <a:r>
              <a:rPr dirty="0"/>
              <a:t>Data Loading Techniques</a:t>
            </a:r>
          </a:p>
        </p:txBody>
      </p:sp>
      <p:sp>
        <p:nvSpPr>
          <p:cNvPr id="3" name="object 3"/>
          <p:cNvSpPr/>
          <p:nvPr/>
        </p:nvSpPr>
        <p:spPr>
          <a:xfrm>
            <a:off x="2099271" y="1719072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73274" y="1568874"/>
            <a:ext cx="6516370" cy="6845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spcBef>
                <a:spcPts val="430"/>
              </a:spcBef>
            </a:pPr>
            <a:r>
              <a:rPr sz="2000" b="1" dirty="0">
                <a:latin typeface="Arial"/>
                <a:cs typeface="Arial"/>
              </a:rPr>
              <a:t>Managed Table: Tables managed by </a:t>
            </a:r>
            <a:r>
              <a:rPr sz="2000" b="1" spc="-5" dirty="0">
                <a:latin typeface="Arial"/>
                <a:cs typeface="Arial"/>
              </a:rPr>
              <a:t>Hive </a:t>
            </a:r>
            <a:r>
              <a:rPr sz="2000" b="1" dirty="0">
                <a:latin typeface="Arial"/>
                <a:cs typeface="Arial"/>
              </a:rPr>
              <a:t>Ware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House</a:t>
            </a:r>
            <a:endParaRPr sz="2000">
              <a:latin typeface="Arial"/>
              <a:cs typeface="Arial"/>
            </a:endParaRPr>
          </a:p>
          <a:p>
            <a:pPr marL="182880">
              <a:spcBef>
                <a:spcPts val="295"/>
              </a:spcBef>
              <a:tabLst>
                <a:tab pos="469265" algn="l"/>
              </a:tabLst>
            </a:pPr>
            <a:r>
              <a:rPr dirty="0">
                <a:latin typeface="Arial"/>
                <a:cs typeface="Arial"/>
              </a:rPr>
              <a:t>–	</a:t>
            </a:r>
            <a:r>
              <a:rPr spc="-5" dirty="0">
                <a:latin typeface="Arial"/>
                <a:cs typeface="Arial"/>
              </a:rPr>
              <a:t>Copy file </a:t>
            </a:r>
            <a:r>
              <a:rPr dirty="0">
                <a:latin typeface="Arial"/>
                <a:cs typeface="Arial"/>
              </a:rPr>
              <a:t>from </a:t>
            </a:r>
            <a:r>
              <a:rPr spc="-5" dirty="0">
                <a:latin typeface="Arial"/>
                <a:cs typeface="Arial"/>
              </a:rPr>
              <a:t>local file system </a:t>
            </a:r>
            <a:r>
              <a:rPr dirty="0">
                <a:latin typeface="Arial"/>
                <a:cs typeface="Arial"/>
              </a:rPr>
              <a:t>to </a:t>
            </a:r>
            <a:r>
              <a:rPr spc="-5" dirty="0">
                <a:latin typeface="Arial"/>
                <a:cs typeface="Arial"/>
              </a:rPr>
              <a:t>Hive </a:t>
            </a:r>
            <a:r>
              <a:rPr dirty="0">
                <a:latin typeface="Arial"/>
                <a:cs typeface="Arial"/>
              </a:rPr>
              <a:t>Ware</a:t>
            </a:r>
            <a:r>
              <a:rPr spc="3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House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07711" y="2628006"/>
            <a:ext cx="2423795" cy="979805"/>
          </a:xfrm>
          <a:custGeom>
            <a:avLst/>
            <a:gdLst/>
            <a:ahLst/>
            <a:cxnLst/>
            <a:rect l="l" t="t" r="r" b="b"/>
            <a:pathLst>
              <a:path w="2423795" h="979804">
                <a:moveTo>
                  <a:pt x="220603" y="322458"/>
                </a:moveTo>
                <a:lnTo>
                  <a:pt x="223584" y="255832"/>
                </a:lnTo>
                <a:lnTo>
                  <a:pt x="262800" y="195229"/>
                </a:lnTo>
                <a:lnTo>
                  <a:pt x="294327" y="168392"/>
                </a:lnTo>
                <a:lnTo>
                  <a:pt x="332910" y="144507"/>
                </a:lnTo>
                <a:lnTo>
                  <a:pt x="377882" y="124058"/>
                </a:lnTo>
                <a:lnTo>
                  <a:pt x="428574" y="107526"/>
                </a:lnTo>
                <a:lnTo>
                  <a:pt x="484321" y="95393"/>
                </a:lnTo>
                <a:lnTo>
                  <a:pt x="544453" y="88143"/>
                </a:lnTo>
                <a:lnTo>
                  <a:pt x="594879" y="86210"/>
                </a:lnTo>
                <a:lnTo>
                  <a:pt x="644982" y="87977"/>
                </a:lnTo>
                <a:lnTo>
                  <a:pt x="694104" y="93365"/>
                </a:lnTo>
                <a:lnTo>
                  <a:pt x="741586" y="102294"/>
                </a:lnTo>
                <a:lnTo>
                  <a:pt x="786769" y="114686"/>
                </a:lnTo>
                <a:lnTo>
                  <a:pt x="816198" y="89808"/>
                </a:lnTo>
                <a:lnTo>
                  <a:pt x="852159" y="68809"/>
                </a:lnTo>
                <a:lnTo>
                  <a:pt x="893510" y="51883"/>
                </a:lnTo>
                <a:lnTo>
                  <a:pt x="939107" y="39221"/>
                </a:lnTo>
                <a:lnTo>
                  <a:pt x="987806" y="31016"/>
                </a:lnTo>
                <a:lnTo>
                  <a:pt x="1038464" y="27461"/>
                </a:lnTo>
                <a:lnTo>
                  <a:pt x="1089938" y="28747"/>
                </a:lnTo>
                <a:lnTo>
                  <a:pt x="1141083" y="35068"/>
                </a:lnTo>
                <a:lnTo>
                  <a:pt x="1190756" y="46614"/>
                </a:lnTo>
                <a:lnTo>
                  <a:pt x="1227348" y="59219"/>
                </a:lnTo>
                <a:lnTo>
                  <a:pt x="1260225" y="74681"/>
                </a:lnTo>
                <a:lnTo>
                  <a:pt x="1291046" y="48593"/>
                </a:lnTo>
                <a:lnTo>
                  <a:pt x="1330491" y="27718"/>
                </a:lnTo>
                <a:lnTo>
                  <a:pt x="1376595" y="12420"/>
                </a:lnTo>
                <a:lnTo>
                  <a:pt x="1427390" y="3059"/>
                </a:lnTo>
                <a:lnTo>
                  <a:pt x="1480911" y="0"/>
                </a:lnTo>
                <a:lnTo>
                  <a:pt x="1535192" y="3602"/>
                </a:lnTo>
                <a:lnTo>
                  <a:pt x="1588266" y="14229"/>
                </a:lnTo>
                <a:lnTo>
                  <a:pt x="1634939" y="30946"/>
                </a:lnTo>
                <a:lnTo>
                  <a:pt x="1673610" y="53091"/>
                </a:lnTo>
                <a:lnTo>
                  <a:pt x="1713281" y="32070"/>
                </a:lnTo>
                <a:lnTo>
                  <a:pt x="1758399" y="16297"/>
                </a:lnTo>
                <a:lnTo>
                  <a:pt x="1807422" y="5840"/>
                </a:lnTo>
                <a:lnTo>
                  <a:pt x="1858808" y="767"/>
                </a:lnTo>
                <a:lnTo>
                  <a:pt x="1911016" y="1148"/>
                </a:lnTo>
                <a:lnTo>
                  <a:pt x="1962503" y="7050"/>
                </a:lnTo>
                <a:lnTo>
                  <a:pt x="2011729" y="18542"/>
                </a:lnTo>
                <a:lnTo>
                  <a:pt x="2057150" y="35692"/>
                </a:lnTo>
                <a:lnTo>
                  <a:pt x="2116920" y="75062"/>
                </a:lnTo>
                <a:lnTo>
                  <a:pt x="2148971" y="123195"/>
                </a:lnTo>
                <a:lnTo>
                  <a:pt x="2205492" y="135181"/>
                </a:lnTo>
                <a:lnTo>
                  <a:pt x="2255048" y="152592"/>
                </a:lnTo>
                <a:lnTo>
                  <a:pt x="2296793" y="174617"/>
                </a:lnTo>
                <a:lnTo>
                  <a:pt x="2329883" y="200443"/>
                </a:lnTo>
                <a:lnTo>
                  <a:pt x="2366713" y="260248"/>
                </a:lnTo>
                <a:lnTo>
                  <a:pt x="2368763" y="292602"/>
                </a:lnTo>
                <a:lnTo>
                  <a:pt x="2358775" y="325506"/>
                </a:lnTo>
                <a:lnTo>
                  <a:pt x="2355846" y="331007"/>
                </a:lnTo>
                <a:lnTo>
                  <a:pt x="2352584" y="336460"/>
                </a:lnTo>
                <a:lnTo>
                  <a:pt x="2348988" y="341866"/>
                </a:lnTo>
                <a:lnTo>
                  <a:pt x="2345059" y="347223"/>
                </a:lnTo>
                <a:lnTo>
                  <a:pt x="2381790" y="379038"/>
                </a:lnTo>
                <a:lnTo>
                  <a:pt x="2406941" y="412969"/>
                </a:lnTo>
                <a:lnTo>
                  <a:pt x="2420709" y="448188"/>
                </a:lnTo>
                <a:lnTo>
                  <a:pt x="2423291" y="483869"/>
                </a:lnTo>
                <a:lnTo>
                  <a:pt x="2414886" y="519183"/>
                </a:lnTo>
                <a:lnTo>
                  <a:pt x="2395690" y="553302"/>
                </a:lnTo>
                <a:lnTo>
                  <a:pt x="2365901" y="585399"/>
                </a:lnTo>
                <a:lnTo>
                  <a:pt x="2325718" y="614645"/>
                </a:lnTo>
                <a:lnTo>
                  <a:pt x="2275336" y="640212"/>
                </a:lnTo>
                <a:lnTo>
                  <a:pt x="2234825" y="655123"/>
                </a:lnTo>
                <a:lnTo>
                  <a:pt x="2191373" y="667009"/>
                </a:lnTo>
                <a:lnTo>
                  <a:pt x="2145516" y="675753"/>
                </a:lnTo>
                <a:lnTo>
                  <a:pt x="2097790" y="681233"/>
                </a:lnTo>
                <a:lnTo>
                  <a:pt x="2092111" y="713281"/>
                </a:lnTo>
                <a:lnTo>
                  <a:pt x="2052244" y="771069"/>
                </a:lnTo>
                <a:lnTo>
                  <a:pt x="2019902" y="795814"/>
                </a:lnTo>
                <a:lnTo>
                  <a:pt x="1980517" y="817130"/>
                </a:lnTo>
                <a:lnTo>
                  <a:pt x="1935014" y="834518"/>
                </a:lnTo>
                <a:lnTo>
                  <a:pt x="1884314" y="847481"/>
                </a:lnTo>
                <a:lnTo>
                  <a:pt x="1829342" y="855523"/>
                </a:lnTo>
                <a:lnTo>
                  <a:pt x="1771019" y="858144"/>
                </a:lnTo>
                <a:lnTo>
                  <a:pt x="1726569" y="856257"/>
                </a:lnTo>
                <a:lnTo>
                  <a:pt x="1683167" y="851048"/>
                </a:lnTo>
                <a:lnTo>
                  <a:pt x="1641432" y="842625"/>
                </a:lnTo>
                <a:lnTo>
                  <a:pt x="1601982" y="831093"/>
                </a:lnTo>
                <a:lnTo>
                  <a:pt x="1581879" y="859966"/>
                </a:lnTo>
                <a:lnTo>
                  <a:pt x="1522168" y="909710"/>
                </a:lnTo>
                <a:lnTo>
                  <a:pt x="1484019" y="930150"/>
                </a:lnTo>
                <a:lnTo>
                  <a:pt x="1441315" y="947348"/>
                </a:lnTo>
                <a:lnTo>
                  <a:pt x="1394786" y="961090"/>
                </a:lnTo>
                <a:lnTo>
                  <a:pt x="1345161" y="971159"/>
                </a:lnTo>
                <a:lnTo>
                  <a:pt x="1293170" y="977342"/>
                </a:lnTo>
                <a:lnTo>
                  <a:pt x="1239544" y="979422"/>
                </a:lnTo>
                <a:lnTo>
                  <a:pt x="1185012" y="977183"/>
                </a:lnTo>
                <a:lnTo>
                  <a:pt x="1130304" y="970412"/>
                </a:lnTo>
                <a:lnTo>
                  <a:pt x="1069775" y="957083"/>
                </a:lnTo>
                <a:lnTo>
                  <a:pt x="1014687" y="938361"/>
                </a:lnTo>
                <a:lnTo>
                  <a:pt x="966194" y="914709"/>
                </a:lnTo>
                <a:lnTo>
                  <a:pt x="925453" y="886592"/>
                </a:lnTo>
                <a:lnTo>
                  <a:pt x="877218" y="900456"/>
                </a:lnTo>
                <a:lnTo>
                  <a:pt x="827370" y="910682"/>
                </a:lnTo>
                <a:lnTo>
                  <a:pt x="776467" y="917345"/>
                </a:lnTo>
                <a:lnTo>
                  <a:pt x="725065" y="920523"/>
                </a:lnTo>
                <a:lnTo>
                  <a:pt x="673721" y="920293"/>
                </a:lnTo>
                <a:lnTo>
                  <a:pt x="622992" y="916730"/>
                </a:lnTo>
                <a:lnTo>
                  <a:pt x="573433" y="909912"/>
                </a:lnTo>
                <a:lnTo>
                  <a:pt x="525603" y="899915"/>
                </a:lnTo>
                <a:lnTo>
                  <a:pt x="480058" y="886816"/>
                </a:lnTo>
                <a:lnTo>
                  <a:pt x="437354" y="870691"/>
                </a:lnTo>
                <a:lnTo>
                  <a:pt x="398047" y="851618"/>
                </a:lnTo>
                <a:lnTo>
                  <a:pt x="362696" y="829672"/>
                </a:lnTo>
                <a:lnTo>
                  <a:pt x="331855" y="804931"/>
                </a:lnTo>
                <a:lnTo>
                  <a:pt x="330331" y="803534"/>
                </a:lnTo>
                <a:lnTo>
                  <a:pt x="328807" y="802137"/>
                </a:lnTo>
                <a:lnTo>
                  <a:pt x="327283" y="800613"/>
                </a:lnTo>
                <a:lnTo>
                  <a:pt x="270903" y="800684"/>
                </a:lnTo>
                <a:lnTo>
                  <a:pt x="217692" y="793964"/>
                </a:lnTo>
                <a:lnTo>
                  <a:pt x="169283" y="781156"/>
                </a:lnTo>
                <a:lnTo>
                  <a:pt x="127304" y="762965"/>
                </a:lnTo>
                <a:lnTo>
                  <a:pt x="93388" y="740096"/>
                </a:lnTo>
                <a:lnTo>
                  <a:pt x="56265" y="683138"/>
                </a:lnTo>
                <a:lnTo>
                  <a:pt x="55805" y="653869"/>
                </a:lnTo>
                <a:lnTo>
                  <a:pt x="66774" y="625576"/>
                </a:lnTo>
                <a:lnTo>
                  <a:pt x="88555" y="599235"/>
                </a:lnTo>
                <a:lnTo>
                  <a:pt x="120527" y="575823"/>
                </a:lnTo>
                <a:lnTo>
                  <a:pt x="69050" y="553574"/>
                </a:lnTo>
                <a:lnTo>
                  <a:pt x="31251" y="525588"/>
                </a:lnTo>
                <a:lnTo>
                  <a:pt x="7958" y="493623"/>
                </a:lnTo>
                <a:lnTo>
                  <a:pt x="0" y="459435"/>
                </a:lnTo>
                <a:lnTo>
                  <a:pt x="8206" y="424782"/>
                </a:lnTo>
                <a:lnTo>
                  <a:pt x="33405" y="391419"/>
                </a:lnTo>
                <a:lnTo>
                  <a:pt x="68035" y="366154"/>
                </a:lnTo>
                <a:lnTo>
                  <a:pt x="111748" y="346271"/>
                </a:lnTo>
                <a:lnTo>
                  <a:pt x="162582" y="332483"/>
                </a:lnTo>
                <a:lnTo>
                  <a:pt x="218571" y="325506"/>
                </a:lnTo>
                <a:lnTo>
                  <a:pt x="220603" y="32245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3892" y="3434079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356" y="27178"/>
                </a:moveTo>
                <a:lnTo>
                  <a:pt x="52216" y="37800"/>
                </a:lnTo>
                <a:lnTo>
                  <a:pt x="46386" y="46434"/>
                </a:lnTo>
                <a:lnTo>
                  <a:pt x="37746" y="52234"/>
                </a:lnTo>
                <a:lnTo>
                  <a:pt x="27177" y="54356"/>
                </a:lnTo>
                <a:lnTo>
                  <a:pt x="16609" y="52234"/>
                </a:lnTo>
                <a:lnTo>
                  <a:pt x="7969" y="46434"/>
                </a:lnTo>
                <a:lnTo>
                  <a:pt x="2139" y="37800"/>
                </a:lnTo>
                <a:lnTo>
                  <a:pt x="0" y="27178"/>
                </a:lnTo>
                <a:lnTo>
                  <a:pt x="2139" y="16609"/>
                </a:lnTo>
                <a:lnTo>
                  <a:pt x="7969" y="7969"/>
                </a:lnTo>
                <a:lnTo>
                  <a:pt x="16609" y="2139"/>
                </a:lnTo>
                <a:lnTo>
                  <a:pt x="27177" y="0"/>
                </a:lnTo>
                <a:lnTo>
                  <a:pt x="37746" y="2139"/>
                </a:lnTo>
                <a:lnTo>
                  <a:pt x="46386" y="7969"/>
                </a:lnTo>
                <a:lnTo>
                  <a:pt x="52216" y="16609"/>
                </a:lnTo>
                <a:lnTo>
                  <a:pt x="54356" y="2717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6776" y="3432555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108712" y="54483"/>
                </a:moveTo>
                <a:lnTo>
                  <a:pt x="104451" y="75620"/>
                </a:lnTo>
                <a:lnTo>
                  <a:pt x="92821" y="92900"/>
                </a:lnTo>
                <a:lnTo>
                  <a:pt x="75547" y="104560"/>
                </a:lnTo>
                <a:lnTo>
                  <a:pt x="54356" y="108839"/>
                </a:lnTo>
                <a:lnTo>
                  <a:pt x="33218" y="104560"/>
                </a:lnTo>
                <a:lnTo>
                  <a:pt x="15938" y="92900"/>
                </a:lnTo>
                <a:lnTo>
                  <a:pt x="4278" y="75620"/>
                </a:lnTo>
                <a:lnTo>
                  <a:pt x="0" y="54483"/>
                </a:lnTo>
                <a:lnTo>
                  <a:pt x="4278" y="33272"/>
                </a:lnTo>
                <a:lnTo>
                  <a:pt x="15938" y="15954"/>
                </a:lnTo>
                <a:lnTo>
                  <a:pt x="33218" y="4280"/>
                </a:lnTo>
                <a:lnTo>
                  <a:pt x="54356" y="0"/>
                </a:lnTo>
                <a:lnTo>
                  <a:pt x="75547" y="4280"/>
                </a:lnTo>
                <a:lnTo>
                  <a:pt x="92821" y="15954"/>
                </a:lnTo>
                <a:lnTo>
                  <a:pt x="104451" y="33272"/>
                </a:lnTo>
                <a:lnTo>
                  <a:pt x="108712" y="5448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96258" y="3474085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5">
                <a:moveTo>
                  <a:pt x="163194" y="81661"/>
                </a:moveTo>
                <a:lnTo>
                  <a:pt x="156795" y="113367"/>
                </a:lnTo>
                <a:lnTo>
                  <a:pt x="139334" y="139287"/>
                </a:lnTo>
                <a:lnTo>
                  <a:pt x="113420" y="156777"/>
                </a:lnTo>
                <a:lnTo>
                  <a:pt x="81661" y="163194"/>
                </a:lnTo>
                <a:lnTo>
                  <a:pt x="49881" y="156777"/>
                </a:lnTo>
                <a:lnTo>
                  <a:pt x="23923" y="139287"/>
                </a:lnTo>
                <a:lnTo>
                  <a:pt x="6419" y="113367"/>
                </a:lnTo>
                <a:lnTo>
                  <a:pt x="0" y="81661"/>
                </a:lnTo>
                <a:lnTo>
                  <a:pt x="6419" y="49881"/>
                </a:lnTo>
                <a:lnTo>
                  <a:pt x="23923" y="23923"/>
                </a:lnTo>
                <a:lnTo>
                  <a:pt x="49881" y="6419"/>
                </a:lnTo>
                <a:lnTo>
                  <a:pt x="81661" y="0"/>
                </a:lnTo>
                <a:lnTo>
                  <a:pt x="113420" y="6419"/>
                </a:lnTo>
                <a:lnTo>
                  <a:pt x="139334" y="23923"/>
                </a:lnTo>
                <a:lnTo>
                  <a:pt x="156795" y="49881"/>
                </a:lnTo>
                <a:lnTo>
                  <a:pt x="163194" y="8166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30777" y="3200020"/>
            <a:ext cx="142240" cy="18415"/>
          </a:xfrm>
          <a:custGeom>
            <a:avLst/>
            <a:gdLst/>
            <a:ahLst/>
            <a:cxnLst/>
            <a:rect l="l" t="t" r="r" b="b"/>
            <a:pathLst>
              <a:path w="142239" h="18414">
                <a:moveTo>
                  <a:pt x="141986" y="18033"/>
                </a:moveTo>
                <a:lnTo>
                  <a:pt x="104941" y="18073"/>
                </a:lnTo>
                <a:lnTo>
                  <a:pt x="68516" y="15017"/>
                </a:lnTo>
                <a:lnTo>
                  <a:pt x="33329" y="8961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5882" y="3415665"/>
            <a:ext cx="62230" cy="8890"/>
          </a:xfrm>
          <a:custGeom>
            <a:avLst/>
            <a:gdLst/>
            <a:ahLst/>
            <a:cxnLst/>
            <a:rect l="l" t="t" r="r" b="b"/>
            <a:pathLst>
              <a:path w="62230" h="8889">
                <a:moveTo>
                  <a:pt x="62103" y="0"/>
                </a:moveTo>
                <a:lnTo>
                  <a:pt x="46970" y="3046"/>
                </a:lnTo>
                <a:lnTo>
                  <a:pt x="31527" y="5508"/>
                </a:lnTo>
                <a:lnTo>
                  <a:pt x="15847" y="7375"/>
                </a:lnTo>
                <a:lnTo>
                  <a:pt x="0" y="863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95573" y="3471290"/>
            <a:ext cx="37465" cy="39370"/>
          </a:xfrm>
          <a:custGeom>
            <a:avLst/>
            <a:gdLst/>
            <a:ahLst/>
            <a:cxnLst/>
            <a:rect l="l" t="t" r="r" b="b"/>
            <a:pathLst>
              <a:path w="37464" h="39370">
                <a:moveTo>
                  <a:pt x="37464" y="39370"/>
                </a:moveTo>
                <a:lnTo>
                  <a:pt x="26681" y="29968"/>
                </a:lnTo>
                <a:lnTo>
                  <a:pt x="16827" y="20256"/>
                </a:lnTo>
                <a:lnTo>
                  <a:pt x="7925" y="10259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09946" y="3412364"/>
            <a:ext cx="15240" cy="43815"/>
          </a:xfrm>
          <a:custGeom>
            <a:avLst/>
            <a:gdLst/>
            <a:ahLst/>
            <a:cxnLst/>
            <a:rect l="l" t="t" r="r" b="b"/>
            <a:pathLst>
              <a:path w="15239" h="43814">
                <a:moveTo>
                  <a:pt x="14986" y="0"/>
                </a:moveTo>
                <a:lnTo>
                  <a:pt x="12823" y="10945"/>
                </a:lnTo>
                <a:lnTo>
                  <a:pt x="9588" y="21844"/>
                </a:lnTo>
                <a:lnTo>
                  <a:pt x="5306" y="32646"/>
                </a:lnTo>
                <a:lnTo>
                  <a:pt x="0" y="4330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14115" y="3132328"/>
            <a:ext cx="202816" cy="1774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70601" y="2972816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81025" y="0"/>
                </a:moveTo>
                <a:lnTo>
                  <a:pt x="65651" y="17019"/>
                </a:lnTo>
                <a:lnTo>
                  <a:pt x="46894" y="32908"/>
                </a:lnTo>
                <a:lnTo>
                  <a:pt x="24947" y="47488"/>
                </a:lnTo>
                <a:lnTo>
                  <a:pt x="0" y="6057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57064" y="2747773"/>
            <a:ext cx="4445" cy="29209"/>
          </a:xfrm>
          <a:custGeom>
            <a:avLst/>
            <a:gdLst/>
            <a:ahLst/>
            <a:cxnLst/>
            <a:rect l="l" t="t" r="r" b="b"/>
            <a:pathLst>
              <a:path w="4445" h="29210">
                <a:moveTo>
                  <a:pt x="0" y="0"/>
                </a:moveTo>
                <a:lnTo>
                  <a:pt x="1978" y="7145"/>
                </a:lnTo>
                <a:lnTo>
                  <a:pt x="3349" y="14303"/>
                </a:lnTo>
                <a:lnTo>
                  <a:pt x="4125" y="21484"/>
                </a:lnTo>
                <a:lnTo>
                  <a:pt x="4317" y="2870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39029" y="2677922"/>
            <a:ext cx="41910" cy="36830"/>
          </a:xfrm>
          <a:custGeom>
            <a:avLst/>
            <a:gdLst/>
            <a:ahLst/>
            <a:cxnLst/>
            <a:rect l="l" t="t" r="r" b="b"/>
            <a:pathLst>
              <a:path w="41910" h="36830">
                <a:moveTo>
                  <a:pt x="0" y="36449"/>
                </a:moveTo>
                <a:lnTo>
                  <a:pt x="8542" y="26735"/>
                </a:lnTo>
                <a:lnTo>
                  <a:pt x="18335" y="17414"/>
                </a:lnTo>
                <a:lnTo>
                  <a:pt x="29342" y="8499"/>
                </a:lnTo>
                <a:lnTo>
                  <a:pt x="4152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50282" y="2700273"/>
            <a:ext cx="20320" cy="31750"/>
          </a:xfrm>
          <a:custGeom>
            <a:avLst/>
            <a:gdLst/>
            <a:ahLst/>
            <a:cxnLst/>
            <a:rect l="l" t="t" r="r" b="b"/>
            <a:pathLst>
              <a:path w="20319" h="31750">
                <a:moveTo>
                  <a:pt x="0" y="31496"/>
                </a:moveTo>
                <a:lnTo>
                  <a:pt x="3690" y="23431"/>
                </a:lnTo>
                <a:lnTo>
                  <a:pt x="8286" y="15462"/>
                </a:lnTo>
                <a:lnTo>
                  <a:pt x="13787" y="7635"/>
                </a:lnTo>
                <a:lnTo>
                  <a:pt x="2019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94227" y="2742564"/>
            <a:ext cx="73025" cy="30480"/>
          </a:xfrm>
          <a:custGeom>
            <a:avLst/>
            <a:gdLst/>
            <a:ahLst/>
            <a:cxnLst/>
            <a:rect l="l" t="t" r="r" b="b"/>
            <a:pathLst>
              <a:path w="73025" h="30480">
                <a:moveTo>
                  <a:pt x="0" y="0"/>
                </a:moveTo>
                <a:lnTo>
                  <a:pt x="19425" y="6709"/>
                </a:lnTo>
                <a:lnTo>
                  <a:pt x="38052" y="14049"/>
                </a:lnTo>
                <a:lnTo>
                  <a:pt x="55846" y="21984"/>
                </a:lnTo>
                <a:lnTo>
                  <a:pt x="72771" y="3048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28314" y="2950464"/>
            <a:ext cx="12700" cy="32384"/>
          </a:xfrm>
          <a:custGeom>
            <a:avLst/>
            <a:gdLst/>
            <a:ahLst/>
            <a:cxnLst/>
            <a:rect l="l" t="t" r="r" b="b"/>
            <a:pathLst>
              <a:path w="12700" h="32385">
                <a:moveTo>
                  <a:pt x="12700" y="32258"/>
                </a:moveTo>
                <a:lnTo>
                  <a:pt x="8626" y="24306"/>
                </a:lnTo>
                <a:lnTo>
                  <a:pt x="5159" y="16271"/>
                </a:lnTo>
                <a:lnTo>
                  <a:pt x="2287" y="8165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98994" y="2424347"/>
            <a:ext cx="3800475" cy="1184275"/>
          </a:xfrm>
          <a:custGeom>
            <a:avLst/>
            <a:gdLst/>
            <a:ahLst/>
            <a:cxnLst/>
            <a:rect l="l" t="t" r="r" b="b"/>
            <a:pathLst>
              <a:path w="3800475" h="1184275">
                <a:moveTo>
                  <a:pt x="345900" y="389720"/>
                </a:moveTo>
                <a:lnTo>
                  <a:pt x="340524" y="360420"/>
                </a:lnTo>
                <a:lnTo>
                  <a:pt x="343082" y="331664"/>
                </a:lnTo>
                <a:lnTo>
                  <a:pt x="353193" y="303663"/>
                </a:lnTo>
                <a:lnTo>
                  <a:pt x="394547" y="250780"/>
                </a:lnTo>
                <a:lnTo>
                  <a:pt x="425027" y="226324"/>
                </a:lnTo>
                <a:lnTo>
                  <a:pt x="461534" y="203474"/>
                </a:lnTo>
                <a:lnTo>
                  <a:pt x="503686" y="182444"/>
                </a:lnTo>
                <a:lnTo>
                  <a:pt x="551101" y="163446"/>
                </a:lnTo>
                <a:lnTo>
                  <a:pt x="603398" y="146692"/>
                </a:lnTo>
                <a:lnTo>
                  <a:pt x="660195" y="132397"/>
                </a:lnTo>
                <a:lnTo>
                  <a:pt x="721111" y="120771"/>
                </a:lnTo>
                <a:lnTo>
                  <a:pt x="785764" y="112029"/>
                </a:lnTo>
                <a:lnTo>
                  <a:pt x="853773" y="106383"/>
                </a:lnTo>
                <a:lnTo>
                  <a:pt x="903178" y="104414"/>
                </a:lnTo>
                <a:lnTo>
                  <a:pt x="952544" y="104208"/>
                </a:lnTo>
                <a:lnTo>
                  <a:pt x="1001618" y="105740"/>
                </a:lnTo>
                <a:lnTo>
                  <a:pt x="1050147" y="108986"/>
                </a:lnTo>
                <a:lnTo>
                  <a:pt x="1097879" y="113923"/>
                </a:lnTo>
                <a:lnTo>
                  <a:pt x="1144560" y="120527"/>
                </a:lnTo>
                <a:lnTo>
                  <a:pt x="1189937" y="128774"/>
                </a:lnTo>
                <a:lnTo>
                  <a:pt x="1233757" y="138641"/>
                </a:lnTo>
                <a:lnTo>
                  <a:pt x="1264556" y="117304"/>
                </a:lnTo>
                <a:lnTo>
                  <a:pt x="1300519" y="98185"/>
                </a:lnTo>
                <a:lnTo>
                  <a:pt x="1341053" y="81362"/>
                </a:lnTo>
                <a:lnTo>
                  <a:pt x="1385566" y="66910"/>
                </a:lnTo>
                <a:lnTo>
                  <a:pt x="1433465" y="54907"/>
                </a:lnTo>
                <a:lnTo>
                  <a:pt x="1484156" y="45429"/>
                </a:lnTo>
                <a:lnTo>
                  <a:pt x="1537046" y="38552"/>
                </a:lnTo>
                <a:lnTo>
                  <a:pt x="1591543" y="34353"/>
                </a:lnTo>
                <a:lnTo>
                  <a:pt x="1647053" y="32910"/>
                </a:lnTo>
                <a:lnTo>
                  <a:pt x="1702982" y="34298"/>
                </a:lnTo>
                <a:lnTo>
                  <a:pt x="1758739" y="38594"/>
                </a:lnTo>
                <a:lnTo>
                  <a:pt x="1813729" y="45875"/>
                </a:lnTo>
                <a:lnTo>
                  <a:pt x="1867360" y="56218"/>
                </a:lnTo>
                <a:lnTo>
                  <a:pt x="1924685" y="71505"/>
                </a:lnTo>
                <a:lnTo>
                  <a:pt x="1976199" y="90127"/>
                </a:lnTo>
                <a:lnTo>
                  <a:pt x="2005234" y="69373"/>
                </a:lnTo>
                <a:lnTo>
                  <a:pt x="2040200" y="51106"/>
                </a:lnTo>
                <a:lnTo>
                  <a:pt x="2080302" y="35437"/>
                </a:lnTo>
                <a:lnTo>
                  <a:pt x="2124746" y="22479"/>
                </a:lnTo>
                <a:lnTo>
                  <a:pt x="2172737" y="12344"/>
                </a:lnTo>
                <a:lnTo>
                  <a:pt x="2223481" y="5144"/>
                </a:lnTo>
                <a:lnTo>
                  <a:pt x="2276183" y="992"/>
                </a:lnTo>
                <a:lnTo>
                  <a:pt x="2330048" y="0"/>
                </a:lnTo>
                <a:lnTo>
                  <a:pt x="2384281" y="2279"/>
                </a:lnTo>
                <a:lnTo>
                  <a:pt x="2438089" y="7942"/>
                </a:lnTo>
                <a:lnTo>
                  <a:pt x="2490676" y="17102"/>
                </a:lnTo>
                <a:lnTo>
                  <a:pt x="2528699" y="26373"/>
                </a:lnTo>
                <a:lnTo>
                  <a:pt x="2595886" y="49963"/>
                </a:lnTo>
                <a:lnTo>
                  <a:pt x="2624407" y="64092"/>
                </a:lnTo>
                <a:lnTo>
                  <a:pt x="2664822" y="46467"/>
                </a:lnTo>
                <a:lnTo>
                  <a:pt x="2709389" y="31645"/>
                </a:lnTo>
                <a:lnTo>
                  <a:pt x="2757392" y="19651"/>
                </a:lnTo>
                <a:lnTo>
                  <a:pt x="2808115" y="10512"/>
                </a:lnTo>
                <a:lnTo>
                  <a:pt x="2860842" y="4251"/>
                </a:lnTo>
                <a:lnTo>
                  <a:pt x="2914856" y="893"/>
                </a:lnTo>
                <a:lnTo>
                  <a:pt x="2969442" y="465"/>
                </a:lnTo>
                <a:lnTo>
                  <a:pt x="3023884" y="2990"/>
                </a:lnTo>
                <a:lnTo>
                  <a:pt x="3077464" y="8495"/>
                </a:lnTo>
                <a:lnTo>
                  <a:pt x="3129468" y="17005"/>
                </a:lnTo>
                <a:lnTo>
                  <a:pt x="3179178" y="28543"/>
                </a:lnTo>
                <a:lnTo>
                  <a:pt x="3225879" y="43137"/>
                </a:lnTo>
                <a:lnTo>
                  <a:pt x="3277797" y="65274"/>
                </a:lnTo>
                <a:lnTo>
                  <a:pt x="3319653" y="90698"/>
                </a:lnTo>
                <a:lnTo>
                  <a:pt x="3350627" y="118789"/>
                </a:lnTo>
                <a:lnTo>
                  <a:pt x="3369897" y="148928"/>
                </a:lnTo>
                <a:lnTo>
                  <a:pt x="3435370" y="158726"/>
                </a:lnTo>
                <a:lnTo>
                  <a:pt x="3495257" y="172146"/>
                </a:lnTo>
                <a:lnTo>
                  <a:pt x="3549051" y="188807"/>
                </a:lnTo>
                <a:lnTo>
                  <a:pt x="3596243" y="208332"/>
                </a:lnTo>
                <a:lnTo>
                  <a:pt x="3636322" y="230343"/>
                </a:lnTo>
                <a:lnTo>
                  <a:pt x="3668781" y="254460"/>
                </a:lnTo>
                <a:lnTo>
                  <a:pt x="3708802" y="307501"/>
                </a:lnTo>
                <a:lnTo>
                  <a:pt x="3715345" y="335668"/>
                </a:lnTo>
                <a:lnTo>
                  <a:pt x="3712233" y="364428"/>
                </a:lnTo>
                <a:lnTo>
                  <a:pt x="3694386" y="400098"/>
                </a:lnTo>
                <a:lnTo>
                  <a:pt x="3677491" y="419565"/>
                </a:lnTo>
                <a:lnTo>
                  <a:pt x="3719301" y="445888"/>
                </a:lnTo>
                <a:lnTo>
                  <a:pt x="3752363" y="473584"/>
                </a:lnTo>
                <a:lnTo>
                  <a:pt x="3776779" y="502320"/>
                </a:lnTo>
                <a:lnTo>
                  <a:pt x="3792652" y="531763"/>
                </a:lnTo>
                <a:lnTo>
                  <a:pt x="3800085" y="561582"/>
                </a:lnTo>
                <a:lnTo>
                  <a:pt x="3799180" y="591443"/>
                </a:lnTo>
                <a:lnTo>
                  <a:pt x="3772768" y="649966"/>
                </a:lnTo>
                <a:lnTo>
                  <a:pt x="3714238" y="704674"/>
                </a:lnTo>
                <a:lnTo>
                  <a:pt x="3673185" y="729767"/>
                </a:lnTo>
                <a:lnTo>
                  <a:pt x="3624411" y="752909"/>
                </a:lnTo>
                <a:lnTo>
                  <a:pt x="3568017" y="773768"/>
                </a:lnTo>
                <a:lnTo>
                  <a:pt x="3526212" y="786195"/>
                </a:lnTo>
                <a:lnTo>
                  <a:pt x="3482241" y="797027"/>
                </a:lnTo>
                <a:lnTo>
                  <a:pt x="3436350" y="806216"/>
                </a:lnTo>
                <a:lnTo>
                  <a:pt x="3388788" y="813711"/>
                </a:lnTo>
                <a:lnTo>
                  <a:pt x="3339800" y="819464"/>
                </a:lnTo>
                <a:lnTo>
                  <a:pt x="3289633" y="823425"/>
                </a:lnTo>
                <a:lnTo>
                  <a:pt x="3285155" y="850440"/>
                </a:lnTo>
                <a:lnTo>
                  <a:pt x="3253933" y="901192"/>
                </a:lnTo>
                <a:lnTo>
                  <a:pt x="3196223" y="946233"/>
                </a:lnTo>
                <a:lnTo>
                  <a:pt x="3158635" y="966111"/>
                </a:lnTo>
                <a:lnTo>
                  <a:pt x="3115866" y="983958"/>
                </a:lnTo>
                <a:lnTo>
                  <a:pt x="3068395" y="999575"/>
                </a:lnTo>
                <a:lnTo>
                  <a:pt x="3016703" y="1012759"/>
                </a:lnTo>
                <a:lnTo>
                  <a:pt x="2961268" y="1023312"/>
                </a:lnTo>
                <a:lnTo>
                  <a:pt x="2902572" y="1031031"/>
                </a:lnTo>
                <a:lnTo>
                  <a:pt x="2841095" y="1035716"/>
                </a:lnTo>
                <a:lnTo>
                  <a:pt x="2777315" y="1037166"/>
                </a:lnTo>
                <a:lnTo>
                  <a:pt x="2721342" y="1035697"/>
                </a:lnTo>
                <a:lnTo>
                  <a:pt x="2666362" y="1031639"/>
                </a:lnTo>
                <a:lnTo>
                  <a:pt x="2612851" y="1025050"/>
                </a:lnTo>
                <a:lnTo>
                  <a:pt x="2561285" y="1015992"/>
                </a:lnTo>
                <a:lnTo>
                  <a:pt x="2512139" y="1004527"/>
                </a:lnTo>
                <a:lnTo>
                  <a:pt x="2491644" y="1028858"/>
                </a:lnTo>
                <a:lnTo>
                  <a:pt x="2435523" y="1073093"/>
                </a:lnTo>
                <a:lnTo>
                  <a:pt x="2400641" y="1092829"/>
                </a:lnTo>
                <a:lnTo>
                  <a:pt x="2361709" y="1110865"/>
                </a:lnTo>
                <a:lnTo>
                  <a:pt x="2319097" y="1127116"/>
                </a:lnTo>
                <a:lnTo>
                  <a:pt x="2273179" y="1141497"/>
                </a:lnTo>
                <a:lnTo>
                  <a:pt x="2224326" y="1153926"/>
                </a:lnTo>
                <a:lnTo>
                  <a:pt x="2172910" y="1164317"/>
                </a:lnTo>
                <a:lnTo>
                  <a:pt x="2119303" y="1172587"/>
                </a:lnTo>
                <a:lnTo>
                  <a:pt x="2063877" y="1178651"/>
                </a:lnTo>
                <a:lnTo>
                  <a:pt x="2007005" y="1182424"/>
                </a:lnTo>
                <a:lnTo>
                  <a:pt x="1949058" y="1183823"/>
                </a:lnTo>
                <a:lnTo>
                  <a:pt x="1890409" y="1182762"/>
                </a:lnTo>
                <a:lnTo>
                  <a:pt x="1831429" y="1179159"/>
                </a:lnTo>
                <a:lnTo>
                  <a:pt x="1772491" y="1172929"/>
                </a:lnTo>
                <a:lnTo>
                  <a:pt x="1717311" y="1164549"/>
                </a:lnTo>
                <a:lnTo>
                  <a:pt x="1664660" y="1153962"/>
                </a:lnTo>
                <a:lnTo>
                  <a:pt x="1614877" y="1141274"/>
                </a:lnTo>
                <a:lnTo>
                  <a:pt x="1568301" y="1126597"/>
                </a:lnTo>
                <a:lnTo>
                  <a:pt x="1525267" y="1110038"/>
                </a:lnTo>
                <a:lnTo>
                  <a:pt x="1486115" y="1091706"/>
                </a:lnTo>
                <a:lnTo>
                  <a:pt x="1451181" y="1071710"/>
                </a:lnTo>
                <a:lnTo>
                  <a:pt x="1399740" y="1083638"/>
                </a:lnTo>
                <a:lnTo>
                  <a:pt x="1346989" y="1093497"/>
                </a:lnTo>
                <a:lnTo>
                  <a:pt x="1293207" y="1101314"/>
                </a:lnTo>
                <a:lnTo>
                  <a:pt x="1238673" y="1107119"/>
                </a:lnTo>
                <a:lnTo>
                  <a:pt x="1183667" y="1110942"/>
                </a:lnTo>
                <a:lnTo>
                  <a:pt x="1128468" y="1112813"/>
                </a:lnTo>
                <a:lnTo>
                  <a:pt x="1073355" y="1112761"/>
                </a:lnTo>
                <a:lnTo>
                  <a:pt x="1018608" y="1110816"/>
                </a:lnTo>
                <a:lnTo>
                  <a:pt x="964506" y="1107006"/>
                </a:lnTo>
                <a:lnTo>
                  <a:pt x="911328" y="1101363"/>
                </a:lnTo>
                <a:lnTo>
                  <a:pt x="859353" y="1093915"/>
                </a:lnTo>
                <a:lnTo>
                  <a:pt x="808862" y="1084691"/>
                </a:lnTo>
                <a:lnTo>
                  <a:pt x="760132" y="1073722"/>
                </a:lnTo>
                <a:lnTo>
                  <a:pt x="713444" y="1061037"/>
                </a:lnTo>
                <a:lnTo>
                  <a:pt x="669076" y="1046665"/>
                </a:lnTo>
                <a:lnTo>
                  <a:pt x="627309" y="1030636"/>
                </a:lnTo>
                <a:lnTo>
                  <a:pt x="588420" y="1012980"/>
                </a:lnTo>
                <a:lnTo>
                  <a:pt x="552690" y="993726"/>
                </a:lnTo>
                <a:lnTo>
                  <a:pt x="520398" y="972904"/>
                </a:lnTo>
                <a:lnTo>
                  <a:pt x="513286" y="967697"/>
                </a:lnTo>
                <a:lnTo>
                  <a:pt x="450971" y="968648"/>
                </a:lnTo>
                <a:lnTo>
                  <a:pt x="390720" y="965450"/>
                </a:lnTo>
                <a:lnTo>
                  <a:pt x="333409" y="958395"/>
                </a:lnTo>
                <a:lnTo>
                  <a:pt x="279913" y="947775"/>
                </a:lnTo>
                <a:lnTo>
                  <a:pt x="231108" y="933883"/>
                </a:lnTo>
                <a:lnTo>
                  <a:pt x="187870" y="917011"/>
                </a:lnTo>
                <a:lnTo>
                  <a:pt x="151073" y="897453"/>
                </a:lnTo>
                <a:lnTo>
                  <a:pt x="100308" y="851447"/>
                </a:lnTo>
                <a:lnTo>
                  <a:pt x="87487" y="790250"/>
                </a:lnTo>
                <a:lnTo>
                  <a:pt x="104696" y="756083"/>
                </a:lnTo>
                <a:lnTo>
                  <a:pt x="138811" y="724249"/>
                </a:lnTo>
                <a:lnTo>
                  <a:pt x="188928" y="695917"/>
                </a:lnTo>
                <a:lnTo>
                  <a:pt x="132807" y="678857"/>
                </a:lnTo>
                <a:lnTo>
                  <a:pt x="86026" y="658410"/>
                </a:lnTo>
                <a:lnTo>
                  <a:pt x="48970" y="635201"/>
                </a:lnTo>
                <a:lnTo>
                  <a:pt x="5572" y="583015"/>
                </a:lnTo>
                <a:lnTo>
                  <a:pt x="0" y="555295"/>
                </a:lnTo>
                <a:lnTo>
                  <a:pt x="5691" y="527326"/>
                </a:lnTo>
                <a:lnTo>
                  <a:pt x="52403" y="473159"/>
                </a:lnTo>
                <a:lnTo>
                  <a:pt x="86846" y="452055"/>
                </a:lnTo>
                <a:lnTo>
                  <a:pt x="128091" y="433742"/>
                </a:lnTo>
                <a:lnTo>
                  <a:pt x="175212" y="418469"/>
                </a:lnTo>
                <a:lnTo>
                  <a:pt x="227287" y="406488"/>
                </a:lnTo>
                <a:lnTo>
                  <a:pt x="283391" y="398049"/>
                </a:lnTo>
                <a:lnTo>
                  <a:pt x="342598" y="393403"/>
                </a:lnTo>
                <a:lnTo>
                  <a:pt x="345900" y="38972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45348" y="3398646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39" h="66039">
                <a:moveTo>
                  <a:pt x="65786" y="32892"/>
                </a:moveTo>
                <a:lnTo>
                  <a:pt x="63200" y="45694"/>
                </a:lnTo>
                <a:lnTo>
                  <a:pt x="56149" y="56149"/>
                </a:lnTo>
                <a:lnTo>
                  <a:pt x="45694" y="63200"/>
                </a:lnTo>
                <a:lnTo>
                  <a:pt x="32892" y="65786"/>
                </a:lnTo>
                <a:lnTo>
                  <a:pt x="20091" y="63200"/>
                </a:lnTo>
                <a:lnTo>
                  <a:pt x="9636" y="56149"/>
                </a:lnTo>
                <a:lnTo>
                  <a:pt x="2585" y="45694"/>
                </a:lnTo>
                <a:lnTo>
                  <a:pt x="0" y="32892"/>
                </a:lnTo>
                <a:lnTo>
                  <a:pt x="2585" y="20091"/>
                </a:lnTo>
                <a:lnTo>
                  <a:pt x="9636" y="9636"/>
                </a:lnTo>
                <a:lnTo>
                  <a:pt x="20091" y="2585"/>
                </a:lnTo>
                <a:lnTo>
                  <a:pt x="32892" y="0"/>
                </a:lnTo>
                <a:lnTo>
                  <a:pt x="45694" y="2585"/>
                </a:lnTo>
                <a:lnTo>
                  <a:pt x="56149" y="9636"/>
                </a:lnTo>
                <a:lnTo>
                  <a:pt x="63200" y="20091"/>
                </a:lnTo>
                <a:lnTo>
                  <a:pt x="65786" y="3289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9436" y="3398774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131444" y="65659"/>
                </a:moveTo>
                <a:lnTo>
                  <a:pt x="126273" y="91261"/>
                </a:lnTo>
                <a:lnTo>
                  <a:pt x="112172" y="112172"/>
                </a:lnTo>
                <a:lnTo>
                  <a:pt x="91261" y="126273"/>
                </a:lnTo>
                <a:lnTo>
                  <a:pt x="65659" y="131445"/>
                </a:lnTo>
                <a:lnTo>
                  <a:pt x="40130" y="126273"/>
                </a:lnTo>
                <a:lnTo>
                  <a:pt x="19256" y="112172"/>
                </a:lnTo>
                <a:lnTo>
                  <a:pt x="5169" y="91261"/>
                </a:lnTo>
                <a:lnTo>
                  <a:pt x="0" y="65659"/>
                </a:lnTo>
                <a:lnTo>
                  <a:pt x="5169" y="40076"/>
                </a:lnTo>
                <a:lnTo>
                  <a:pt x="19256" y="19208"/>
                </a:lnTo>
                <a:lnTo>
                  <a:pt x="40130" y="5151"/>
                </a:lnTo>
                <a:lnTo>
                  <a:pt x="65659" y="0"/>
                </a:lnTo>
                <a:lnTo>
                  <a:pt x="91261" y="5151"/>
                </a:lnTo>
                <a:lnTo>
                  <a:pt x="112172" y="19208"/>
                </a:lnTo>
                <a:lnTo>
                  <a:pt x="126273" y="40076"/>
                </a:lnTo>
                <a:lnTo>
                  <a:pt x="131444" y="6565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66787" y="3445129"/>
            <a:ext cx="197485" cy="197485"/>
          </a:xfrm>
          <a:custGeom>
            <a:avLst/>
            <a:gdLst/>
            <a:ahLst/>
            <a:cxnLst/>
            <a:rect l="l" t="t" r="r" b="b"/>
            <a:pathLst>
              <a:path w="197485" h="197485">
                <a:moveTo>
                  <a:pt x="197230" y="98679"/>
                </a:moveTo>
                <a:lnTo>
                  <a:pt x="189476" y="137062"/>
                </a:lnTo>
                <a:lnTo>
                  <a:pt x="168338" y="168386"/>
                </a:lnTo>
                <a:lnTo>
                  <a:pt x="137009" y="189493"/>
                </a:lnTo>
                <a:lnTo>
                  <a:pt x="98678" y="197231"/>
                </a:lnTo>
                <a:lnTo>
                  <a:pt x="60275" y="189493"/>
                </a:lnTo>
                <a:lnTo>
                  <a:pt x="28908" y="168386"/>
                </a:lnTo>
                <a:lnTo>
                  <a:pt x="7756" y="137062"/>
                </a:lnTo>
                <a:lnTo>
                  <a:pt x="0" y="98679"/>
                </a:lnTo>
                <a:lnTo>
                  <a:pt x="7756" y="60275"/>
                </a:lnTo>
                <a:lnTo>
                  <a:pt x="28908" y="28908"/>
                </a:lnTo>
                <a:lnTo>
                  <a:pt x="60275" y="7756"/>
                </a:lnTo>
                <a:lnTo>
                  <a:pt x="98678" y="0"/>
                </a:lnTo>
                <a:lnTo>
                  <a:pt x="137009" y="7756"/>
                </a:lnTo>
                <a:lnTo>
                  <a:pt x="168338" y="28908"/>
                </a:lnTo>
                <a:lnTo>
                  <a:pt x="189476" y="60275"/>
                </a:lnTo>
                <a:lnTo>
                  <a:pt x="197230" y="9867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91986" y="3115692"/>
            <a:ext cx="222885" cy="22225"/>
          </a:xfrm>
          <a:custGeom>
            <a:avLst/>
            <a:gdLst/>
            <a:ahLst/>
            <a:cxnLst/>
            <a:rect l="l" t="t" r="r" b="b"/>
            <a:pathLst>
              <a:path w="222885" h="22225">
                <a:moveTo>
                  <a:pt x="222503" y="21844"/>
                </a:moveTo>
                <a:lnTo>
                  <a:pt x="164449" y="21859"/>
                </a:lnTo>
                <a:lnTo>
                  <a:pt x="107346" y="18161"/>
                </a:lnTo>
                <a:lnTo>
                  <a:pt x="52197" y="10842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13550" y="3376422"/>
            <a:ext cx="97790" cy="10795"/>
          </a:xfrm>
          <a:custGeom>
            <a:avLst/>
            <a:gdLst/>
            <a:ahLst/>
            <a:cxnLst/>
            <a:rect l="l" t="t" r="r" b="b"/>
            <a:pathLst>
              <a:path w="97789" h="10795">
                <a:moveTo>
                  <a:pt x="97409" y="0"/>
                </a:moveTo>
                <a:lnTo>
                  <a:pt x="73705" y="3645"/>
                </a:lnTo>
                <a:lnTo>
                  <a:pt x="49514" y="6588"/>
                </a:lnTo>
                <a:lnTo>
                  <a:pt x="24917" y="8840"/>
                </a:lnTo>
                <a:lnTo>
                  <a:pt x="0" y="104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91247" y="3443605"/>
            <a:ext cx="59055" cy="47625"/>
          </a:xfrm>
          <a:custGeom>
            <a:avLst/>
            <a:gdLst/>
            <a:ahLst/>
            <a:cxnLst/>
            <a:rect l="l" t="t" r="r" b="b"/>
            <a:pathLst>
              <a:path w="59054" h="47625">
                <a:moveTo>
                  <a:pt x="58674" y="47625"/>
                </a:moveTo>
                <a:lnTo>
                  <a:pt x="41844" y="36200"/>
                </a:lnTo>
                <a:lnTo>
                  <a:pt x="26431" y="24431"/>
                </a:lnTo>
                <a:lnTo>
                  <a:pt x="12471" y="12352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11515" y="3372359"/>
            <a:ext cx="23495" cy="52705"/>
          </a:xfrm>
          <a:custGeom>
            <a:avLst/>
            <a:gdLst/>
            <a:ahLst/>
            <a:cxnLst/>
            <a:rect l="l" t="t" r="r" b="b"/>
            <a:pathLst>
              <a:path w="23495" h="52704">
                <a:moveTo>
                  <a:pt x="23494" y="0"/>
                </a:moveTo>
                <a:lnTo>
                  <a:pt x="20091" y="13283"/>
                </a:lnTo>
                <a:lnTo>
                  <a:pt x="15033" y="26447"/>
                </a:lnTo>
                <a:lnTo>
                  <a:pt x="8332" y="39469"/>
                </a:lnTo>
                <a:lnTo>
                  <a:pt x="0" y="523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300844" y="3049270"/>
            <a:ext cx="285750" cy="195580"/>
          </a:xfrm>
          <a:custGeom>
            <a:avLst/>
            <a:gdLst/>
            <a:ahLst/>
            <a:cxnLst/>
            <a:rect l="l" t="t" r="r" b="b"/>
            <a:pathLst>
              <a:path w="285750" h="195580">
                <a:moveTo>
                  <a:pt x="0" y="0"/>
                </a:moveTo>
                <a:lnTo>
                  <a:pt x="62914" y="15420"/>
                </a:lnTo>
                <a:lnTo>
                  <a:pt x="119173" y="34182"/>
                </a:lnTo>
                <a:lnTo>
                  <a:pt x="168217" y="55904"/>
                </a:lnTo>
                <a:lnTo>
                  <a:pt x="209486" y="80200"/>
                </a:lnTo>
                <a:lnTo>
                  <a:pt x="242421" y="106687"/>
                </a:lnTo>
                <a:lnTo>
                  <a:pt x="281049" y="164697"/>
                </a:lnTo>
                <a:lnTo>
                  <a:pt x="285623" y="19545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47454" y="2841117"/>
            <a:ext cx="127635" cy="73660"/>
          </a:xfrm>
          <a:custGeom>
            <a:avLst/>
            <a:gdLst/>
            <a:ahLst/>
            <a:cxnLst/>
            <a:rect l="l" t="t" r="r" b="b"/>
            <a:pathLst>
              <a:path w="127634" h="73660">
                <a:moveTo>
                  <a:pt x="127253" y="0"/>
                </a:moveTo>
                <a:lnTo>
                  <a:pt x="103066" y="20540"/>
                </a:lnTo>
                <a:lnTo>
                  <a:pt x="73580" y="39735"/>
                </a:lnTo>
                <a:lnTo>
                  <a:pt x="39117" y="57382"/>
                </a:lnTo>
                <a:lnTo>
                  <a:pt x="0" y="732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69399" y="2569083"/>
            <a:ext cx="6985" cy="34925"/>
          </a:xfrm>
          <a:custGeom>
            <a:avLst/>
            <a:gdLst/>
            <a:ahLst/>
            <a:cxnLst/>
            <a:rect l="l" t="t" r="r" b="b"/>
            <a:pathLst>
              <a:path w="6984" h="34925">
                <a:moveTo>
                  <a:pt x="0" y="0"/>
                </a:moveTo>
                <a:lnTo>
                  <a:pt x="3141" y="8596"/>
                </a:lnTo>
                <a:lnTo>
                  <a:pt x="5318" y="17240"/>
                </a:lnTo>
                <a:lnTo>
                  <a:pt x="6518" y="25931"/>
                </a:lnTo>
                <a:lnTo>
                  <a:pt x="6730" y="3467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57107" y="2484627"/>
            <a:ext cx="65405" cy="44450"/>
          </a:xfrm>
          <a:custGeom>
            <a:avLst/>
            <a:gdLst/>
            <a:ahLst/>
            <a:cxnLst/>
            <a:rect l="l" t="t" r="r" b="b"/>
            <a:pathLst>
              <a:path w="65404" h="44450">
                <a:moveTo>
                  <a:pt x="0" y="44069"/>
                </a:moveTo>
                <a:lnTo>
                  <a:pt x="13394" y="32343"/>
                </a:lnTo>
                <a:lnTo>
                  <a:pt x="28765" y="21034"/>
                </a:lnTo>
                <a:lnTo>
                  <a:pt x="46041" y="10225"/>
                </a:lnTo>
                <a:lnTo>
                  <a:pt x="6515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47506" y="2511679"/>
            <a:ext cx="31750" cy="38100"/>
          </a:xfrm>
          <a:custGeom>
            <a:avLst/>
            <a:gdLst/>
            <a:ahLst/>
            <a:cxnLst/>
            <a:rect l="l" t="t" r="r" b="b"/>
            <a:pathLst>
              <a:path w="31750" h="38100">
                <a:moveTo>
                  <a:pt x="0" y="38100"/>
                </a:moveTo>
                <a:lnTo>
                  <a:pt x="5834" y="28271"/>
                </a:lnTo>
                <a:lnTo>
                  <a:pt x="13049" y="18621"/>
                </a:lnTo>
                <a:lnTo>
                  <a:pt x="21645" y="9185"/>
                </a:lnTo>
                <a:lnTo>
                  <a:pt x="3162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32242" y="2562733"/>
            <a:ext cx="114300" cy="37465"/>
          </a:xfrm>
          <a:custGeom>
            <a:avLst/>
            <a:gdLst/>
            <a:ahLst/>
            <a:cxnLst/>
            <a:rect l="l" t="t" r="r" b="b"/>
            <a:pathLst>
              <a:path w="114300" h="37464">
                <a:moveTo>
                  <a:pt x="0" y="0"/>
                </a:moveTo>
                <a:lnTo>
                  <a:pt x="30537" y="8096"/>
                </a:lnTo>
                <a:lnTo>
                  <a:pt x="59801" y="16954"/>
                </a:lnTo>
                <a:lnTo>
                  <a:pt x="87707" y="26574"/>
                </a:lnTo>
                <a:lnTo>
                  <a:pt x="114173" y="3695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44894" y="2814066"/>
            <a:ext cx="20320" cy="39370"/>
          </a:xfrm>
          <a:custGeom>
            <a:avLst/>
            <a:gdLst/>
            <a:ahLst/>
            <a:cxnLst/>
            <a:rect l="l" t="t" r="r" b="b"/>
            <a:pathLst>
              <a:path w="20320" h="39369">
                <a:moveTo>
                  <a:pt x="19938" y="38862"/>
                </a:moveTo>
                <a:lnTo>
                  <a:pt x="13555" y="29289"/>
                </a:lnTo>
                <a:lnTo>
                  <a:pt x="8112" y="19621"/>
                </a:lnTo>
                <a:lnTo>
                  <a:pt x="3597" y="9858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896481" y="2569845"/>
            <a:ext cx="647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H</a:t>
            </a:r>
            <a:r>
              <a:rPr spc="-15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FS</a:t>
            </a:r>
            <a:endParaRPr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870952" y="2727032"/>
            <a:ext cx="1388110" cy="570230"/>
          </a:xfrm>
          <a:custGeom>
            <a:avLst/>
            <a:gdLst/>
            <a:ahLst/>
            <a:cxnLst/>
            <a:rect l="l" t="t" r="r" b="b"/>
            <a:pathLst>
              <a:path w="1388109" h="570229">
                <a:moveTo>
                  <a:pt x="0" y="570141"/>
                </a:moveTo>
                <a:lnTo>
                  <a:pt x="1387728" y="570141"/>
                </a:lnTo>
                <a:lnTo>
                  <a:pt x="1387728" y="0"/>
                </a:lnTo>
                <a:lnTo>
                  <a:pt x="0" y="0"/>
                </a:lnTo>
                <a:lnTo>
                  <a:pt x="0" y="57014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974329" y="2719579"/>
            <a:ext cx="11836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Hive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75" dirty="0">
                <a:latin typeface="Arial"/>
                <a:cs typeface="Arial"/>
              </a:rPr>
              <a:t>W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r</a:t>
            </a:r>
            <a:r>
              <a:rPr spc="-10" dirty="0">
                <a:latin typeface="Arial"/>
                <a:cs typeface="Arial"/>
              </a:rPr>
              <a:t>ehou</a:t>
            </a:r>
            <a:r>
              <a:rPr dirty="0">
                <a:latin typeface="Arial"/>
                <a:cs typeface="Arial"/>
              </a:rPr>
              <a:t>se</a:t>
            </a:r>
            <a:endParaRPr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224271" y="2871216"/>
            <a:ext cx="2791968" cy="310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67325" y="2950211"/>
            <a:ext cx="2593340" cy="131445"/>
          </a:xfrm>
          <a:custGeom>
            <a:avLst/>
            <a:gdLst/>
            <a:ahLst/>
            <a:cxnLst/>
            <a:rect l="l" t="t" r="r" b="b"/>
            <a:pathLst>
              <a:path w="2593340" h="131444">
                <a:moveTo>
                  <a:pt x="2520419" y="45573"/>
                </a:moveTo>
                <a:lnTo>
                  <a:pt x="0" y="105663"/>
                </a:lnTo>
                <a:lnTo>
                  <a:pt x="635" y="131063"/>
                </a:lnTo>
                <a:lnTo>
                  <a:pt x="2521122" y="70969"/>
                </a:lnTo>
                <a:lnTo>
                  <a:pt x="2542521" y="57788"/>
                </a:lnTo>
                <a:lnTo>
                  <a:pt x="2520419" y="45573"/>
                </a:lnTo>
                <a:close/>
              </a:path>
              <a:path w="2593340" h="131444">
                <a:moveTo>
                  <a:pt x="2571080" y="44450"/>
                </a:moveTo>
                <a:lnTo>
                  <a:pt x="2567559" y="44450"/>
                </a:lnTo>
                <a:lnTo>
                  <a:pt x="2568066" y="69850"/>
                </a:lnTo>
                <a:lnTo>
                  <a:pt x="2521122" y="70969"/>
                </a:lnTo>
                <a:lnTo>
                  <a:pt x="2480055" y="96265"/>
                </a:lnTo>
                <a:lnTo>
                  <a:pt x="2478151" y="104139"/>
                </a:lnTo>
                <a:lnTo>
                  <a:pt x="2485516" y="116077"/>
                </a:lnTo>
                <a:lnTo>
                  <a:pt x="2493391" y="117855"/>
                </a:lnTo>
                <a:lnTo>
                  <a:pt x="2592959" y="56514"/>
                </a:lnTo>
                <a:lnTo>
                  <a:pt x="2571080" y="44450"/>
                </a:lnTo>
                <a:close/>
              </a:path>
              <a:path w="2593340" h="131444">
                <a:moveTo>
                  <a:pt x="2542521" y="57788"/>
                </a:moveTo>
                <a:lnTo>
                  <a:pt x="2521122" y="70969"/>
                </a:lnTo>
                <a:lnTo>
                  <a:pt x="2568066" y="69850"/>
                </a:lnTo>
                <a:lnTo>
                  <a:pt x="2568036" y="68325"/>
                </a:lnTo>
                <a:lnTo>
                  <a:pt x="2561590" y="68325"/>
                </a:lnTo>
                <a:lnTo>
                  <a:pt x="2542521" y="57788"/>
                </a:lnTo>
                <a:close/>
              </a:path>
              <a:path w="2593340" h="131444">
                <a:moveTo>
                  <a:pt x="2561082" y="46354"/>
                </a:moveTo>
                <a:lnTo>
                  <a:pt x="2542521" y="57788"/>
                </a:lnTo>
                <a:lnTo>
                  <a:pt x="2561590" y="68325"/>
                </a:lnTo>
                <a:lnTo>
                  <a:pt x="2561082" y="46354"/>
                </a:lnTo>
                <a:close/>
              </a:path>
              <a:path w="2593340" h="131444">
                <a:moveTo>
                  <a:pt x="2567597" y="46354"/>
                </a:moveTo>
                <a:lnTo>
                  <a:pt x="2561082" y="46354"/>
                </a:lnTo>
                <a:lnTo>
                  <a:pt x="2561590" y="68325"/>
                </a:lnTo>
                <a:lnTo>
                  <a:pt x="2568036" y="68325"/>
                </a:lnTo>
                <a:lnTo>
                  <a:pt x="2567597" y="46354"/>
                </a:lnTo>
                <a:close/>
              </a:path>
              <a:path w="2593340" h="131444">
                <a:moveTo>
                  <a:pt x="2567559" y="44450"/>
                </a:moveTo>
                <a:lnTo>
                  <a:pt x="2520419" y="45573"/>
                </a:lnTo>
                <a:lnTo>
                  <a:pt x="2542521" y="57788"/>
                </a:lnTo>
                <a:lnTo>
                  <a:pt x="2561082" y="46354"/>
                </a:lnTo>
                <a:lnTo>
                  <a:pt x="2567597" y="46354"/>
                </a:lnTo>
                <a:lnTo>
                  <a:pt x="2567559" y="44450"/>
                </a:lnTo>
                <a:close/>
              </a:path>
              <a:path w="2593340" h="131444">
                <a:moveTo>
                  <a:pt x="2490597" y="0"/>
                </a:moveTo>
                <a:lnTo>
                  <a:pt x="2482850" y="2286"/>
                </a:lnTo>
                <a:lnTo>
                  <a:pt x="2475991" y="14477"/>
                </a:lnTo>
                <a:lnTo>
                  <a:pt x="2478278" y="22225"/>
                </a:lnTo>
                <a:lnTo>
                  <a:pt x="2520419" y="45573"/>
                </a:lnTo>
                <a:lnTo>
                  <a:pt x="2567559" y="44450"/>
                </a:lnTo>
                <a:lnTo>
                  <a:pt x="2571080" y="44450"/>
                </a:lnTo>
                <a:lnTo>
                  <a:pt x="2496692" y="3428"/>
                </a:lnTo>
                <a:lnTo>
                  <a:pt x="24905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958465" y="2652521"/>
            <a:ext cx="227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1)</a:t>
            </a:r>
            <a:endParaRPr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11701" y="2677414"/>
            <a:ext cx="927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Local</a:t>
            </a:r>
            <a:r>
              <a:rPr spc="-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FS</a:t>
            </a:r>
            <a:endParaRPr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708271" y="2727109"/>
            <a:ext cx="559435" cy="683260"/>
          </a:xfrm>
          <a:custGeom>
            <a:avLst/>
            <a:gdLst/>
            <a:ahLst/>
            <a:cxnLst/>
            <a:rect l="l" t="t" r="r" b="b"/>
            <a:pathLst>
              <a:path w="559435" h="683260">
                <a:moveTo>
                  <a:pt x="0" y="683094"/>
                </a:moveTo>
                <a:lnTo>
                  <a:pt x="559396" y="683094"/>
                </a:lnTo>
                <a:lnTo>
                  <a:pt x="559396" y="0"/>
                </a:lnTo>
                <a:lnTo>
                  <a:pt x="0" y="0"/>
                </a:lnTo>
                <a:lnTo>
                  <a:pt x="0" y="683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708271" y="2727110"/>
            <a:ext cx="559435" cy="47256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116205"/>
            <a:r>
              <a:rPr sz="1600" spc="-5" dirty="0"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780319" y="4482326"/>
            <a:ext cx="5405120" cy="1612900"/>
          </a:xfrm>
          <a:custGeom>
            <a:avLst/>
            <a:gdLst/>
            <a:ahLst/>
            <a:cxnLst/>
            <a:rect l="l" t="t" r="r" b="b"/>
            <a:pathLst>
              <a:path w="5405120" h="1612900">
                <a:moveTo>
                  <a:pt x="491960" y="530744"/>
                </a:moveTo>
                <a:lnTo>
                  <a:pt x="485397" y="502735"/>
                </a:lnTo>
                <a:lnTo>
                  <a:pt x="484442" y="475045"/>
                </a:lnTo>
                <a:lnTo>
                  <a:pt x="488911" y="447776"/>
                </a:lnTo>
                <a:lnTo>
                  <a:pt x="513375" y="394894"/>
                </a:lnTo>
                <a:lnTo>
                  <a:pt x="557300" y="344885"/>
                </a:lnTo>
                <a:lnTo>
                  <a:pt x="619200" y="298544"/>
                </a:lnTo>
                <a:lnTo>
                  <a:pt x="656425" y="276998"/>
                </a:lnTo>
                <a:lnTo>
                  <a:pt x="697586" y="256668"/>
                </a:lnTo>
                <a:lnTo>
                  <a:pt x="742496" y="237652"/>
                </a:lnTo>
                <a:lnTo>
                  <a:pt x="790971" y="220050"/>
                </a:lnTo>
                <a:lnTo>
                  <a:pt x="842823" y="203962"/>
                </a:lnTo>
                <a:lnTo>
                  <a:pt x="897868" y="189487"/>
                </a:lnTo>
                <a:lnTo>
                  <a:pt x="955918" y="176725"/>
                </a:lnTo>
                <a:lnTo>
                  <a:pt x="1016789" y="165775"/>
                </a:lnTo>
                <a:lnTo>
                  <a:pt x="1080294" y="156736"/>
                </a:lnTo>
                <a:lnTo>
                  <a:pt x="1146247" y="149709"/>
                </a:lnTo>
                <a:lnTo>
                  <a:pt x="1214463" y="144791"/>
                </a:lnTo>
                <a:lnTo>
                  <a:pt x="1265538" y="142623"/>
                </a:lnTo>
                <a:lnTo>
                  <a:pt x="1316633" y="141722"/>
                </a:lnTo>
                <a:lnTo>
                  <a:pt x="1367611" y="142076"/>
                </a:lnTo>
                <a:lnTo>
                  <a:pt x="1418334" y="143674"/>
                </a:lnTo>
                <a:lnTo>
                  <a:pt x="1468665" y="146505"/>
                </a:lnTo>
                <a:lnTo>
                  <a:pt x="1518467" y="150557"/>
                </a:lnTo>
                <a:lnTo>
                  <a:pt x="1567601" y="155819"/>
                </a:lnTo>
                <a:lnTo>
                  <a:pt x="1615931" y="162279"/>
                </a:lnTo>
                <a:lnTo>
                  <a:pt x="1663319" y="169925"/>
                </a:lnTo>
                <a:lnTo>
                  <a:pt x="1709628" y="178747"/>
                </a:lnTo>
                <a:lnTo>
                  <a:pt x="1754721" y="188733"/>
                </a:lnTo>
                <a:lnTo>
                  <a:pt x="1783865" y="168545"/>
                </a:lnTo>
                <a:lnTo>
                  <a:pt x="1852577" y="132388"/>
                </a:lnTo>
                <a:lnTo>
                  <a:pt x="1891604" y="116486"/>
                </a:lnTo>
                <a:lnTo>
                  <a:pt x="1933385" y="102081"/>
                </a:lnTo>
                <a:lnTo>
                  <a:pt x="1977648" y="89207"/>
                </a:lnTo>
                <a:lnTo>
                  <a:pt x="2024123" y="77896"/>
                </a:lnTo>
                <a:lnTo>
                  <a:pt x="2072540" y="68184"/>
                </a:lnTo>
                <a:lnTo>
                  <a:pt x="2122628" y="60103"/>
                </a:lnTo>
                <a:lnTo>
                  <a:pt x="2174117" y="53688"/>
                </a:lnTo>
                <a:lnTo>
                  <a:pt x="2226736" y="48971"/>
                </a:lnTo>
                <a:lnTo>
                  <a:pt x="2280215" y="45988"/>
                </a:lnTo>
                <a:lnTo>
                  <a:pt x="2334283" y="44772"/>
                </a:lnTo>
                <a:lnTo>
                  <a:pt x="2388669" y="45356"/>
                </a:lnTo>
                <a:lnTo>
                  <a:pt x="2443104" y="47774"/>
                </a:lnTo>
                <a:lnTo>
                  <a:pt x="2497316" y="52060"/>
                </a:lnTo>
                <a:lnTo>
                  <a:pt x="2551035" y="58248"/>
                </a:lnTo>
                <a:lnTo>
                  <a:pt x="2603991" y="66372"/>
                </a:lnTo>
                <a:lnTo>
                  <a:pt x="2655913" y="76465"/>
                </a:lnTo>
                <a:lnTo>
                  <a:pt x="2697678" y="86296"/>
                </a:lnTo>
                <a:lnTo>
                  <a:pt x="2737526" y="97293"/>
                </a:lnTo>
                <a:lnTo>
                  <a:pt x="2775303" y="109434"/>
                </a:lnTo>
                <a:lnTo>
                  <a:pt x="2810853" y="122693"/>
                </a:lnTo>
                <a:lnTo>
                  <a:pt x="2840251" y="101650"/>
                </a:lnTo>
                <a:lnTo>
                  <a:pt x="2874350" y="82402"/>
                </a:lnTo>
                <a:lnTo>
                  <a:pt x="2912705" y="65010"/>
                </a:lnTo>
                <a:lnTo>
                  <a:pt x="2954868" y="49535"/>
                </a:lnTo>
                <a:lnTo>
                  <a:pt x="3000393" y="36037"/>
                </a:lnTo>
                <a:lnTo>
                  <a:pt x="3048835" y="24578"/>
                </a:lnTo>
                <a:lnTo>
                  <a:pt x="3099745" y="15219"/>
                </a:lnTo>
                <a:lnTo>
                  <a:pt x="3152680" y="8021"/>
                </a:lnTo>
                <a:lnTo>
                  <a:pt x="3207190" y="3044"/>
                </a:lnTo>
                <a:lnTo>
                  <a:pt x="3262832" y="350"/>
                </a:lnTo>
                <a:lnTo>
                  <a:pt x="3319157" y="0"/>
                </a:lnTo>
                <a:lnTo>
                  <a:pt x="3375720" y="2054"/>
                </a:lnTo>
                <a:lnTo>
                  <a:pt x="3432075" y="6573"/>
                </a:lnTo>
                <a:lnTo>
                  <a:pt x="3487775" y="13619"/>
                </a:lnTo>
                <a:lnTo>
                  <a:pt x="3542373" y="23252"/>
                </a:lnTo>
                <a:lnTo>
                  <a:pt x="3596497" y="35825"/>
                </a:lnTo>
                <a:lnTo>
                  <a:pt x="3646560" y="50780"/>
                </a:lnTo>
                <a:lnTo>
                  <a:pt x="3692124" y="67972"/>
                </a:lnTo>
                <a:lnTo>
                  <a:pt x="3732746" y="87260"/>
                </a:lnTo>
                <a:lnTo>
                  <a:pt x="3770346" y="70811"/>
                </a:lnTo>
                <a:lnTo>
                  <a:pt x="3810726" y="56055"/>
                </a:lnTo>
                <a:lnTo>
                  <a:pt x="3853582" y="43004"/>
                </a:lnTo>
                <a:lnTo>
                  <a:pt x="3898612" y="31666"/>
                </a:lnTo>
                <a:lnTo>
                  <a:pt x="3945516" y="22053"/>
                </a:lnTo>
                <a:lnTo>
                  <a:pt x="3993990" y="14174"/>
                </a:lnTo>
                <a:lnTo>
                  <a:pt x="4043732" y="8040"/>
                </a:lnTo>
                <a:lnTo>
                  <a:pt x="4094440" y="3659"/>
                </a:lnTo>
                <a:lnTo>
                  <a:pt x="4145813" y="1043"/>
                </a:lnTo>
                <a:lnTo>
                  <a:pt x="4197548" y="202"/>
                </a:lnTo>
                <a:lnTo>
                  <a:pt x="4249344" y="1145"/>
                </a:lnTo>
                <a:lnTo>
                  <a:pt x="4300897" y="3883"/>
                </a:lnTo>
                <a:lnTo>
                  <a:pt x="4351906" y="8425"/>
                </a:lnTo>
                <a:lnTo>
                  <a:pt x="4402069" y="14782"/>
                </a:lnTo>
                <a:lnTo>
                  <a:pt x="4451084" y="22964"/>
                </a:lnTo>
                <a:lnTo>
                  <a:pt x="4498648" y="32980"/>
                </a:lnTo>
                <a:lnTo>
                  <a:pt x="4544460" y="44842"/>
                </a:lnTo>
                <a:lnTo>
                  <a:pt x="4588218" y="58558"/>
                </a:lnTo>
                <a:lnTo>
                  <a:pt x="4648378" y="82340"/>
                </a:lnTo>
                <a:lnTo>
                  <a:pt x="4699535" y="109060"/>
                </a:lnTo>
                <a:lnTo>
                  <a:pt x="4741096" y="138303"/>
                </a:lnTo>
                <a:lnTo>
                  <a:pt x="4772472" y="169656"/>
                </a:lnTo>
                <a:lnTo>
                  <a:pt x="4793069" y="202703"/>
                </a:lnTo>
                <a:lnTo>
                  <a:pt x="4857904" y="211343"/>
                </a:lnTo>
                <a:lnTo>
                  <a:pt x="4919092" y="222388"/>
                </a:lnTo>
                <a:lnTo>
                  <a:pt x="4976398" y="235669"/>
                </a:lnTo>
                <a:lnTo>
                  <a:pt x="5029587" y="251021"/>
                </a:lnTo>
                <a:lnTo>
                  <a:pt x="5078422" y="268275"/>
                </a:lnTo>
                <a:lnTo>
                  <a:pt x="5122668" y="287265"/>
                </a:lnTo>
                <a:lnTo>
                  <a:pt x="5162090" y="307823"/>
                </a:lnTo>
                <a:lnTo>
                  <a:pt x="5196453" y="329783"/>
                </a:lnTo>
                <a:lnTo>
                  <a:pt x="5249056" y="377235"/>
                </a:lnTo>
                <a:lnTo>
                  <a:pt x="5278594" y="428285"/>
                </a:lnTo>
                <a:lnTo>
                  <a:pt x="5284124" y="454741"/>
                </a:lnTo>
                <a:lnTo>
                  <a:pt x="5283182" y="481594"/>
                </a:lnTo>
                <a:lnTo>
                  <a:pt x="5260937" y="535824"/>
                </a:lnTo>
                <a:lnTo>
                  <a:pt x="5230457" y="571511"/>
                </a:lnTo>
                <a:lnTo>
                  <a:pt x="5274660" y="597192"/>
                </a:lnTo>
                <a:lnTo>
                  <a:pt x="5312351" y="623914"/>
                </a:lnTo>
                <a:lnTo>
                  <a:pt x="5343586" y="651505"/>
                </a:lnTo>
                <a:lnTo>
                  <a:pt x="5386907" y="708617"/>
                </a:lnTo>
                <a:lnTo>
                  <a:pt x="5405063" y="767164"/>
                </a:lnTo>
                <a:lnTo>
                  <a:pt x="5404842" y="796549"/>
                </a:lnTo>
                <a:lnTo>
                  <a:pt x="5386075" y="854690"/>
                </a:lnTo>
                <a:lnTo>
                  <a:pt x="5343242" y="910855"/>
                </a:lnTo>
                <a:lnTo>
                  <a:pt x="5312939" y="937771"/>
                </a:lnTo>
                <a:lnTo>
                  <a:pt x="5276785" y="963681"/>
                </a:lnTo>
                <a:lnTo>
                  <a:pt x="5234834" y="988415"/>
                </a:lnTo>
                <a:lnTo>
                  <a:pt x="5187142" y="1011803"/>
                </a:lnTo>
                <a:lnTo>
                  <a:pt x="5133764" y="1033674"/>
                </a:lnTo>
                <a:lnTo>
                  <a:pt x="5074755" y="1053857"/>
                </a:lnTo>
                <a:lnTo>
                  <a:pt x="5030508" y="1066779"/>
                </a:lnTo>
                <a:lnTo>
                  <a:pt x="4984452" y="1078475"/>
                </a:lnTo>
                <a:lnTo>
                  <a:pt x="4936744" y="1088923"/>
                </a:lnTo>
                <a:lnTo>
                  <a:pt x="4887541" y="1098096"/>
                </a:lnTo>
                <a:lnTo>
                  <a:pt x="4836998" y="1105971"/>
                </a:lnTo>
                <a:lnTo>
                  <a:pt x="4785272" y="1112524"/>
                </a:lnTo>
                <a:lnTo>
                  <a:pt x="4732519" y="1117728"/>
                </a:lnTo>
                <a:lnTo>
                  <a:pt x="4678896" y="1121561"/>
                </a:lnTo>
                <a:lnTo>
                  <a:pt x="4675418" y="1148269"/>
                </a:lnTo>
                <a:lnTo>
                  <a:pt x="4651542" y="1199509"/>
                </a:lnTo>
                <a:lnTo>
                  <a:pt x="4606821" y="1247164"/>
                </a:lnTo>
                <a:lnTo>
                  <a:pt x="4543313" y="1290410"/>
                </a:lnTo>
                <a:lnTo>
                  <a:pt x="4505156" y="1310124"/>
                </a:lnTo>
                <a:lnTo>
                  <a:pt x="4463075" y="1328427"/>
                </a:lnTo>
                <a:lnTo>
                  <a:pt x="4417326" y="1345217"/>
                </a:lnTo>
                <a:lnTo>
                  <a:pt x="4368167" y="1360391"/>
                </a:lnTo>
                <a:lnTo>
                  <a:pt x="4315855" y="1373846"/>
                </a:lnTo>
                <a:lnTo>
                  <a:pt x="4260646" y="1385480"/>
                </a:lnTo>
                <a:lnTo>
                  <a:pt x="4202799" y="1395190"/>
                </a:lnTo>
                <a:lnTo>
                  <a:pt x="4142571" y="1402873"/>
                </a:lnTo>
                <a:lnTo>
                  <a:pt x="4080218" y="1408427"/>
                </a:lnTo>
                <a:lnTo>
                  <a:pt x="4015999" y="1411748"/>
                </a:lnTo>
                <a:lnTo>
                  <a:pt x="3950170" y="1412734"/>
                </a:lnTo>
                <a:lnTo>
                  <a:pt x="3900323" y="1411869"/>
                </a:lnTo>
                <a:lnTo>
                  <a:pt x="3850909" y="1409622"/>
                </a:lnTo>
                <a:lnTo>
                  <a:pt x="3802100" y="1406011"/>
                </a:lnTo>
                <a:lnTo>
                  <a:pt x="3754066" y="1401058"/>
                </a:lnTo>
                <a:lnTo>
                  <a:pt x="3706979" y="1394781"/>
                </a:lnTo>
                <a:lnTo>
                  <a:pt x="3661009" y="1387200"/>
                </a:lnTo>
                <a:lnTo>
                  <a:pt x="3616328" y="1378336"/>
                </a:lnTo>
                <a:lnTo>
                  <a:pt x="3573107" y="1368208"/>
                </a:lnTo>
                <a:lnTo>
                  <a:pt x="3553622" y="1391458"/>
                </a:lnTo>
                <a:lnTo>
                  <a:pt x="3503930" y="1435114"/>
                </a:lnTo>
                <a:lnTo>
                  <a:pt x="3441129" y="1474720"/>
                </a:lnTo>
                <a:lnTo>
                  <a:pt x="3405258" y="1492907"/>
                </a:lnTo>
                <a:lnTo>
                  <a:pt x="3366643" y="1509964"/>
                </a:lnTo>
                <a:lnTo>
                  <a:pt x="3325464" y="1525854"/>
                </a:lnTo>
                <a:lnTo>
                  <a:pt x="3281897" y="1540537"/>
                </a:lnTo>
                <a:lnTo>
                  <a:pt x="3236122" y="1553974"/>
                </a:lnTo>
                <a:lnTo>
                  <a:pt x="3188316" y="1566127"/>
                </a:lnTo>
                <a:lnTo>
                  <a:pt x="3138656" y="1576956"/>
                </a:lnTo>
                <a:lnTo>
                  <a:pt x="3087322" y="1586424"/>
                </a:lnTo>
                <a:lnTo>
                  <a:pt x="3034492" y="1594490"/>
                </a:lnTo>
                <a:lnTo>
                  <a:pt x="2980342" y="1601117"/>
                </a:lnTo>
                <a:lnTo>
                  <a:pt x="2925052" y="1606266"/>
                </a:lnTo>
                <a:lnTo>
                  <a:pt x="2868799" y="1609897"/>
                </a:lnTo>
                <a:lnTo>
                  <a:pt x="2811762" y="1611972"/>
                </a:lnTo>
                <a:lnTo>
                  <a:pt x="2754118" y="1612452"/>
                </a:lnTo>
                <a:lnTo>
                  <a:pt x="2696046" y="1611298"/>
                </a:lnTo>
                <a:lnTo>
                  <a:pt x="2637723" y="1608472"/>
                </a:lnTo>
                <a:lnTo>
                  <a:pt x="2579328" y="1603934"/>
                </a:lnTo>
                <a:lnTo>
                  <a:pt x="2521039" y="1597646"/>
                </a:lnTo>
                <a:lnTo>
                  <a:pt x="2465749" y="1589964"/>
                </a:lnTo>
                <a:lnTo>
                  <a:pt x="2412154" y="1580790"/>
                </a:lnTo>
                <a:lnTo>
                  <a:pt x="2360419" y="1570173"/>
                </a:lnTo>
                <a:lnTo>
                  <a:pt x="2310707" y="1558163"/>
                </a:lnTo>
                <a:lnTo>
                  <a:pt x="2263181" y="1544811"/>
                </a:lnTo>
                <a:lnTo>
                  <a:pt x="2218007" y="1530165"/>
                </a:lnTo>
                <a:lnTo>
                  <a:pt x="2175347" y="1514276"/>
                </a:lnTo>
                <a:lnTo>
                  <a:pt x="2135365" y="1497194"/>
                </a:lnTo>
                <a:lnTo>
                  <a:pt x="2098226" y="1478968"/>
                </a:lnTo>
                <a:lnTo>
                  <a:pt x="2064093" y="1459648"/>
                </a:lnTo>
                <a:lnTo>
                  <a:pt x="2014662" y="1470984"/>
                </a:lnTo>
                <a:lnTo>
                  <a:pt x="1964314" y="1481016"/>
                </a:lnTo>
                <a:lnTo>
                  <a:pt x="1913173" y="1489756"/>
                </a:lnTo>
                <a:lnTo>
                  <a:pt x="1861365" y="1497216"/>
                </a:lnTo>
                <a:lnTo>
                  <a:pt x="1809011" y="1503409"/>
                </a:lnTo>
                <a:lnTo>
                  <a:pt x="1756238" y="1508348"/>
                </a:lnTo>
                <a:lnTo>
                  <a:pt x="1703169" y="1512044"/>
                </a:lnTo>
                <a:lnTo>
                  <a:pt x="1649928" y="1514512"/>
                </a:lnTo>
                <a:lnTo>
                  <a:pt x="1596639" y="1515763"/>
                </a:lnTo>
                <a:lnTo>
                  <a:pt x="1543427" y="1515810"/>
                </a:lnTo>
                <a:lnTo>
                  <a:pt x="1490415" y="1514666"/>
                </a:lnTo>
                <a:lnTo>
                  <a:pt x="1437729" y="1512343"/>
                </a:lnTo>
                <a:lnTo>
                  <a:pt x="1385491" y="1508854"/>
                </a:lnTo>
                <a:lnTo>
                  <a:pt x="1333827" y="1504212"/>
                </a:lnTo>
                <a:lnTo>
                  <a:pt x="1282860" y="1498429"/>
                </a:lnTo>
                <a:lnTo>
                  <a:pt x="1232715" y="1491517"/>
                </a:lnTo>
                <a:lnTo>
                  <a:pt x="1183515" y="1483490"/>
                </a:lnTo>
                <a:lnTo>
                  <a:pt x="1135385" y="1474360"/>
                </a:lnTo>
                <a:lnTo>
                  <a:pt x="1088449" y="1464139"/>
                </a:lnTo>
                <a:lnTo>
                  <a:pt x="1042831" y="1452841"/>
                </a:lnTo>
                <a:lnTo>
                  <a:pt x="998656" y="1440478"/>
                </a:lnTo>
                <a:lnTo>
                  <a:pt x="956047" y="1427061"/>
                </a:lnTo>
                <a:lnTo>
                  <a:pt x="915129" y="1412605"/>
                </a:lnTo>
                <a:lnTo>
                  <a:pt x="876026" y="1397122"/>
                </a:lnTo>
                <a:lnTo>
                  <a:pt x="838862" y="1380624"/>
                </a:lnTo>
                <a:lnTo>
                  <a:pt x="803761" y="1363124"/>
                </a:lnTo>
                <a:lnTo>
                  <a:pt x="740245" y="1325167"/>
                </a:lnTo>
                <a:lnTo>
                  <a:pt x="733387" y="1320456"/>
                </a:lnTo>
                <a:lnTo>
                  <a:pt x="729958" y="1318081"/>
                </a:lnTo>
                <a:lnTo>
                  <a:pt x="666428" y="1319609"/>
                </a:lnTo>
                <a:lnTo>
                  <a:pt x="604211" y="1318194"/>
                </a:lnTo>
                <a:lnTo>
                  <a:pt x="543762" y="1313981"/>
                </a:lnTo>
                <a:lnTo>
                  <a:pt x="485534" y="1307115"/>
                </a:lnTo>
                <a:lnTo>
                  <a:pt x="429981" y="1297742"/>
                </a:lnTo>
                <a:lnTo>
                  <a:pt x="377557" y="1286007"/>
                </a:lnTo>
                <a:lnTo>
                  <a:pt x="328717" y="1272054"/>
                </a:lnTo>
                <a:lnTo>
                  <a:pt x="283915" y="1256031"/>
                </a:lnTo>
                <a:lnTo>
                  <a:pt x="243603" y="1238081"/>
                </a:lnTo>
                <a:lnTo>
                  <a:pt x="208238" y="1218350"/>
                </a:lnTo>
                <a:lnTo>
                  <a:pt x="154159" y="1174126"/>
                </a:lnTo>
                <a:lnTo>
                  <a:pt x="125311" y="1124520"/>
                </a:lnTo>
                <a:lnTo>
                  <a:pt x="122532" y="1085910"/>
                </a:lnTo>
                <a:lnTo>
                  <a:pt x="136152" y="1048114"/>
                </a:lnTo>
                <a:lnTo>
                  <a:pt x="165499" y="1011965"/>
                </a:lnTo>
                <a:lnTo>
                  <a:pt x="209903" y="978296"/>
                </a:lnTo>
                <a:lnTo>
                  <a:pt x="268694" y="947939"/>
                </a:lnTo>
                <a:lnTo>
                  <a:pt x="207608" y="930966"/>
                </a:lnTo>
                <a:lnTo>
                  <a:pt x="153918" y="911274"/>
                </a:lnTo>
                <a:lnTo>
                  <a:pt x="107854" y="889226"/>
                </a:lnTo>
                <a:lnTo>
                  <a:pt x="69647" y="865182"/>
                </a:lnTo>
                <a:lnTo>
                  <a:pt x="39528" y="839506"/>
                </a:lnTo>
                <a:lnTo>
                  <a:pt x="4473" y="784699"/>
                </a:lnTo>
                <a:lnTo>
                  <a:pt x="0" y="756292"/>
                </a:lnTo>
                <a:lnTo>
                  <a:pt x="4536" y="727698"/>
                </a:lnTo>
                <a:lnTo>
                  <a:pt x="41561" y="671395"/>
                </a:lnTo>
                <a:lnTo>
                  <a:pt x="74511" y="644409"/>
                </a:lnTo>
                <a:lnTo>
                  <a:pt x="142077" y="606955"/>
                </a:lnTo>
                <a:lnTo>
                  <a:pt x="182202" y="590773"/>
                </a:lnTo>
                <a:lnTo>
                  <a:pt x="226041" y="576425"/>
                </a:lnTo>
                <a:lnTo>
                  <a:pt x="273205" y="564015"/>
                </a:lnTo>
                <a:lnTo>
                  <a:pt x="323309" y="553647"/>
                </a:lnTo>
                <a:lnTo>
                  <a:pt x="375965" y="545423"/>
                </a:lnTo>
                <a:lnTo>
                  <a:pt x="430787" y="539448"/>
                </a:lnTo>
                <a:lnTo>
                  <a:pt x="487388" y="535824"/>
                </a:lnTo>
                <a:lnTo>
                  <a:pt x="491960" y="53074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24958" y="5813591"/>
            <a:ext cx="204469" cy="2044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54856" y="5423915"/>
            <a:ext cx="316865" cy="30480"/>
          </a:xfrm>
          <a:custGeom>
            <a:avLst/>
            <a:gdLst/>
            <a:ahLst/>
            <a:cxnLst/>
            <a:rect l="l" t="t" r="r" b="b"/>
            <a:pathLst>
              <a:path w="316864" h="30479">
                <a:moveTo>
                  <a:pt x="316483" y="29718"/>
                </a:moveTo>
                <a:lnTo>
                  <a:pt x="261317" y="30338"/>
                </a:lnTo>
                <a:lnTo>
                  <a:pt x="206577" y="28673"/>
                </a:lnTo>
                <a:lnTo>
                  <a:pt x="152669" y="24765"/>
                </a:lnTo>
                <a:lnTo>
                  <a:pt x="100000" y="18654"/>
                </a:lnTo>
                <a:lnTo>
                  <a:pt x="48975" y="10385"/>
                </a:ln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12182" y="5779109"/>
            <a:ext cx="138430" cy="14604"/>
          </a:xfrm>
          <a:custGeom>
            <a:avLst/>
            <a:gdLst/>
            <a:ahLst/>
            <a:cxnLst/>
            <a:rect l="l" t="t" r="r" b="b"/>
            <a:pathLst>
              <a:path w="138430" h="14604">
                <a:moveTo>
                  <a:pt x="138430" y="0"/>
                </a:moveTo>
                <a:lnTo>
                  <a:pt x="104780" y="4931"/>
                </a:lnTo>
                <a:lnTo>
                  <a:pt x="70405" y="8955"/>
                </a:lnTo>
                <a:lnTo>
                  <a:pt x="35434" y="12056"/>
                </a:lnTo>
                <a:lnTo>
                  <a:pt x="0" y="142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53935" y="5773586"/>
            <a:ext cx="33655" cy="71755"/>
          </a:xfrm>
          <a:custGeom>
            <a:avLst/>
            <a:gdLst/>
            <a:ahLst/>
            <a:cxnLst/>
            <a:rect l="l" t="t" r="r" b="b"/>
            <a:pathLst>
              <a:path w="33654" h="71754">
                <a:moveTo>
                  <a:pt x="33400" y="0"/>
                </a:moveTo>
                <a:lnTo>
                  <a:pt x="28521" y="18058"/>
                </a:lnTo>
                <a:lnTo>
                  <a:pt x="21320" y="35974"/>
                </a:lnTo>
                <a:lnTo>
                  <a:pt x="11809" y="53712"/>
                </a:lnTo>
                <a:lnTo>
                  <a:pt x="0" y="7123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49894" y="5333365"/>
            <a:ext cx="406400" cy="266700"/>
          </a:xfrm>
          <a:custGeom>
            <a:avLst/>
            <a:gdLst/>
            <a:ahLst/>
            <a:cxnLst/>
            <a:rect l="l" t="t" r="r" b="b"/>
            <a:pathLst>
              <a:path w="406400" h="266700">
                <a:moveTo>
                  <a:pt x="0" y="0"/>
                </a:moveTo>
                <a:lnTo>
                  <a:pt x="65962" y="14816"/>
                </a:lnTo>
                <a:lnTo>
                  <a:pt x="127040" y="32113"/>
                </a:lnTo>
                <a:lnTo>
                  <a:pt x="182925" y="51692"/>
                </a:lnTo>
                <a:lnTo>
                  <a:pt x="233312" y="73350"/>
                </a:lnTo>
                <a:lnTo>
                  <a:pt x="277892" y="96886"/>
                </a:lnTo>
                <a:lnTo>
                  <a:pt x="316361" y="122100"/>
                </a:lnTo>
                <a:lnTo>
                  <a:pt x="348409" y="148790"/>
                </a:lnTo>
                <a:lnTo>
                  <a:pt x="392021" y="205795"/>
                </a:lnTo>
                <a:lnTo>
                  <a:pt x="402970" y="235708"/>
                </a:lnTo>
                <a:lnTo>
                  <a:pt x="406273" y="2662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27262" y="5049901"/>
            <a:ext cx="180975" cy="100330"/>
          </a:xfrm>
          <a:custGeom>
            <a:avLst/>
            <a:gdLst/>
            <a:ahLst/>
            <a:cxnLst/>
            <a:rect l="l" t="t" r="r" b="b"/>
            <a:pathLst>
              <a:path w="180975" h="100329">
                <a:moveTo>
                  <a:pt x="180975" y="0"/>
                </a:moveTo>
                <a:lnTo>
                  <a:pt x="146643" y="28009"/>
                </a:lnTo>
                <a:lnTo>
                  <a:pt x="104727" y="54149"/>
                </a:lnTo>
                <a:lnTo>
                  <a:pt x="55691" y="78170"/>
                </a:lnTo>
                <a:lnTo>
                  <a:pt x="0" y="9982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574152" y="4679442"/>
            <a:ext cx="9525" cy="47625"/>
          </a:xfrm>
          <a:custGeom>
            <a:avLst/>
            <a:gdLst/>
            <a:ahLst/>
            <a:cxnLst/>
            <a:rect l="l" t="t" r="r" b="b"/>
            <a:pathLst>
              <a:path w="9525" h="47625">
                <a:moveTo>
                  <a:pt x="0" y="0"/>
                </a:moveTo>
                <a:lnTo>
                  <a:pt x="4452" y="11683"/>
                </a:lnTo>
                <a:lnTo>
                  <a:pt x="7524" y="23463"/>
                </a:lnTo>
                <a:lnTo>
                  <a:pt x="9215" y="35290"/>
                </a:lnTo>
                <a:lnTo>
                  <a:pt x="9525" y="4711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18704" y="4564254"/>
            <a:ext cx="92710" cy="60325"/>
          </a:xfrm>
          <a:custGeom>
            <a:avLst/>
            <a:gdLst/>
            <a:ahLst/>
            <a:cxnLst/>
            <a:rect l="l" t="t" r="r" b="b"/>
            <a:pathLst>
              <a:path w="92710" h="60325">
                <a:moveTo>
                  <a:pt x="0" y="60198"/>
                </a:moveTo>
                <a:lnTo>
                  <a:pt x="19057" y="44130"/>
                </a:lnTo>
                <a:lnTo>
                  <a:pt x="40925" y="28717"/>
                </a:lnTo>
                <a:lnTo>
                  <a:pt x="65508" y="13995"/>
                </a:lnTo>
                <a:lnTo>
                  <a:pt x="9271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51804" y="4601210"/>
            <a:ext cx="45085" cy="52069"/>
          </a:xfrm>
          <a:custGeom>
            <a:avLst/>
            <a:gdLst/>
            <a:ahLst/>
            <a:cxnLst/>
            <a:rect l="l" t="t" r="r" b="b"/>
            <a:pathLst>
              <a:path w="45085" h="52070">
                <a:moveTo>
                  <a:pt x="0" y="51815"/>
                </a:moveTo>
                <a:lnTo>
                  <a:pt x="8237" y="38486"/>
                </a:lnTo>
                <a:lnTo>
                  <a:pt x="18462" y="25384"/>
                </a:lnTo>
                <a:lnTo>
                  <a:pt x="30664" y="12543"/>
                </a:lnTo>
                <a:lnTo>
                  <a:pt x="4483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34405" y="4670678"/>
            <a:ext cx="162560" cy="50800"/>
          </a:xfrm>
          <a:custGeom>
            <a:avLst/>
            <a:gdLst/>
            <a:ahLst/>
            <a:cxnLst/>
            <a:rect l="l" t="t" r="r" b="b"/>
            <a:pathLst>
              <a:path w="162560" h="50800">
                <a:moveTo>
                  <a:pt x="0" y="0"/>
                </a:moveTo>
                <a:lnTo>
                  <a:pt x="43364" y="11090"/>
                </a:lnTo>
                <a:lnTo>
                  <a:pt x="84978" y="23193"/>
                </a:lnTo>
                <a:lnTo>
                  <a:pt x="124712" y="36272"/>
                </a:lnTo>
                <a:lnTo>
                  <a:pt x="162433" y="5029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72280" y="5013197"/>
            <a:ext cx="28575" cy="53340"/>
          </a:xfrm>
          <a:custGeom>
            <a:avLst/>
            <a:gdLst/>
            <a:ahLst/>
            <a:cxnLst/>
            <a:rect l="l" t="t" r="r" b="b"/>
            <a:pathLst>
              <a:path w="28575" h="53339">
                <a:moveTo>
                  <a:pt x="28320" y="52831"/>
                </a:moveTo>
                <a:lnTo>
                  <a:pt x="19323" y="39808"/>
                </a:lnTo>
                <a:lnTo>
                  <a:pt x="11588" y="26654"/>
                </a:lnTo>
                <a:lnTo>
                  <a:pt x="5139" y="1338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543963" y="3822572"/>
            <a:ext cx="4514215" cy="1231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99085" algn="l"/>
              </a:tabLst>
            </a:pPr>
            <a:r>
              <a:rPr dirty="0">
                <a:latin typeface="Arial"/>
                <a:cs typeface="Arial"/>
              </a:rPr>
              <a:t>–	</a:t>
            </a:r>
            <a:r>
              <a:rPr spc="-5" dirty="0">
                <a:latin typeface="Arial"/>
                <a:cs typeface="Arial"/>
              </a:rPr>
              <a:t>Copy file </a:t>
            </a:r>
            <a:r>
              <a:rPr dirty="0">
                <a:latin typeface="Arial"/>
                <a:cs typeface="Arial"/>
              </a:rPr>
              <a:t>from </a:t>
            </a:r>
            <a:r>
              <a:rPr spc="-5" dirty="0">
                <a:latin typeface="Arial"/>
                <a:cs typeface="Arial"/>
              </a:rPr>
              <a:t>HDFS </a:t>
            </a:r>
            <a:r>
              <a:rPr dirty="0">
                <a:latin typeface="Arial"/>
                <a:cs typeface="Arial"/>
              </a:rPr>
              <a:t>to </a:t>
            </a:r>
            <a:r>
              <a:rPr spc="-5" dirty="0">
                <a:latin typeface="Arial"/>
                <a:cs typeface="Arial"/>
              </a:rPr>
              <a:t>Hive </a:t>
            </a:r>
            <a:r>
              <a:rPr dirty="0">
                <a:latin typeface="Arial"/>
                <a:cs typeface="Arial"/>
              </a:rPr>
              <a:t>Ware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House</a:t>
            </a:r>
            <a:endParaRPr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480695"/>
            <a:r>
              <a:rPr spc="-10" dirty="0">
                <a:latin typeface="Arial"/>
                <a:cs typeface="Arial"/>
              </a:rPr>
              <a:t>2)</a:t>
            </a:r>
            <a:endParaRPr>
              <a:latin typeface="Arial"/>
              <a:cs typeface="Arial"/>
            </a:endParaRPr>
          </a:p>
          <a:p>
            <a:pPr algn="ctr">
              <a:spcBef>
                <a:spcPts val="465"/>
              </a:spcBef>
            </a:pPr>
            <a:r>
              <a:rPr spc="-5" dirty="0">
                <a:latin typeface="Arial"/>
                <a:cs typeface="Arial"/>
              </a:rPr>
              <a:t>HDFS</a:t>
            </a:r>
            <a:endParaRPr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290947" y="4941354"/>
            <a:ext cx="559435" cy="683260"/>
          </a:xfrm>
          <a:custGeom>
            <a:avLst/>
            <a:gdLst/>
            <a:ahLst/>
            <a:cxnLst/>
            <a:rect l="l" t="t" r="r" b="b"/>
            <a:pathLst>
              <a:path w="559435" h="683260">
                <a:moveTo>
                  <a:pt x="0" y="683094"/>
                </a:moveTo>
                <a:lnTo>
                  <a:pt x="559396" y="683094"/>
                </a:lnTo>
                <a:lnTo>
                  <a:pt x="559396" y="0"/>
                </a:lnTo>
                <a:lnTo>
                  <a:pt x="0" y="0"/>
                </a:lnTo>
                <a:lnTo>
                  <a:pt x="0" y="683094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394705" y="5144770"/>
            <a:ext cx="3530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Fi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781800" y="4941404"/>
            <a:ext cx="1388110" cy="570230"/>
          </a:xfrm>
          <a:custGeom>
            <a:avLst/>
            <a:gdLst/>
            <a:ahLst/>
            <a:cxnLst/>
            <a:rect l="l" t="t" r="r" b="b"/>
            <a:pathLst>
              <a:path w="1388109" h="570229">
                <a:moveTo>
                  <a:pt x="0" y="570141"/>
                </a:moveTo>
                <a:lnTo>
                  <a:pt x="1387728" y="570141"/>
                </a:lnTo>
                <a:lnTo>
                  <a:pt x="1387728" y="0"/>
                </a:lnTo>
                <a:lnTo>
                  <a:pt x="0" y="0"/>
                </a:lnTo>
                <a:lnTo>
                  <a:pt x="0" y="570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81800" y="4941404"/>
            <a:ext cx="1388110" cy="570230"/>
          </a:xfrm>
          <a:custGeom>
            <a:avLst/>
            <a:gdLst/>
            <a:ahLst/>
            <a:cxnLst/>
            <a:rect l="l" t="t" r="r" b="b"/>
            <a:pathLst>
              <a:path w="1388109" h="570229">
                <a:moveTo>
                  <a:pt x="0" y="570141"/>
                </a:moveTo>
                <a:lnTo>
                  <a:pt x="1387728" y="570141"/>
                </a:lnTo>
                <a:lnTo>
                  <a:pt x="1387728" y="0"/>
                </a:lnTo>
                <a:lnTo>
                  <a:pt x="0" y="0"/>
                </a:lnTo>
                <a:lnTo>
                  <a:pt x="0" y="57014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884923" y="4934154"/>
            <a:ext cx="11836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Hive</a:t>
            </a:r>
            <a:endParaRPr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pc="-15" dirty="0">
                <a:latin typeface="Arial"/>
                <a:cs typeface="Arial"/>
              </a:rPr>
              <a:t>Warehouse</a:t>
            </a:r>
            <a:endParaRPr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807964" y="5146548"/>
            <a:ext cx="1129284" cy="312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850382" y="5223890"/>
            <a:ext cx="931544" cy="118110"/>
          </a:xfrm>
          <a:custGeom>
            <a:avLst/>
            <a:gdLst/>
            <a:ahLst/>
            <a:cxnLst/>
            <a:rect l="l" t="t" r="r" b="b"/>
            <a:pathLst>
              <a:path w="931545" h="118110">
                <a:moveTo>
                  <a:pt x="881089" y="58991"/>
                </a:moveTo>
                <a:lnTo>
                  <a:pt x="817626" y="96011"/>
                </a:lnTo>
                <a:lnTo>
                  <a:pt x="815593" y="103758"/>
                </a:lnTo>
                <a:lnTo>
                  <a:pt x="819150" y="109854"/>
                </a:lnTo>
                <a:lnTo>
                  <a:pt x="822578" y="115950"/>
                </a:lnTo>
                <a:lnTo>
                  <a:pt x="830452" y="117982"/>
                </a:lnTo>
                <a:lnTo>
                  <a:pt x="836421" y="114426"/>
                </a:lnTo>
                <a:lnTo>
                  <a:pt x="909629" y="71754"/>
                </a:lnTo>
                <a:lnTo>
                  <a:pt x="906271" y="71754"/>
                </a:lnTo>
                <a:lnTo>
                  <a:pt x="906271" y="69976"/>
                </a:lnTo>
                <a:lnTo>
                  <a:pt x="899921" y="69976"/>
                </a:lnTo>
                <a:lnTo>
                  <a:pt x="881089" y="58991"/>
                </a:lnTo>
                <a:close/>
              </a:path>
              <a:path w="931545" h="118110">
                <a:moveTo>
                  <a:pt x="859427" y="46354"/>
                </a:moveTo>
                <a:lnTo>
                  <a:pt x="0" y="46354"/>
                </a:lnTo>
                <a:lnTo>
                  <a:pt x="0" y="71754"/>
                </a:lnTo>
                <a:lnTo>
                  <a:pt x="859209" y="71754"/>
                </a:lnTo>
                <a:lnTo>
                  <a:pt x="881089" y="58991"/>
                </a:lnTo>
                <a:lnTo>
                  <a:pt x="859427" y="46354"/>
                </a:lnTo>
                <a:close/>
              </a:path>
              <a:path w="931545" h="118110">
                <a:moveTo>
                  <a:pt x="909679" y="46354"/>
                </a:moveTo>
                <a:lnTo>
                  <a:pt x="906271" y="46354"/>
                </a:lnTo>
                <a:lnTo>
                  <a:pt x="906271" y="71754"/>
                </a:lnTo>
                <a:lnTo>
                  <a:pt x="909629" y="71754"/>
                </a:lnTo>
                <a:lnTo>
                  <a:pt x="931417" y="59054"/>
                </a:lnTo>
                <a:lnTo>
                  <a:pt x="909679" y="46354"/>
                </a:lnTo>
                <a:close/>
              </a:path>
              <a:path w="931545" h="118110">
                <a:moveTo>
                  <a:pt x="899921" y="48005"/>
                </a:moveTo>
                <a:lnTo>
                  <a:pt x="881089" y="58991"/>
                </a:lnTo>
                <a:lnTo>
                  <a:pt x="899921" y="69976"/>
                </a:lnTo>
                <a:lnTo>
                  <a:pt x="899921" y="48005"/>
                </a:lnTo>
                <a:close/>
              </a:path>
              <a:path w="931545" h="118110">
                <a:moveTo>
                  <a:pt x="906271" y="48005"/>
                </a:moveTo>
                <a:lnTo>
                  <a:pt x="899921" y="48005"/>
                </a:lnTo>
                <a:lnTo>
                  <a:pt x="899921" y="69976"/>
                </a:lnTo>
                <a:lnTo>
                  <a:pt x="906271" y="69976"/>
                </a:lnTo>
                <a:lnTo>
                  <a:pt x="906271" y="48005"/>
                </a:lnTo>
                <a:close/>
              </a:path>
              <a:path w="931545" h="118110">
                <a:moveTo>
                  <a:pt x="830452" y="0"/>
                </a:moveTo>
                <a:lnTo>
                  <a:pt x="822578" y="2158"/>
                </a:lnTo>
                <a:lnTo>
                  <a:pt x="819150" y="8127"/>
                </a:lnTo>
                <a:lnTo>
                  <a:pt x="815593" y="14223"/>
                </a:lnTo>
                <a:lnTo>
                  <a:pt x="817626" y="21970"/>
                </a:lnTo>
                <a:lnTo>
                  <a:pt x="881089" y="58991"/>
                </a:lnTo>
                <a:lnTo>
                  <a:pt x="899921" y="48005"/>
                </a:lnTo>
                <a:lnTo>
                  <a:pt x="906271" y="48005"/>
                </a:lnTo>
                <a:lnTo>
                  <a:pt x="906271" y="46354"/>
                </a:lnTo>
                <a:lnTo>
                  <a:pt x="909679" y="46354"/>
                </a:lnTo>
                <a:lnTo>
                  <a:pt x="836421" y="3555"/>
                </a:lnTo>
                <a:lnTo>
                  <a:pt x="8304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038851" y="4969255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co</a:t>
            </a:r>
            <a:r>
              <a:rPr spc="-15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777230" y="2706751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co</a:t>
            </a:r>
            <a:r>
              <a:rPr spc="-15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635253"/>
            <a:ext cx="6948296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6510">
              <a:spcBef>
                <a:spcPts val="105"/>
              </a:spcBef>
            </a:pPr>
            <a:r>
              <a:rPr dirty="0"/>
              <a:t>Data Loading Techniques contd.,</a:t>
            </a:r>
          </a:p>
        </p:txBody>
      </p:sp>
      <p:sp>
        <p:nvSpPr>
          <p:cNvPr id="3" name="object 3"/>
          <p:cNvSpPr/>
          <p:nvPr/>
        </p:nvSpPr>
        <p:spPr>
          <a:xfrm>
            <a:off x="2099271" y="1719072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80319" y="3031479"/>
            <a:ext cx="5405120" cy="1600200"/>
          </a:xfrm>
          <a:custGeom>
            <a:avLst/>
            <a:gdLst/>
            <a:ahLst/>
            <a:cxnLst/>
            <a:rect l="l" t="t" r="r" b="b"/>
            <a:pathLst>
              <a:path w="5405120" h="1600200">
                <a:moveTo>
                  <a:pt x="3474079" y="1447800"/>
                </a:moveTo>
                <a:lnTo>
                  <a:pt x="2064093" y="1447800"/>
                </a:lnTo>
                <a:lnTo>
                  <a:pt x="2098226" y="1473200"/>
                </a:lnTo>
                <a:lnTo>
                  <a:pt x="2135365" y="1485900"/>
                </a:lnTo>
                <a:lnTo>
                  <a:pt x="2175347" y="1511300"/>
                </a:lnTo>
                <a:lnTo>
                  <a:pt x="2218007" y="1524000"/>
                </a:lnTo>
                <a:lnTo>
                  <a:pt x="2263181" y="1536700"/>
                </a:lnTo>
                <a:lnTo>
                  <a:pt x="2310707" y="1549400"/>
                </a:lnTo>
                <a:lnTo>
                  <a:pt x="2360419" y="1562100"/>
                </a:lnTo>
                <a:lnTo>
                  <a:pt x="2465749" y="1587500"/>
                </a:lnTo>
                <a:lnTo>
                  <a:pt x="2521039" y="1587500"/>
                </a:lnTo>
                <a:lnTo>
                  <a:pt x="2579328" y="1600200"/>
                </a:lnTo>
                <a:lnTo>
                  <a:pt x="2980342" y="1600200"/>
                </a:lnTo>
                <a:lnTo>
                  <a:pt x="3087322" y="1574800"/>
                </a:lnTo>
                <a:lnTo>
                  <a:pt x="3138656" y="1574800"/>
                </a:lnTo>
                <a:lnTo>
                  <a:pt x="3236122" y="1549400"/>
                </a:lnTo>
                <a:lnTo>
                  <a:pt x="3281897" y="1536700"/>
                </a:lnTo>
                <a:lnTo>
                  <a:pt x="3325464" y="1524000"/>
                </a:lnTo>
                <a:lnTo>
                  <a:pt x="3366643" y="1498600"/>
                </a:lnTo>
                <a:lnTo>
                  <a:pt x="3405258" y="1485900"/>
                </a:lnTo>
                <a:lnTo>
                  <a:pt x="3441129" y="1473200"/>
                </a:lnTo>
                <a:lnTo>
                  <a:pt x="3474079" y="1447800"/>
                </a:lnTo>
                <a:close/>
              </a:path>
              <a:path w="5405120" h="1600200">
                <a:moveTo>
                  <a:pt x="1756238" y="1498600"/>
                </a:moveTo>
                <a:lnTo>
                  <a:pt x="1385491" y="1498600"/>
                </a:lnTo>
                <a:lnTo>
                  <a:pt x="1437729" y="1511300"/>
                </a:lnTo>
                <a:lnTo>
                  <a:pt x="1703169" y="1511300"/>
                </a:lnTo>
                <a:lnTo>
                  <a:pt x="1756238" y="1498600"/>
                </a:lnTo>
                <a:close/>
              </a:path>
              <a:path w="5405120" h="1600200">
                <a:moveTo>
                  <a:pt x="5254460" y="533400"/>
                </a:moveTo>
                <a:lnTo>
                  <a:pt x="375965" y="533400"/>
                </a:lnTo>
                <a:lnTo>
                  <a:pt x="323309" y="546100"/>
                </a:lnTo>
                <a:lnTo>
                  <a:pt x="273205" y="558800"/>
                </a:lnTo>
                <a:lnTo>
                  <a:pt x="226041" y="571500"/>
                </a:lnTo>
                <a:lnTo>
                  <a:pt x="182202" y="584200"/>
                </a:lnTo>
                <a:lnTo>
                  <a:pt x="142077" y="596900"/>
                </a:lnTo>
                <a:lnTo>
                  <a:pt x="106051" y="622300"/>
                </a:lnTo>
                <a:lnTo>
                  <a:pt x="74511" y="635000"/>
                </a:lnTo>
                <a:lnTo>
                  <a:pt x="41561" y="660400"/>
                </a:lnTo>
                <a:lnTo>
                  <a:pt x="18313" y="698500"/>
                </a:lnTo>
                <a:lnTo>
                  <a:pt x="4536" y="723900"/>
                </a:lnTo>
                <a:lnTo>
                  <a:pt x="0" y="749300"/>
                </a:lnTo>
                <a:lnTo>
                  <a:pt x="4473" y="774700"/>
                </a:lnTo>
                <a:lnTo>
                  <a:pt x="17726" y="812800"/>
                </a:lnTo>
                <a:lnTo>
                  <a:pt x="69647" y="863600"/>
                </a:lnTo>
                <a:lnTo>
                  <a:pt x="107854" y="889000"/>
                </a:lnTo>
                <a:lnTo>
                  <a:pt x="153918" y="901700"/>
                </a:lnTo>
                <a:lnTo>
                  <a:pt x="207608" y="927100"/>
                </a:lnTo>
                <a:lnTo>
                  <a:pt x="268694" y="939800"/>
                </a:lnTo>
                <a:lnTo>
                  <a:pt x="209903" y="977900"/>
                </a:lnTo>
                <a:lnTo>
                  <a:pt x="165499" y="1003300"/>
                </a:lnTo>
                <a:lnTo>
                  <a:pt x="136152" y="1041400"/>
                </a:lnTo>
                <a:lnTo>
                  <a:pt x="122532" y="1079500"/>
                </a:lnTo>
                <a:lnTo>
                  <a:pt x="125311" y="1117600"/>
                </a:lnTo>
                <a:lnTo>
                  <a:pt x="136354" y="1143000"/>
                </a:lnTo>
                <a:lnTo>
                  <a:pt x="154159" y="1168400"/>
                </a:lnTo>
                <a:lnTo>
                  <a:pt x="178272" y="1193800"/>
                </a:lnTo>
                <a:lnTo>
                  <a:pt x="208238" y="1206500"/>
                </a:lnTo>
                <a:lnTo>
                  <a:pt x="243603" y="1231900"/>
                </a:lnTo>
                <a:lnTo>
                  <a:pt x="283915" y="1244600"/>
                </a:lnTo>
                <a:lnTo>
                  <a:pt x="328717" y="1270000"/>
                </a:lnTo>
                <a:lnTo>
                  <a:pt x="377557" y="1282700"/>
                </a:lnTo>
                <a:lnTo>
                  <a:pt x="429981" y="1295400"/>
                </a:lnTo>
                <a:lnTo>
                  <a:pt x="485534" y="1295400"/>
                </a:lnTo>
                <a:lnTo>
                  <a:pt x="543762" y="1308100"/>
                </a:lnTo>
                <a:lnTo>
                  <a:pt x="729958" y="1308100"/>
                </a:lnTo>
                <a:lnTo>
                  <a:pt x="733387" y="1320800"/>
                </a:lnTo>
                <a:lnTo>
                  <a:pt x="740245" y="1320800"/>
                </a:lnTo>
                <a:lnTo>
                  <a:pt x="770847" y="1333500"/>
                </a:lnTo>
                <a:lnTo>
                  <a:pt x="803761" y="1358900"/>
                </a:lnTo>
                <a:lnTo>
                  <a:pt x="838862" y="1371600"/>
                </a:lnTo>
                <a:lnTo>
                  <a:pt x="876026" y="1397000"/>
                </a:lnTo>
                <a:lnTo>
                  <a:pt x="915129" y="1409700"/>
                </a:lnTo>
                <a:lnTo>
                  <a:pt x="956047" y="1422400"/>
                </a:lnTo>
                <a:lnTo>
                  <a:pt x="998656" y="1435100"/>
                </a:lnTo>
                <a:lnTo>
                  <a:pt x="1042831" y="1447800"/>
                </a:lnTo>
                <a:lnTo>
                  <a:pt x="1135385" y="1473200"/>
                </a:lnTo>
                <a:lnTo>
                  <a:pt x="1183515" y="1473200"/>
                </a:lnTo>
                <a:lnTo>
                  <a:pt x="1282860" y="1498600"/>
                </a:lnTo>
                <a:lnTo>
                  <a:pt x="1809011" y="1498600"/>
                </a:lnTo>
                <a:lnTo>
                  <a:pt x="1861365" y="1485900"/>
                </a:lnTo>
                <a:lnTo>
                  <a:pt x="1913173" y="1485900"/>
                </a:lnTo>
                <a:lnTo>
                  <a:pt x="2064093" y="1447800"/>
                </a:lnTo>
                <a:lnTo>
                  <a:pt x="3474079" y="1447800"/>
                </a:lnTo>
                <a:lnTo>
                  <a:pt x="3503930" y="1435100"/>
                </a:lnTo>
                <a:lnTo>
                  <a:pt x="3530504" y="1409700"/>
                </a:lnTo>
                <a:lnTo>
                  <a:pt x="3553622" y="1384300"/>
                </a:lnTo>
                <a:lnTo>
                  <a:pt x="3573107" y="1358900"/>
                </a:lnTo>
                <a:lnTo>
                  <a:pt x="4368167" y="1358900"/>
                </a:lnTo>
                <a:lnTo>
                  <a:pt x="4417326" y="1333500"/>
                </a:lnTo>
                <a:lnTo>
                  <a:pt x="4463075" y="1320800"/>
                </a:lnTo>
                <a:lnTo>
                  <a:pt x="4505156" y="1308100"/>
                </a:lnTo>
                <a:lnTo>
                  <a:pt x="4543313" y="1282700"/>
                </a:lnTo>
                <a:lnTo>
                  <a:pt x="4577286" y="1257300"/>
                </a:lnTo>
                <a:lnTo>
                  <a:pt x="4606821" y="1244600"/>
                </a:lnTo>
                <a:lnTo>
                  <a:pt x="4651542" y="1193800"/>
                </a:lnTo>
                <a:lnTo>
                  <a:pt x="4675418" y="1143000"/>
                </a:lnTo>
                <a:lnTo>
                  <a:pt x="4678896" y="1117600"/>
                </a:lnTo>
                <a:lnTo>
                  <a:pt x="4732519" y="1117600"/>
                </a:lnTo>
                <a:lnTo>
                  <a:pt x="4785272" y="1104900"/>
                </a:lnTo>
                <a:lnTo>
                  <a:pt x="4836998" y="1104900"/>
                </a:lnTo>
                <a:lnTo>
                  <a:pt x="4936744" y="1079500"/>
                </a:lnTo>
                <a:lnTo>
                  <a:pt x="4984452" y="1066800"/>
                </a:lnTo>
                <a:lnTo>
                  <a:pt x="5030508" y="1066800"/>
                </a:lnTo>
                <a:lnTo>
                  <a:pt x="5074755" y="1054100"/>
                </a:lnTo>
                <a:lnTo>
                  <a:pt x="5133764" y="1028700"/>
                </a:lnTo>
                <a:lnTo>
                  <a:pt x="5187142" y="1003300"/>
                </a:lnTo>
                <a:lnTo>
                  <a:pt x="5234834" y="977900"/>
                </a:lnTo>
                <a:lnTo>
                  <a:pt x="5276785" y="952500"/>
                </a:lnTo>
                <a:lnTo>
                  <a:pt x="5312939" y="927100"/>
                </a:lnTo>
                <a:lnTo>
                  <a:pt x="5343242" y="901700"/>
                </a:lnTo>
                <a:lnTo>
                  <a:pt x="5386075" y="850900"/>
                </a:lnTo>
                <a:lnTo>
                  <a:pt x="5404842" y="787400"/>
                </a:lnTo>
                <a:lnTo>
                  <a:pt x="5405063" y="762000"/>
                </a:lnTo>
                <a:lnTo>
                  <a:pt x="5399103" y="736600"/>
                </a:lnTo>
                <a:lnTo>
                  <a:pt x="5386907" y="698500"/>
                </a:lnTo>
                <a:lnTo>
                  <a:pt x="5343586" y="647700"/>
                </a:lnTo>
                <a:lnTo>
                  <a:pt x="5312351" y="622300"/>
                </a:lnTo>
                <a:lnTo>
                  <a:pt x="5274660" y="596900"/>
                </a:lnTo>
                <a:lnTo>
                  <a:pt x="5230457" y="571500"/>
                </a:lnTo>
                <a:lnTo>
                  <a:pt x="5239220" y="558800"/>
                </a:lnTo>
                <a:lnTo>
                  <a:pt x="5247221" y="546100"/>
                </a:lnTo>
                <a:lnTo>
                  <a:pt x="5254460" y="533400"/>
                </a:lnTo>
                <a:close/>
              </a:path>
              <a:path w="5405120" h="1600200">
                <a:moveTo>
                  <a:pt x="4080218" y="1397000"/>
                </a:moveTo>
                <a:lnTo>
                  <a:pt x="3802100" y="1397000"/>
                </a:lnTo>
                <a:lnTo>
                  <a:pt x="3850909" y="1409700"/>
                </a:lnTo>
                <a:lnTo>
                  <a:pt x="4015999" y="1409700"/>
                </a:lnTo>
                <a:lnTo>
                  <a:pt x="4080218" y="1397000"/>
                </a:lnTo>
                <a:close/>
              </a:path>
              <a:path w="5405120" h="1600200">
                <a:moveTo>
                  <a:pt x="4202799" y="1384300"/>
                </a:moveTo>
                <a:lnTo>
                  <a:pt x="3706979" y="1384300"/>
                </a:lnTo>
                <a:lnTo>
                  <a:pt x="3754066" y="1397000"/>
                </a:lnTo>
                <a:lnTo>
                  <a:pt x="4142571" y="1397000"/>
                </a:lnTo>
                <a:lnTo>
                  <a:pt x="4202799" y="1384300"/>
                </a:lnTo>
                <a:close/>
              </a:path>
              <a:path w="5405120" h="1600200">
                <a:moveTo>
                  <a:pt x="4368167" y="1358900"/>
                </a:moveTo>
                <a:lnTo>
                  <a:pt x="3573107" y="1358900"/>
                </a:lnTo>
                <a:lnTo>
                  <a:pt x="3661009" y="1384300"/>
                </a:lnTo>
                <a:lnTo>
                  <a:pt x="4260646" y="1384300"/>
                </a:lnTo>
                <a:lnTo>
                  <a:pt x="4315855" y="1371600"/>
                </a:lnTo>
                <a:lnTo>
                  <a:pt x="4368167" y="1358900"/>
                </a:lnTo>
                <a:close/>
              </a:path>
              <a:path w="5405120" h="1600200">
                <a:moveTo>
                  <a:pt x="1518467" y="139700"/>
                </a:moveTo>
                <a:lnTo>
                  <a:pt x="1146247" y="139700"/>
                </a:lnTo>
                <a:lnTo>
                  <a:pt x="1016789" y="165100"/>
                </a:lnTo>
                <a:lnTo>
                  <a:pt x="955918" y="165100"/>
                </a:lnTo>
                <a:lnTo>
                  <a:pt x="897868" y="177800"/>
                </a:lnTo>
                <a:lnTo>
                  <a:pt x="842823" y="203200"/>
                </a:lnTo>
                <a:lnTo>
                  <a:pt x="790971" y="215900"/>
                </a:lnTo>
                <a:lnTo>
                  <a:pt x="742496" y="228600"/>
                </a:lnTo>
                <a:lnTo>
                  <a:pt x="697586" y="254000"/>
                </a:lnTo>
                <a:lnTo>
                  <a:pt x="656425" y="266700"/>
                </a:lnTo>
                <a:lnTo>
                  <a:pt x="619200" y="292100"/>
                </a:lnTo>
                <a:lnTo>
                  <a:pt x="586096" y="317500"/>
                </a:lnTo>
                <a:lnTo>
                  <a:pt x="557300" y="342900"/>
                </a:lnTo>
                <a:lnTo>
                  <a:pt x="513375" y="393700"/>
                </a:lnTo>
                <a:lnTo>
                  <a:pt x="488911" y="444500"/>
                </a:lnTo>
                <a:lnTo>
                  <a:pt x="484442" y="469900"/>
                </a:lnTo>
                <a:lnTo>
                  <a:pt x="485397" y="495300"/>
                </a:lnTo>
                <a:lnTo>
                  <a:pt x="491960" y="520700"/>
                </a:lnTo>
                <a:lnTo>
                  <a:pt x="487388" y="533400"/>
                </a:lnTo>
                <a:lnTo>
                  <a:pt x="5260937" y="533400"/>
                </a:lnTo>
                <a:lnTo>
                  <a:pt x="5275532" y="508000"/>
                </a:lnTo>
                <a:lnTo>
                  <a:pt x="5283182" y="469900"/>
                </a:lnTo>
                <a:lnTo>
                  <a:pt x="5284124" y="444500"/>
                </a:lnTo>
                <a:lnTo>
                  <a:pt x="5278594" y="419100"/>
                </a:lnTo>
                <a:lnTo>
                  <a:pt x="5266826" y="393700"/>
                </a:lnTo>
                <a:lnTo>
                  <a:pt x="5249056" y="368300"/>
                </a:lnTo>
                <a:lnTo>
                  <a:pt x="5225520" y="342900"/>
                </a:lnTo>
                <a:lnTo>
                  <a:pt x="5196453" y="330200"/>
                </a:lnTo>
                <a:lnTo>
                  <a:pt x="5162090" y="304800"/>
                </a:lnTo>
                <a:lnTo>
                  <a:pt x="5122668" y="279400"/>
                </a:lnTo>
                <a:lnTo>
                  <a:pt x="5078422" y="266700"/>
                </a:lnTo>
                <a:lnTo>
                  <a:pt x="5029587" y="241300"/>
                </a:lnTo>
                <a:lnTo>
                  <a:pt x="4976398" y="228600"/>
                </a:lnTo>
                <a:lnTo>
                  <a:pt x="4919092" y="215900"/>
                </a:lnTo>
                <a:lnTo>
                  <a:pt x="4857904" y="203200"/>
                </a:lnTo>
                <a:lnTo>
                  <a:pt x="4793069" y="203200"/>
                </a:lnTo>
                <a:lnTo>
                  <a:pt x="4779337" y="177800"/>
                </a:lnTo>
                <a:lnTo>
                  <a:pt x="1709628" y="177800"/>
                </a:lnTo>
                <a:lnTo>
                  <a:pt x="1615931" y="152400"/>
                </a:lnTo>
                <a:lnTo>
                  <a:pt x="1567601" y="152400"/>
                </a:lnTo>
                <a:lnTo>
                  <a:pt x="1518467" y="139700"/>
                </a:lnTo>
                <a:close/>
              </a:path>
              <a:path w="5405120" h="1600200">
                <a:moveTo>
                  <a:pt x="2551035" y="50800"/>
                </a:moveTo>
                <a:lnTo>
                  <a:pt x="2122628" y="50800"/>
                </a:lnTo>
                <a:lnTo>
                  <a:pt x="2024123" y="76200"/>
                </a:lnTo>
                <a:lnTo>
                  <a:pt x="1977648" y="88900"/>
                </a:lnTo>
                <a:lnTo>
                  <a:pt x="1933385" y="101600"/>
                </a:lnTo>
                <a:lnTo>
                  <a:pt x="1891604" y="114300"/>
                </a:lnTo>
                <a:lnTo>
                  <a:pt x="1852577" y="127000"/>
                </a:lnTo>
                <a:lnTo>
                  <a:pt x="1816574" y="139700"/>
                </a:lnTo>
                <a:lnTo>
                  <a:pt x="1783865" y="165100"/>
                </a:lnTo>
                <a:lnTo>
                  <a:pt x="1754721" y="177800"/>
                </a:lnTo>
                <a:lnTo>
                  <a:pt x="4779337" y="177800"/>
                </a:lnTo>
                <a:lnTo>
                  <a:pt x="4772472" y="165100"/>
                </a:lnTo>
                <a:lnTo>
                  <a:pt x="4741096" y="127000"/>
                </a:lnTo>
                <a:lnTo>
                  <a:pt x="4720316" y="114300"/>
                </a:lnTo>
                <a:lnTo>
                  <a:pt x="2810853" y="114300"/>
                </a:lnTo>
                <a:lnTo>
                  <a:pt x="2775303" y="101600"/>
                </a:lnTo>
                <a:lnTo>
                  <a:pt x="2737526" y="88900"/>
                </a:lnTo>
                <a:lnTo>
                  <a:pt x="2697678" y="76200"/>
                </a:lnTo>
                <a:lnTo>
                  <a:pt x="2655913" y="76200"/>
                </a:lnTo>
                <a:lnTo>
                  <a:pt x="2551035" y="50800"/>
                </a:lnTo>
                <a:close/>
              </a:path>
              <a:path w="5405120" h="1600200">
                <a:moveTo>
                  <a:pt x="3542373" y="12700"/>
                </a:moveTo>
                <a:lnTo>
                  <a:pt x="3048835" y="12700"/>
                </a:lnTo>
                <a:lnTo>
                  <a:pt x="3000393" y="25400"/>
                </a:lnTo>
                <a:lnTo>
                  <a:pt x="2954868" y="38100"/>
                </a:lnTo>
                <a:lnTo>
                  <a:pt x="2912705" y="63500"/>
                </a:lnTo>
                <a:lnTo>
                  <a:pt x="2874350" y="76200"/>
                </a:lnTo>
                <a:lnTo>
                  <a:pt x="2840251" y="101600"/>
                </a:lnTo>
                <a:lnTo>
                  <a:pt x="2810853" y="114300"/>
                </a:lnTo>
                <a:lnTo>
                  <a:pt x="4720316" y="114300"/>
                </a:lnTo>
                <a:lnTo>
                  <a:pt x="4699535" y="101600"/>
                </a:lnTo>
                <a:lnTo>
                  <a:pt x="4648378" y="76200"/>
                </a:lnTo>
                <a:lnTo>
                  <a:pt x="3732746" y="76200"/>
                </a:lnTo>
                <a:lnTo>
                  <a:pt x="3692124" y="63500"/>
                </a:lnTo>
                <a:lnTo>
                  <a:pt x="3646560" y="50800"/>
                </a:lnTo>
                <a:lnTo>
                  <a:pt x="3596497" y="25400"/>
                </a:lnTo>
                <a:lnTo>
                  <a:pt x="3542373" y="12700"/>
                </a:lnTo>
                <a:close/>
              </a:path>
              <a:path w="5405120" h="1600200">
                <a:moveTo>
                  <a:pt x="4451084" y="12700"/>
                </a:moveTo>
                <a:lnTo>
                  <a:pt x="3945516" y="12700"/>
                </a:lnTo>
                <a:lnTo>
                  <a:pt x="3898612" y="25400"/>
                </a:lnTo>
                <a:lnTo>
                  <a:pt x="3853582" y="38100"/>
                </a:lnTo>
                <a:lnTo>
                  <a:pt x="3810726" y="50800"/>
                </a:lnTo>
                <a:lnTo>
                  <a:pt x="3770346" y="63500"/>
                </a:lnTo>
                <a:lnTo>
                  <a:pt x="3732746" y="76200"/>
                </a:lnTo>
                <a:lnTo>
                  <a:pt x="4648378" y="76200"/>
                </a:lnTo>
                <a:lnTo>
                  <a:pt x="4588218" y="50800"/>
                </a:lnTo>
                <a:lnTo>
                  <a:pt x="4544460" y="38100"/>
                </a:lnTo>
                <a:lnTo>
                  <a:pt x="4498648" y="25400"/>
                </a:lnTo>
                <a:lnTo>
                  <a:pt x="4451084" y="12700"/>
                </a:lnTo>
                <a:close/>
              </a:path>
              <a:path w="5405120" h="1600200">
                <a:moveTo>
                  <a:pt x="2443104" y="38100"/>
                </a:moveTo>
                <a:lnTo>
                  <a:pt x="2226736" y="38100"/>
                </a:lnTo>
                <a:lnTo>
                  <a:pt x="2174117" y="50800"/>
                </a:lnTo>
                <a:lnTo>
                  <a:pt x="2497316" y="50800"/>
                </a:lnTo>
                <a:lnTo>
                  <a:pt x="2443104" y="38100"/>
                </a:lnTo>
                <a:close/>
              </a:path>
              <a:path w="5405120" h="1600200">
                <a:moveTo>
                  <a:pt x="3432075" y="0"/>
                </a:moveTo>
                <a:lnTo>
                  <a:pt x="3152680" y="0"/>
                </a:lnTo>
                <a:lnTo>
                  <a:pt x="3099745" y="12700"/>
                </a:lnTo>
                <a:lnTo>
                  <a:pt x="3487775" y="12700"/>
                </a:lnTo>
                <a:lnTo>
                  <a:pt x="3432075" y="0"/>
                </a:lnTo>
                <a:close/>
              </a:path>
              <a:path w="5405120" h="1600200">
                <a:moveTo>
                  <a:pt x="4351906" y="0"/>
                </a:moveTo>
                <a:lnTo>
                  <a:pt x="4043732" y="0"/>
                </a:lnTo>
                <a:lnTo>
                  <a:pt x="3993990" y="12700"/>
                </a:lnTo>
                <a:lnTo>
                  <a:pt x="4402069" y="12700"/>
                </a:lnTo>
                <a:lnTo>
                  <a:pt x="43519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7658" y="4363212"/>
            <a:ext cx="179069" cy="1790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3226" y="4410203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4">
                <a:moveTo>
                  <a:pt x="134238" y="0"/>
                </a:moveTo>
                <a:lnTo>
                  <a:pt x="91797" y="6840"/>
                </a:lnTo>
                <a:lnTo>
                  <a:pt x="54946" y="25891"/>
                </a:lnTo>
                <a:lnTo>
                  <a:pt x="25891" y="54946"/>
                </a:lnTo>
                <a:lnTo>
                  <a:pt x="6840" y="91797"/>
                </a:lnTo>
                <a:lnTo>
                  <a:pt x="0" y="134239"/>
                </a:lnTo>
                <a:lnTo>
                  <a:pt x="6840" y="176742"/>
                </a:lnTo>
                <a:lnTo>
                  <a:pt x="25891" y="213631"/>
                </a:lnTo>
                <a:lnTo>
                  <a:pt x="54946" y="242705"/>
                </a:lnTo>
                <a:lnTo>
                  <a:pt x="91797" y="261763"/>
                </a:lnTo>
                <a:lnTo>
                  <a:pt x="134238" y="268605"/>
                </a:lnTo>
                <a:lnTo>
                  <a:pt x="176742" y="261763"/>
                </a:lnTo>
                <a:lnTo>
                  <a:pt x="213631" y="242705"/>
                </a:lnTo>
                <a:lnTo>
                  <a:pt x="242705" y="213631"/>
                </a:lnTo>
                <a:lnTo>
                  <a:pt x="261763" y="176742"/>
                </a:lnTo>
                <a:lnTo>
                  <a:pt x="268604" y="134239"/>
                </a:lnTo>
                <a:lnTo>
                  <a:pt x="261763" y="91797"/>
                </a:lnTo>
                <a:lnTo>
                  <a:pt x="242705" y="54946"/>
                </a:lnTo>
                <a:lnTo>
                  <a:pt x="213631" y="25891"/>
                </a:lnTo>
                <a:lnTo>
                  <a:pt x="176742" y="6840"/>
                </a:lnTo>
                <a:lnTo>
                  <a:pt x="1342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80319" y="3019216"/>
            <a:ext cx="5405120" cy="1612900"/>
          </a:xfrm>
          <a:custGeom>
            <a:avLst/>
            <a:gdLst/>
            <a:ahLst/>
            <a:cxnLst/>
            <a:rect l="l" t="t" r="r" b="b"/>
            <a:pathLst>
              <a:path w="5405120" h="1612900">
                <a:moveTo>
                  <a:pt x="491960" y="530814"/>
                </a:moveTo>
                <a:lnTo>
                  <a:pt x="485397" y="502805"/>
                </a:lnTo>
                <a:lnTo>
                  <a:pt x="484442" y="475115"/>
                </a:lnTo>
                <a:lnTo>
                  <a:pt x="488911" y="447846"/>
                </a:lnTo>
                <a:lnTo>
                  <a:pt x="513375" y="394964"/>
                </a:lnTo>
                <a:lnTo>
                  <a:pt x="557300" y="344955"/>
                </a:lnTo>
                <a:lnTo>
                  <a:pt x="619200" y="298614"/>
                </a:lnTo>
                <a:lnTo>
                  <a:pt x="656425" y="277068"/>
                </a:lnTo>
                <a:lnTo>
                  <a:pt x="697586" y="256738"/>
                </a:lnTo>
                <a:lnTo>
                  <a:pt x="742496" y="237722"/>
                </a:lnTo>
                <a:lnTo>
                  <a:pt x="790971" y="220120"/>
                </a:lnTo>
                <a:lnTo>
                  <a:pt x="842823" y="204032"/>
                </a:lnTo>
                <a:lnTo>
                  <a:pt x="897868" y="189557"/>
                </a:lnTo>
                <a:lnTo>
                  <a:pt x="955918" y="176795"/>
                </a:lnTo>
                <a:lnTo>
                  <a:pt x="1016789" y="165845"/>
                </a:lnTo>
                <a:lnTo>
                  <a:pt x="1080294" y="156806"/>
                </a:lnTo>
                <a:lnTo>
                  <a:pt x="1146247" y="149779"/>
                </a:lnTo>
                <a:lnTo>
                  <a:pt x="1214463" y="144861"/>
                </a:lnTo>
                <a:lnTo>
                  <a:pt x="1265538" y="142662"/>
                </a:lnTo>
                <a:lnTo>
                  <a:pt x="1316633" y="141735"/>
                </a:lnTo>
                <a:lnTo>
                  <a:pt x="1367611" y="142070"/>
                </a:lnTo>
                <a:lnTo>
                  <a:pt x="1418334" y="143656"/>
                </a:lnTo>
                <a:lnTo>
                  <a:pt x="1468665" y="146481"/>
                </a:lnTo>
                <a:lnTo>
                  <a:pt x="1518467" y="150533"/>
                </a:lnTo>
                <a:lnTo>
                  <a:pt x="1567601" y="155800"/>
                </a:lnTo>
                <a:lnTo>
                  <a:pt x="1615931" y="162273"/>
                </a:lnTo>
                <a:lnTo>
                  <a:pt x="1663319" y="169939"/>
                </a:lnTo>
                <a:lnTo>
                  <a:pt x="1709628" y="178786"/>
                </a:lnTo>
                <a:lnTo>
                  <a:pt x="1754721" y="188803"/>
                </a:lnTo>
                <a:lnTo>
                  <a:pt x="1783865" y="168597"/>
                </a:lnTo>
                <a:lnTo>
                  <a:pt x="1852577" y="132415"/>
                </a:lnTo>
                <a:lnTo>
                  <a:pt x="1891604" y="116506"/>
                </a:lnTo>
                <a:lnTo>
                  <a:pt x="1933385" y="102097"/>
                </a:lnTo>
                <a:lnTo>
                  <a:pt x="1977648" y="89220"/>
                </a:lnTo>
                <a:lnTo>
                  <a:pt x="2024123" y="77910"/>
                </a:lnTo>
                <a:lnTo>
                  <a:pt x="2072540" y="68200"/>
                </a:lnTo>
                <a:lnTo>
                  <a:pt x="2122628" y="60123"/>
                </a:lnTo>
                <a:lnTo>
                  <a:pt x="2174117" y="53713"/>
                </a:lnTo>
                <a:lnTo>
                  <a:pt x="2226736" y="49002"/>
                </a:lnTo>
                <a:lnTo>
                  <a:pt x="2280215" y="46025"/>
                </a:lnTo>
                <a:lnTo>
                  <a:pt x="2334283" y="44816"/>
                </a:lnTo>
                <a:lnTo>
                  <a:pt x="2388669" y="45406"/>
                </a:lnTo>
                <a:lnTo>
                  <a:pt x="2443104" y="47831"/>
                </a:lnTo>
                <a:lnTo>
                  <a:pt x="2497316" y="52122"/>
                </a:lnTo>
                <a:lnTo>
                  <a:pt x="2551035" y="58315"/>
                </a:lnTo>
                <a:lnTo>
                  <a:pt x="2603991" y="66441"/>
                </a:lnTo>
                <a:lnTo>
                  <a:pt x="2655913" y="76535"/>
                </a:lnTo>
                <a:lnTo>
                  <a:pt x="2697678" y="86312"/>
                </a:lnTo>
                <a:lnTo>
                  <a:pt x="2737526" y="97316"/>
                </a:lnTo>
                <a:lnTo>
                  <a:pt x="2775303" y="109486"/>
                </a:lnTo>
                <a:lnTo>
                  <a:pt x="2810853" y="122763"/>
                </a:lnTo>
                <a:lnTo>
                  <a:pt x="2840251" y="101698"/>
                </a:lnTo>
                <a:lnTo>
                  <a:pt x="2874350" y="82434"/>
                </a:lnTo>
                <a:lnTo>
                  <a:pt x="2912705" y="65030"/>
                </a:lnTo>
                <a:lnTo>
                  <a:pt x="2954868" y="49547"/>
                </a:lnTo>
                <a:lnTo>
                  <a:pt x="3000393" y="36046"/>
                </a:lnTo>
                <a:lnTo>
                  <a:pt x="3048835" y="24585"/>
                </a:lnTo>
                <a:lnTo>
                  <a:pt x="3099745" y="15226"/>
                </a:lnTo>
                <a:lnTo>
                  <a:pt x="3152680" y="8027"/>
                </a:lnTo>
                <a:lnTo>
                  <a:pt x="3207190" y="3050"/>
                </a:lnTo>
                <a:lnTo>
                  <a:pt x="3262832" y="354"/>
                </a:lnTo>
                <a:lnTo>
                  <a:pt x="3319157" y="0"/>
                </a:lnTo>
                <a:lnTo>
                  <a:pt x="3375720" y="2046"/>
                </a:lnTo>
                <a:lnTo>
                  <a:pt x="3432075" y="6554"/>
                </a:lnTo>
                <a:lnTo>
                  <a:pt x="3487775" y="13584"/>
                </a:lnTo>
                <a:lnTo>
                  <a:pt x="3542373" y="23195"/>
                </a:lnTo>
                <a:lnTo>
                  <a:pt x="3596497" y="35840"/>
                </a:lnTo>
                <a:lnTo>
                  <a:pt x="3646560" y="50818"/>
                </a:lnTo>
                <a:lnTo>
                  <a:pt x="3692124" y="67987"/>
                </a:lnTo>
                <a:lnTo>
                  <a:pt x="3732746" y="87203"/>
                </a:lnTo>
                <a:lnTo>
                  <a:pt x="3770346" y="70774"/>
                </a:lnTo>
                <a:lnTo>
                  <a:pt x="3810726" y="56036"/>
                </a:lnTo>
                <a:lnTo>
                  <a:pt x="3853582" y="43000"/>
                </a:lnTo>
                <a:lnTo>
                  <a:pt x="3898612" y="31677"/>
                </a:lnTo>
                <a:lnTo>
                  <a:pt x="3945516" y="22075"/>
                </a:lnTo>
                <a:lnTo>
                  <a:pt x="3993990" y="14207"/>
                </a:lnTo>
                <a:lnTo>
                  <a:pt x="4043732" y="8080"/>
                </a:lnTo>
                <a:lnTo>
                  <a:pt x="4094440" y="3707"/>
                </a:lnTo>
                <a:lnTo>
                  <a:pt x="4145813" y="1097"/>
                </a:lnTo>
                <a:lnTo>
                  <a:pt x="4197548" y="261"/>
                </a:lnTo>
                <a:lnTo>
                  <a:pt x="4249344" y="1207"/>
                </a:lnTo>
                <a:lnTo>
                  <a:pt x="4300897" y="3948"/>
                </a:lnTo>
                <a:lnTo>
                  <a:pt x="4351906" y="8492"/>
                </a:lnTo>
                <a:lnTo>
                  <a:pt x="4402069" y="14850"/>
                </a:lnTo>
                <a:lnTo>
                  <a:pt x="4451084" y="23033"/>
                </a:lnTo>
                <a:lnTo>
                  <a:pt x="4498648" y="33050"/>
                </a:lnTo>
                <a:lnTo>
                  <a:pt x="4544460" y="44912"/>
                </a:lnTo>
                <a:lnTo>
                  <a:pt x="4588218" y="58628"/>
                </a:lnTo>
                <a:lnTo>
                  <a:pt x="4648378" y="82410"/>
                </a:lnTo>
                <a:lnTo>
                  <a:pt x="4699535" y="109130"/>
                </a:lnTo>
                <a:lnTo>
                  <a:pt x="4741096" y="138373"/>
                </a:lnTo>
                <a:lnTo>
                  <a:pt x="4772472" y="169726"/>
                </a:lnTo>
                <a:lnTo>
                  <a:pt x="4793069" y="202773"/>
                </a:lnTo>
                <a:lnTo>
                  <a:pt x="4857904" y="211413"/>
                </a:lnTo>
                <a:lnTo>
                  <a:pt x="4919092" y="222458"/>
                </a:lnTo>
                <a:lnTo>
                  <a:pt x="4976398" y="235739"/>
                </a:lnTo>
                <a:lnTo>
                  <a:pt x="5029587" y="251091"/>
                </a:lnTo>
                <a:lnTo>
                  <a:pt x="5078422" y="268345"/>
                </a:lnTo>
                <a:lnTo>
                  <a:pt x="5122668" y="287335"/>
                </a:lnTo>
                <a:lnTo>
                  <a:pt x="5162090" y="307893"/>
                </a:lnTo>
                <a:lnTo>
                  <a:pt x="5196453" y="329853"/>
                </a:lnTo>
                <a:lnTo>
                  <a:pt x="5249056" y="377305"/>
                </a:lnTo>
                <a:lnTo>
                  <a:pt x="5278594" y="428355"/>
                </a:lnTo>
                <a:lnTo>
                  <a:pt x="5284124" y="454811"/>
                </a:lnTo>
                <a:lnTo>
                  <a:pt x="5283182" y="481664"/>
                </a:lnTo>
                <a:lnTo>
                  <a:pt x="5260937" y="535894"/>
                </a:lnTo>
                <a:lnTo>
                  <a:pt x="5230457" y="571454"/>
                </a:lnTo>
                <a:lnTo>
                  <a:pt x="5274660" y="597154"/>
                </a:lnTo>
                <a:lnTo>
                  <a:pt x="5312351" y="623890"/>
                </a:lnTo>
                <a:lnTo>
                  <a:pt x="5343586" y="651493"/>
                </a:lnTo>
                <a:lnTo>
                  <a:pt x="5386907" y="708618"/>
                </a:lnTo>
                <a:lnTo>
                  <a:pt x="5405063" y="767170"/>
                </a:lnTo>
                <a:lnTo>
                  <a:pt x="5404842" y="796555"/>
                </a:lnTo>
                <a:lnTo>
                  <a:pt x="5386075" y="854697"/>
                </a:lnTo>
                <a:lnTo>
                  <a:pt x="5343242" y="910864"/>
                </a:lnTo>
                <a:lnTo>
                  <a:pt x="5312939" y="937783"/>
                </a:lnTo>
                <a:lnTo>
                  <a:pt x="5276785" y="963698"/>
                </a:lnTo>
                <a:lnTo>
                  <a:pt x="5234834" y="988441"/>
                </a:lnTo>
                <a:lnTo>
                  <a:pt x="5187142" y="1011839"/>
                </a:lnTo>
                <a:lnTo>
                  <a:pt x="5133764" y="1033725"/>
                </a:lnTo>
                <a:lnTo>
                  <a:pt x="5074755" y="1053927"/>
                </a:lnTo>
                <a:lnTo>
                  <a:pt x="5030508" y="1066811"/>
                </a:lnTo>
                <a:lnTo>
                  <a:pt x="4984452" y="1078488"/>
                </a:lnTo>
                <a:lnTo>
                  <a:pt x="4936744" y="1088929"/>
                </a:lnTo>
                <a:lnTo>
                  <a:pt x="4887541" y="1098107"/>
                </a:lnTo>
                <a:lnTo>
                  <a:pt x="4836998" y="1105994"/>
                </a:lnTo>
                <a:lnTo>
                  <a:pt x="4785272" y="1112560"/>
                </a:lnTo>
                <a:lnTo>
                  <a:pt x="4732519" y="1117777"/>
                </a:lnTo>
                <a:lnTo>
                  <a:pt x="4678896" y="1121618"/>
                </a:lnTo>
                <a:lnTo>
                  <a:pt x="4675418" y="1148317"/>
                </a:lnTo>
                <a:lnTo>
                  <a:pt x="4651542" y="1199545"/>
                </a:lnTo>
                <a:lnTo>
                  <a:pt x="4606821" y="1247194"/>
                </a:lnTo>
                <a:lnTo>
                  <a:pt x="4543313" y="1290438"/>
                </a:lnTo>
                <a:lnTo>
                  <a:pt x="4505156" y="1310151"/>
                </a:lnTo>
                <a:lnTo>
                  <a:pt x="4463075" y="1328454"/>
                </a:lnTo>
                <a:lnTo>
                  <a:pt x="4417326" y="1345243"/>
                </a:lnTo>
                <a:lnTo>
                  <a:pt x="4368167" y="1360415"/>
                </a:lnTo>
                <a:lnTo>
                  <a:pt x="4315855" y="1373869"/>
                </a:lnTo>
                <a:lnTo>
                  <a:pt x="4260646" y="1385499"/>
                </a:lnTo>
                <a:lnTo>
                  <a:pt x="4202799" y="1395203"/>
                </a:lnTo>
                <a:lnTo>
                  <a:pt x="4142571" y="1402879"/>
                </a:lnTo>
                <a:lnTo>
                  <a:pt x="4080218" y="1408423"/>
                </a:lnTo>
                <a:lnTo>
                  <a:pt x="4015999" y="1411732"/>
                </a:lnTo>
                <a:lnTo>
                  <a:pt x="3950170" y="1412702"/>
                </a:lnTo>
                <a:lnTo>
                  <a:pt x="3900323" y="1411860"/>
                </a:lnTo>
                <a:lnTo>
                  <a:pt x="3850909" y="1409632"/>
                </a:lnTo>
                <a:lnTo>
                  <a:pt x="3802100" y="1406039"/>
                </a:lnTo>
                <a:lnTo>
                  <a:pt x="3754066" y="1401098"/>
                </a:lnTo>
                <a:lnTo>
                  <a:pt x="3706979" y="1394829"/>
                </a:lnTo>
                <a:lnTo>
                  <a:pt x="3661009" y="1387253"/>
                </a:lnTo>
                <a:lnTo>
                  <a:pt x="3616328" y="1378387"/>
                </a:lnTo>
                <a:lnTo>
                  <a:pt x="3573107" y="1368252"/>
                </a:lnTo>
                <a:lnTo>
                  <a:pt x="3553622" y="1391503"/>
                </a:lnTo>
                <a:lnTo>
                  <a:pt x="3503930" y="1435160"/>
                </a:lnTo>
                <a:lnTo>
                  <a:pt x="3441129" y="1474767"/>
                </a:lnTo>
                <a:lnTo>
                  <a:pt x="3405258" y="1492954"/>
                </a:lnTo>
                <a:lnTo>
                  <a:pt x="3366643" y="1510012"/>
                </a:lnTo>
                <a:lnTo>
                  <a:pt x="3325464" y="1525901"/>
                </a:lnTo>
                <a:lnTo>
                  <a:pt x="3281897" y="1540584"/>
                </a:lnTo>
                <a:lnTo>
                  <a:pt x="3236122" y="1554020"/>
                </a:lnTo>
                <a:lnTo>
                  <a:pt x="3188316" y="1566172"/>
                </a:lnTo>
                <a:lnTo>
                  <a:pt x="3138656" y="1577000"/>
                </a:lnTo>
                <a:lnTo>
                  <a:pt x="3087322" y="1586465"/>
                </a:lnTo>
                <a:lnTo>
                  <a:pt x="3034492" y="1594529"/>
                </a:lnTo>
                <a:lnTo>
                  <a:pt x="2980342" y="1601152"/>
                </a:lnTo>
                <a:lnTo>
                  <a:pt x="2925052" y="1606296"/>
                </a:lnTo>
                <a:lnTo>
                  <a:pt x="2868799" y="1609922"/>
                </a:lnTo>
                <a:lnTo>
                  <a:pt x="2811762" y="1611990"/>
                </a:lnTo>
                <a:lnTo>
                  <a:pt x="2754118" y="1612463"/>
                </a:lnTo>
                <a:lnTo>
                  <a:pt x="2696046" y="1611300"/>
                </a:lnTo>
                <a:lnTo>
                  <a:pt x="2637723" y="1608464"/>
                </a:lnTo>
                <a:lnTo>
                  <a:pt x="2579328" y="1603915"/>
                </a:lnTo>
                <a:lnTo>
                  <a:pt x="2521039" y="1597614"/>
                </a:lnTo>
                <a:lnTo>
                  <a:pt x="2465749" y="1589953"/>
                </a:lnTo>
                <a:lnTo>
                  <a:pt x="2412154" y="1580795"/>
                </a:lnTo>
                <a:lnTo>
                  <a:pt x="2360419" y="1570191"/>
                </a:lnTo>
                <a:lnTo>
                  <a:pt x="2310707" y="1558191"/>
                </a:lnTo>
                <a:lnTo>
                  <a:pt x="2263181" y="1544846"/>
                </a:lnTo>
                <a:lnTo>
                  <a:pt x="2218007" y="1530205"/>
                </a:lnTo>
                <a:lnTo>
                  <a:pt x="2175347" y="1514319"/>
                </a:lnTo>
                <a:lnTo>
                  <a:pt x="2135365" y="1497238"/>
                </a:lnTo>
                <a:lnTo>
                  <a:pt x="2098226" y="1479012"/>
                </a:lnTo>
                <a:lnTo>
                  <a:pt x="2064093" y="1459692"/>
                </a:lnTo>
                <a:lnTo>
                  <a:pt x="2014662" y="1471024"/>
                </a:lnTo>
                <a:lnTo>
                  <a:pt x="1964314" y="1481051"/>
                </a:lnTo>
                <a:lnTo>
                  <a:pt x="1913173" y="1489786"/>
                </a:lnTo>
                <a:lnTo>
                  <a:pt x="1861365" y="1497242"/>
                </a:lnTo>
                <a:lnTo>
                  <a:pt x="1809011" y="1503432"/>
                </a:lnTo>
                <a:lnTo>
                  <a:pt x="1756238" y="1508368"/>
                </a:lnTo>
                <a:lnTo>
                  <a:pt x="1703169" y="1512062"/>
                </a:lnTo>
                <a:lnTo>
                  <a:pt x="1649928" y="1514527"/>
                </a:lnTo>
                <a:lnTo>
                  <a:pt x="1596639" y="1515777"/>
                </a:lnTo>
                <a:lnTo>
                  <a:pt x="1543427" y="1515822"/>
                </a:lnTo>
                <a:lnTo>
                  <a:pt x="1490415" y="1514677"/>
                </a:lnTo>
                <a:lnTo>
                  <a:pt x="1437729" y="1512354"/>
                </a:lnTo>
                <a:lnTo>
                  <a:pt x="1385491" y="1508864"/>
                </a:lnTo>
                <a:lnTo>
                  <a:pt x="1333827" y="1504222"/>
                </a:lnTo>
                <a:lnTo>
                  <a:pt x="1282860" y="1498439"/>
                </a:lnTo>
                <a:lnTo>
                  <a:pt x="1232715" y="1491527"/>
                </a:lnTo>
                <a:lnTo>
                  <a:pt x="1183515" y="1483501"/>
                </a:lnTo>
                <a:lnTo>
                  <a:pt x="1135385" y="1474372"/>
                </a:lnTo>
                <a:lnTo>
                  <a:pt x="1088449" y="1464152"/>
                </a:lnTo>
                <a:lnTo>
                  <a:pt x="1042831" y="1452855"/>
                </a:lnTo>
                <a:lnTo>
                  <a:pt x="998656" y="1440493"/>
                </a:lnTo>
                <a:lnTo>
                  <a:pt x="956047" y="1427079"/>
                </a:lnTo>
                <a:lnTo>
                  <a:pt x="915129" y="1412625"/>
                </a:lnTo>
                <a:lnTo>
                  <a:pt x="876026" y="1397144"/>
                </a:lnTo>
                <a:lnTo>
                  <a:pt x="838862" y="1380648"/>
                </a:lnTo>
                <a:lnTo>
                  <a:pt x="803761" y="1363150"/>
                </a:lnTo>
                <a:lnTo>
                  <a:pt x="740245" y="1325199"/>
                </a:lnTo>
                <a:lnTo>
                  <a:pt x="729958" y="1318087"/>
                </a:lnTo>
                <a:lnTo>
                  <a:pt x="666428" y="1319616"/>
                </a:lnTo>
                <a:lnTo>
                  <a:pt x="604211" y="1318203"/>
                </a:lnTo>
                <a:lnTo>
                  <a:pt x="543762" y="1313993"/>
                </a:lnTo>
                <a:lnTo>
                  <a:pt x="485534" y="1307131"/>
                </a:lnTo>
                <a:lnTo>
                  <a:pt x="429981" y="1297761"/>
                </a:lnTo>
                <a:lnTo>
                  <a:pt x="377557" y="1286030"/>
                </a:lnTo>
                <a:lnTo>
                  <a:pt x="328717" y="1272082"/>
                </a:lnTo>
                <a:lnTo>
                  <a:pt x="283915" y="1256061"/>
                </a:lnTo>
                <a:lnTo>
                  <a:pt x="243603" y="1238113"/>
                </a:lnTo>
                <a:lnTo>
                  <a:pt x="208238" y="1218383"/>
                </a:lnTo>
                <a:lnTo>
                  <a:pt x="154159" y="1174156"/>
                </a:lnTo>
                <a:lnTo>
                  <a:pt x="125311" y="1124539"/>
                </a:lnTo>
                <a:lnTo>
                  <a:pt x="122532" y="1085953"/>
                </a:lnTo>
                <a:lnTo>
                  <a:pt x="136152" y="1048165"/>
                </a:lnTo>
                <a:lnTo>
                  <a:pt x="165499" y="1012004"/>
                </a:lnTo>
                <a:lnTo>
                  <a:pt x="209903" y="978300"/>
                </a:lnTo>
                <a:lnTo>
                  <a:pt x="268694" y="947882"/>
                </a:lnTo>
                <a:lnTo>
                  <a:pt x="207608" y="930938"/>
                </a:lnTo>
                <a:lnTo>
                  <a:pt x="153918" y="911270"/>
                </a:lnTo>
                <a:lnTo>
                  <a:pt x="107854" y="889240"/>
                </a:lnTo>
                <a:lnTo>
                  <a:pt x="69647" y="865210"/>
                </a:lnTo>
                <a:lnTo>
                  <a:pt x="39528" y="839541"/>
                </a:lnTo>
                <a:lnTo>
                  <a:pt x="4473" y="784734"/>
                </a:lnTo>
                <a:lnTo>
                  <a:pt x="0" y="756319"/>
                </a:lnTo>
                <a:lnTo>
                  <a:pt x="4536" y="727712"/>
                </a:lnTo>
                <a:lnTo>
                  <a:pt x="41561" y="671367"/>
                </a:lnTo>
                <a:lnTo>
                  <a:pt x="74511" y="644352"/>
                </a:lnTo>
                <a:lnTo>
                  <a:pt x="142077" y="606914"/>
                </a:lnTo>
                <a:lnTo>
                  <a:pt x="182202" y="590749"/>
                </a:lnTo>
                <a:lnTo>
                  <a:pt x="226041" y="576421"/>
                </a:lnTo>
                <a:lnTo>
                  <a:pt x="273205" y="564032"/>
                </a:lnTo>
                <a:lnTo>
                  <a:pt x="323309" y="553684"/>
                </a:lnTo>
                <a:lnTo>
                  <a:pt x="375965" y="545477"/>
                </a:lnTo>
                <a:lnTo>
                  <a:pt x="430787" y="539513"/>
                </a:lnTo>
                <a:lnTo>
                  <a:pt x="487388" y="535894"/>
                </a:lnTo>
                <a:lnTo>
                  <a:pt x="491960" y="53081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24958" y="4350512"/>
            <a:ext cx="204469" cy="2044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3226" y="4410203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4">
                <a:moveTo>
                  <a:pt x="268604" y="134239"/>
                </a:moveTo>
                <a:lnTo>
                  <a:pt x="261763" y="176742"/>
                </a:lnTo>
                <a:lnTo>
                  <a:pt x="242705" y="213631"/>
                </a:lnTo>
                <a:lnTo>
                  <a:pt x="213631" y="242705"/>
                </a:lnTo>
                <a:lnTo>
                  <a:pt x="176742" y="261763"/>
                </a:lnTo>
                <a:lnTo>
                  <a:pt x="134238" y="268605"/>
                </a:lnTo>
                <a:lnTo>
                  <a:pt x="91797" y="261763"/>
                </a:lnTo>
                <a:lnTo>
                  <a:pt x="54946" y="242705"/>
                </a:lnTo>
                <a:lnTo>
                  <a:pt x="25891" y="213631"/>
                </a:lnTo>
                <a:lnTo>
                  <a:pt x="6840" y="176742"/>
                </a:lnTo>
                <a:lnTo>
                  <a:pt x="0" y="134239"/>
                </a:lnTo>
                <a:lnTo>
                  <a:pt x="6840" y="91797"/>
                </a:lnTo>
                <a:lnTo>
                  <a:pt x="25891" y="54946"/>
                </a:lnTo>
                <a:lnTo>
                  <a:pt x="54946" y="25891"/>
                </a:lnTo>
                <a:lnTo>
                  <a:pt x="91797" y="6840"/>
                </a:lnTo>
                <a:lnTo>
                  <a:pt x="134238" y="0"/>
                </a:lnTo>
                <a:lnTo>
                  <a:pt x="176742" y="6840"/>
                </a:lnTo>
                <a:lnTo>
                  <a:pt x="213631" y="25891"/>
                </a:lnTo>
                <a:lnTo>
                  <a:pt x="242705" y="54946"/>
                </a:lnTo>
                <a:lnTo>
                  <a:pt x="261763" y="91797"/>
                </a:lnTo>
                <a:lnTo>
                  <a:pt x="268604" y="13423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54856" y="3960876"/>
            <a:ext cx="316865" cy="30480"/>
          </a:xfrm>
          <a:custGeom>
            <a:avLst/>
            <a:gdLst/>
            <a:ahLst/>
            <a:cxnLst/>
            <a:rect l="l" t="t" r="r" b="b"/>
            <a:pathLst>
              <a:path w="316864" h="30479">
                <a:moveTo>
                  <a:pt x="316483" y="29718"/>
                </a:moveTo>
                <a:lnTo>
                  <a:pt x="261317" y="30338"/>
                </a:lnTo>
                <a:lnTo>
                  <a:pt x="206577" y="28673"/>
                </a:lnTo>
                <a:lnTo>
                  <a:pt x="152669" y="24765"/>
                </a:lnTo>
                <a:lnTo>
                  <a:pt x="100000" y="18654"/>
                </a:lnTo>
                <a:lnTo>
                  <a:pt x="48975" y="10385"/>
                </a:ln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12182" y="4315967"/>
            <a:ext cx="138430" cy="14604"/>
          </a:xfrm>
          <a:custGeom>
            <a:avLst/>
            <a:gdLst/>
            <a:ahLst/>
            <a:cxnLst/>
            <a:rect l="l" t="t" r="r" b="b"/>
            <a:pathLst>
              <a:path w="138430" h="14604">
                <a:moveTo>
                  <a:pt x="138430" y="0"/>
                </a:moveTo>
                <a:lnTo>
                  <a:pt x="104780" y="4972"/>
                </a:lnTo>
                <a:lnTo>
                  <a:pt x="70405" y="9016"/>
                </a:lnTo>
                <a:lnTo>
                  <a:pt x="35434" y="12108"/>
                </a:lnTo>
                <a:lnTo>
                  <a:pt x="0" y="142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60592" y="4407409"/>
            <a:ext cx="83820" cy="65405"/>
          </a:xfrm>
          <a:custGeom>
            <a:avLst/>
            <a:gdLst/>
            <a:ahLst/>
            <a:cxnLst/>
            <a:rect l="l" t="t" r="r" b="b"/>
            <a:pathLst>
              <a:path w="83820" h="65404">
                <a:moveTo>
                  <a:pt x="83439" y="65024"/>
                </a:moveTo>
                <a:lnTo>
                  <a:pt x="59418" y="49452"/>
                </a:lnTo>
                <a:lnTo>
                  <a:pt x="37480" y="33416"/>
                </a:lnTo>
                <a:lnTo>
                  <a:pt x="17662" y="16928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53935" y="4310508"/>
            <a:ext cx="33655" cy="71755"/>
          </a:xfrm>
          <a:custGeom>
            <a:avLst/>
            <a:gdLst/>
            <a:ahLst/>
            <a:cxnLst/>
            <a:rect l="l" t="t" r="r" b="b"/>
            <a:pathLst>
              <a:path w="33654" h="71754">
                <a:moveTo>
                  <a:pt x="33400" y="0"/>
                </a:moveTo>
                <a:lnTo>
                  <a:pt x="28521" y="18043"/>
                </a:lnTo>
                <a:lnTo>
                  <a:pt x="21320" y="35956"/>
                </a:lnTo>
                <a:lnTo>
                  <a:pt x="11809" y="53703"/>
                </a:lnTo>
                <a:lnTo>
                  <a:pt x="0" y="7124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49894" y="3870325"/>
            <a:ext cx="406400" cy="266700"/>
          </a:xfrm>
          <a:custGeom>
            <a:avLst/>
            <a:gdLst/>
            <a:ahLst/>
            <a:cxnLst/>
            <a:rect l="l" t="t" r="r" b="b"/>
            <a:pathLst>
              <a:path w="406400" h="266700">
                <a:moveTo>
                  <a:pt x="0" y="0"/>
                </a:moveTo>
                <a:lnTo>
                  <a:pt x="65962" y="14815"/>
                </a:lnTo>
                <a:lnTo>
                  <a:pt x="127040" y="32113"/>
                </a:lnTo>
                <a:lnTo>
                  <a:pt x="182925" y="51690"/>
                </a:lnTo>
                <a:lnTo>
                  <a:pt x="233312" y="73345"/>
                </a:lnTo>
                <a:lnTo>
                  <a:pt x="277892" y="96876"/>
                </a:lnTo>
                <a:lnTo>
                  <a:pt x="316361" y="122083"/>
                </a:lnTo>
                <a:lnTo>
                  <a:pt x="348409" y="148764"/>
                </a:lnTo>
                <a:lnTo>
                  <a:pt x="392021" y="205740"/>
                </a:lnTo>
                <a:lnTo>
                  <a:pt x="402970" y="235632"/>
                </a:lnTo>
                <a:lnTo>
                  <a:pt x="406273" y="26619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27262" y="3586734"/>
            <a:ext cx="180975" cy="100330"/>
          </a:xfrm>
          <a:custGeom>
            <a:avLst/>
            <a:gdLst/>
            <a:ahLst/>
            <a:cxnLst/>
            <a:rect l="l" t="t" r="r" b="b"/>
            <a:pathLst>
              <a:path w="180975" h="100329">
                <a:moveTo>
                  <a:pt x="180975" y="0"/>
                </a:moveTo>
                <a:lnTo>
                  <a:pt x="146643" y="28080"/>
                </a:lnTo>
                <a:lnTo>
                  <a:pt x="104727" y="54244"/>
                </a:lnTo>
                <a:lnTo>
                  <a:pt x="55691" y="78241"/>
                </a:lnTo>
                <a:lnTo>
                  <a:pt x="0" y="9982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74152" y="3216276"/>
            <a:ext cx="9525" cy="47625"/>
          </a:xfrm>
          <a:custGeom>
            <a:avLst/>
            <a:gdLst/>
            <a:ahLst/>
            <a:cxnLst/>
            <a:rect l="l" t="t" r="r" b="b"/>
            <a:pathLst>
              <a:path w="9525" h="47625">
                <a:moveTo>
                  <a:pt x="0" y="0"/>
                </a:moveTo>
                <a:lnTo>
                  <a:pt x="4452" y="11739"/>
                </a:lnTo>
                <a:lnTo>
                  <a:pt x="7524" y="23526"/>
                </a:lnTo>
                <a:lnTo>
                  <a:pt x="9215" y="35361"/>
                </a:lnTo>
                <a:lnTo>
                  <a:pt x="9525" y="4724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18704" y="3101214"/>
            <a:ext cx="92710" cy="60325"/>
          </a:xfrm>
          <a:custGeom>
            <a:avLst/>
            <a:gdLst/>
            <a:ahLst/>
            <a:cxnLst/>
            <a:rect l="l" t="t" r="r" b="b"/>
            <a:pathLst>
              <a:path w="92710" h="60325">
                <a:moveTo>
                  <a:pt x="0" y="60071"/>
                </a:moveTo>
                <a:lnTo>
                  <a:pt x="19057" y="44076"/>
                </a:lnTo>
                <a:lnTo>
                  <a:pt x="40925" y="28701"/>
                </a:lnTo>
                <a:lnTo>
                  <a:pt x="65508" y="13993"/>
                </a:lnTo>
                <a:lnTo>
                  <a:pt x="9271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51804" y="3138171"/>
            <a:ext cx="45085" cy="52069"/>
          </a:xfrm>
          <a:custGeom>
            <a:avLst/>
            <a:gdLst/>
            <a:ahLst/>
            <a:cxnLst/>
            <a:rect l="l" t="t" r="r" b="b"/>
            <a:pathLst>
              <a:path w="45085" h="52069">
                <a:moveTo>
                  <a:pt x="0" y="51815"/>
                </a:moveTo>
                <a:lnTo>
                  <a:pt x="8237" y="38415"/>
                </a:lnTo>
                <a:lnTo>
                  <a:pt x="18462" y="25288"/>
                </a:lnTo>
                <a:lnTo>
                  <a:pt x="30664" y="12471"/>
                </a:lnTo>
                <a:lnTo>
                  <a:pt x="4483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34405" y="3207639"/>
            <a:ext cx="162560" cy="50800"/>
          </a:xfrm>
          <a:custGeom>
            <a:avLst/>
            <a:gdLst/>
            <a:ahLst/>
            <a:cxnLst/>
            <a:rect l="l" t="t" r="r" b="b"/>
            <a:pathLst>
              <a:path w="162560" h="50800">
                <a:moveTo>
                  <a:pt x="0" y="0"/>
                </a:moveTo>
                <a:lnTo>
                  <a:pt x="43364" y="11019"/>
                </a:lnTo>
                <a:lnTo>
                  <a:pt x="84978" y="23098"/>
                </a:lnTo>
                <a:lnTo>
                  <a:pt x="124712" y="36200"/>
                </a:lnTo>
                <a:lnTo>
                  <a:pt x="162433" y="5029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72280" y="3550030"/>
            <a:ext cx="28575" cy="53340"/>
          </a:xfrm>
          <a:custGeom>
            <a:avLst/>
            <a:gdLst/>
            <a:ahLst/>
            <a:cxnLst/>
            <a:rect l="l" t="t" r="r" b="b"/>
            <a:pathLst>
              <a:path w="28575" h="53339">
                <a:moveTo>
                  <a:pt x="28320" y="52959"/>
                </a:moveTo>
                <a:lnTo>
                  <a:pt x="19323" y="39915"/>
                </a:lnTo>
                <a:lnTo>
                  <a:pt x="11588" y="26717"/>
                </a:lnTo>
                <a:lnTo>
                  <a:pt x="5139" y="13400"/>
                </a:ln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73274" y="1610613"/>
            <a:ext cx="7760334" cy="1934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External Table: Tables are just referenced by </a:t>
            </a:r>
            <a:r>
              <a:rPr sz="2000" b="1" spc="-5" dirty="0">
                <a:latin typeface="Arial"/>
                <a:cs typeface="Arial"/>
              </a:rPr>
              <a:t>Hive </a:t>
            </a:r>
            <a:r>
              <a:rPr sz="2000" b="1" dirty="0">
                <a:latin typeface="Arial"/>
                <a:cs typeface="Arial"/>
              </a:rPr>
              <a:t>Ware</a:t>
            </a:r>
            <a:r>
              <a:rPr sz="2000" b="1" spc="-1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House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55"/>
              </a:spcBef>
            </a:pPr>
            <a:endParaRPr sz="2350">
              <a:latin typeface="Times New Roman"/>
              <a:cs typeface="Times New Roman"/>
            </a:endParaRPr>
          </a:p>
          <a:p>
            <a:pPr marL="182880">
              <a:tabLst>
                <a:tab pos="469265" algn="l"/>
              </a:tabLst>
            </a:pPr>
            <a:r>
              <a:rPr dirty="0">
                <a:latin typeface="Arial"/>
                <a:cs typeface="Arial"/>
              </a:rPr>
              <a:t>–	</a:t>
            </a:r>
            <a:r>
              <a:rPr spc="-5" dirty="0">
                <a:latin typeface="Arial"/>
                <a:cs typeface="Arial"/>
              </a:rPr>
              <a:t>Directly managing file in HDFS </a:t>
            </a:r>
            <a:r>
              <a:rPr spc="-15" dirty="0">
                <a:latin typeface="Arial"/>
                <a:cs typeface="Arial"/>
              </a:rPr>
              <a:t>with </a:t>
            </a:r>
            <a:r>
              <a:rPr spc="-5" dirty="0">
                <a:latin typeface="Arial"/>
                <a:cs typeface="Arial"/>
              </a:rPr>
              <a:t>out </a:t>
            </a:r>
            <a:r>
              <a:rPr spc="-10" dirty="0">
                <a:latin typeface="Arial"/>
                <a:cs typeface="Arial"/>
              </a:rPr>
              <a:t>copying </a:t>
            </a:r>
            <a:r>
              <a:rPr dirty="0">
                <a:latin typeface="Arial"/>
                <a:cs typeface="Arial"/>
              </a:rPr>
              <a:t>it </a:t>
            </a:r>
            <a:r>
              <a:rPr spc="-5" dirty="0">
                <a:latin typeface="Arial"/>
                <a:cs typeface="Arial"/>
              </a:rPr>
              <a:t>into Hive </a:t>
            </a:r>
            <a:r>
              <a:rPr dirty="0">
                <a:latin typeface="Arial"/>
                <a:cs typeface="Arial"/>
              </a:rPr>
              <a:t>Ware</a:t>
            </a:r>
            <a:r>
              <a:rPr spc="24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House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651510">
              <a:lnSpc>
                <a:spcPts val="1935"/>
              </a:lnSpc>
              <a:spcBef>
                <a:spcPts val="1275"/>
              </a:spcBef>
            </a:pPr>
            <a:r>
              <a:rPr spc="-5" dirty="0">
                <a:latin typeface="Arial"/>
                <a:cs typeface="Arial"/>
              </a:rPr>
              <a:t>3)</a:t>
            </a:r>
            <a:endParaRPr>
              <a:latin typeface="Arial"/>
              <a:cs typeface="Arial"/>
            </a:endParaRPr>
          </a:p>
          <a:p>
            <a:pPr marL="2116455">
              <a:lnSpc>
                <a:spcPts val="1935"/>
              </a:lnSpc>
            </a:pPr>
            <a:r>
              <a:rPr spc="-5" dirty="0">
                <a:latin typeface="Arial"/>
                <a:cs typeface="Arial"/>
              </a:rPr>
              <a:t>HDFS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86604" y="3478314"/>
            <a:ext cx="559435" cy="683260"/>
          </a:xfrm>
          <a:custGeom>
            <a:avLst/>
            <a:gdLst/>
            <a:ahLst/>
            <a:cxnLst/>
            <a:rect l="l" t="t" r="r" b="b"/>
            <a:pathLst>
              <a:path w="559435" h="683260">
                <a:moveTo>
                  <a:pt x="0" y="683094"/>
                </a:moveTo>
                <a:lnTo>
                  <a:pt x="559396" y="683094"/>
                </a:lnTo>
                <a:lnTo>
                  <a:pt x="559396" y="0"/>
                </a:lnTo>
                <a:lnTo>
                  <a:pt x="0" y="0"/>
                </a:lnTo>
                <a:lnTo>
                  <a:pt x="0" y="683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86604" y="3478314"/>
            <a:ext cx="559435" cy="683260"/>
          </a:xfrm>
          <a:custGeom>
            <a:avLst/>
            <a:gdLst/>
            <a:ahLst/>
            <a:cxnLst/>
            <a:rect l="l" t="t" r="r" b="b"/>
            <a:pathLst>
              <a:path w="559435" h="683260">
                <a:moveTo>
                  <a:pt x="0" y="683094"/>
                </a:moveTo>
                <a:lnTo>
                  <a:pt x="559396" y="683094"/>
                </a:lnTo>
                <a:lnTo>
                  <a:pt x="559396" y="0"/>
                </a:lnTo>
                <a:lnTo>
                  <a:pt x="0" y="0"/>
                </a:lnTo>
                <a:lnTo>
                  <a:pt x="0" y="683094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90235" y="3681476"/>
            <a:ext cx="3530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Fi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39990" y="3534752"/>
            <a:ext cx="1388110" cy="570230"/>
          </a:xfrm>
          <a:custGeom>
            <a:avLst/>
            <a:gdLst/>
            <a:ahLst/>
            <a:cxnLst/>
            <a:rect l="l" t="t" r="r" b="b"/>
            <a:pathLst>
              <a:path w="1388109" h="570229">
                <a:moveTo>
                  <a:pt x="0" y="570141"/>
                </a:moveTo>
                <a:lnTo>
                  <a:pt x="1387729" y="570141"/>
                </a:lnTo>
                <a:lnTo>
                  <a:pt x="1387729" y="0"/>
                </a:lnTo>
                <a:lnTo>
                  <a:pt x="0" y="0"/>
                </a:lnTo>
                <a:lnTo>
                  <a:pt x="0" y="570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39990" y="3534752"/>
            <a:ext cx="1388110" cy="570230"/>
          </a:xfrm>
          <a:custGeom>
            <a:avLst/>
            <a:gdLst/>
            <a:ahLst/>
            <a:cxnLst/>
            <a:rect l="l" t="t" r="r" b="b"/>
            <a:pathLst>
              <a:path w="1388109" h="570229">
                <a:moveTo>
                  <a:pt x="0" y="570141"/>
                </a:moveTo>
                <a:lnTo>
                  <a:pt x="1387729" y="570141"/>
                </a:lnTo>
                <a:lnTo>
                  <a:pt x="1387729" y="0"/>
                </a:lnTo>
                <a:lnTo>
                  <a:pt x="0" y="0"/>
                </a:lnTo>
                <a:lnTo>
                  <a:pt x="0" y="57014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143369" y="3527552"/>
            <a:ext cx="1183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052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Hive  </a:t>
            </a:r>
            <a:r>
              <a:rPr spc="-70" dirty="0">
                <a:latin typeface="Arial"/>
                <a:cs typeface="Arial"/>
              </a:rPr>
              <a:t>W</a:t>
            </a:r>
            <a:r>
              <a:rPr spc="-5" dirty="0">
                <a:latin typeface="Arial"/>
                <a:cs typeface="Arial"/>
              </a:rPr>
              <a:t>ar</a:t>
            </a:r>
            <a:r>
              <a:rPr spc="-15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h</a:t>
            </a:r>
            <a:r>
              <a:rPr spc="-15" dirty="0">
                <a:latin typeface="Arial"/>
                <a:cs typeface="Arial"/>
              </a:rPr>
              <a:t>o</a:t>
            </a:r>
            <a:r>
              <a:rPr spc="-5" dirty="0">
                <a:latin typeface="Arial"/>
                <a:cs typeface="Arial"/>
              </a:rPr>
              <a:t>use</a:t>
            </a:r>
            <a:endParaRPr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03748" y="3683509"/>
            <a:ext cx="1592579" cy="3124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45911" y="3760851"/>
            <a:ext cx="1394460" cy="118110"/>
          </a:xfrm>
          <a:custGeom>
            <a:avLst/>
            <a:gdLst/>
            <a:ahLst/>
            <a:cxnLst/>
            <a:rect l="l" t="t" r="r" b="b"/>
            <a:pathLst>
              <a:path w="1394460" h="118110">
                <a:moveTo>
                  <a:pt x="1343750" y="58991"/>
                </a:moveTo>
                <a:lnTo>
                  <a:pt x="1280287" y="96012"/>
                </a:lnTo>
                <a:lnTo>
                  <a:pt x="1278254" y="103759"/>
                </a:lnTo>
                <a:lnTo>
                  <a:pt x="1281811" y="109855"/>
                </a:lnTo>
                <a:lnTo>
                  <a:pt x="1285239" y="115824"/>
                </a:lnTo>
                <a:lnTo>
                  <a:pt x="1293114" y="117856"/>
                </a:lnTo>
                <a:lnTo>
                  <a:pt x="1372340" y="71628"/>
                </a:lnTo>
                <a:lnTo>
                  <a:pt x="1368933" y="71628"/>
                </a:lnTo>
                <a:lnTo>
                  <a:pt x="1368933" y="69976"/>
                </a:lnTo>
                <a:lnTo>
                  <a:pt x="1362583" y="69976"/>
                </a:lnTo>
                <a:lnTo>
                  <a:pt x="1343750" y="58991"/>
                </a:lnTo>
                <a:close/>
              </a:path>
              <a:path w="1394460" h="118110">
                <a:moveTo>
                  <a:pt x="1321870" y="46228"/>
                </a:moveTo>
                <a:lnTo>
                  <a:pt x="0" y="46228"/>
                </a:lnTo>
                <a:lnTo>
                  <a:pt x="0" y="71628"/>
                </a:lnTo>
                <a:lnTo>
                  <a:pt x="1322088" y="71628"/>
                </a:lnTo>
                <a:lnTo>
                  <a:pt x="1343750" y="58991"/>
                </a:lnTo>
                <a:lnTo>
                  <a:pt x="1321870" y="46228"/>
                </a:lnTo>
                <a:close/>
              </a:path>
              <a:path w="1394460" h="118110">
                <a:moveTo>
                  <a:pt x="1372290" y="46228"/>
                </a:moveTo>
                <a:lnTo>
                  <a:pt x="1368933" y="46228"/>
                </a:lnTo>
                <a:lnTo>
                  <a:pt x="1368933" y="71628"/>
                </a:lnTo>
                <a:lnTo>
                  <a:pt x="1372340" y="71628"/>
                </a:lnTo>
                <a:lnTo>
                  <a:pt x="1394078" y="58928"/>
                </a:lnTo>
                <a:lnTo>
                  <a:pt x="1372290" y="46228"/>
                </a:lnTo>
                <a:close/>
              </a:path>
              <a:path w="1394460" h="118110">
                <a:moveTo>
                  <a:pt x="1362583" y="48006"/>
                </a:moveTo>
                <a:lnTo>
                  <a:pt x="1343750" y="58991"/>
                </a:lnTo>
                <a:lnTo>
                  <a:pt x="1362583" y="69976"/>
                </a:lnTo>
                <a:lnTo>
                  <a:pt x="1362583" y="48006"/>
                </a:lnTo>
                <a:close/>
              </a:path>
              <a:path w="1394460" h="118110">
                <a:moveTo>
                  <a:pt x="1368933" y="48006"/>
                </a:moveTo>
                <a:lnTo>
                  <a:pt x="1362583" y="48006"/>
                </a:lnTo>
                <a:lnTo>
                  <a:pt x="1362583" y="69976"/>
                </a:lnTo>
                <a:lnTo>
                  <a:pt x="1368933" y="69976"/>
                </a:lnTo>
                <a:lnTo>
                  <a:pt x="1368933" y="48006"/>
                </a:lnTo>
                <a:close/>
              </a:path>
              <a:path w="1394460" h="118110">
                <a:moveTo>
                  <a:pt x="1293114" y="0"/>
                </a:moveTo>
                <a:lnTo>
                  <a:pt x="1285239" y="2031"/>
                </a:lnTo>
                <a:lnTo>
                  <a:pt x="1281811" y="8128"/>
                </a:lnTo>
                <a:lnTo>
                  <a:pt x="1278254" y="14224"/>
                </a:lnTo>
                <a:lnTo>
                  <a:pt x="1280287" y="21971"/>
                </a:lnTo>
                <a:lnTo>
                  <a:pt x="1343750" y="58991"/>
                </a:lnTo>
                <a:lnTo>
                  <a:pt x="1362583" y="48006"/>
                </a:lnTo>
                <a:lnTo>
                  <a:pt x="1368933" y="48006"/>
                </a:lnTo>
                <a:lnTo>
                  <a:pt x="1368933" y="46228"/>
                </a:lnTo>
                <a:lnTo>
                  <a:pt x="1372290" y="46228"/>
                </a:lnTo>
                <a:lnTo>
                  <a:pt x="1299083" y="3556"/>
                </a:lnTo>
                <a:lnTo>
                  <a:pt x="12931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725415" y="3516629"/>
            <a:ext cx="1204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-652" baseline="3086" dirty="0">
                <a:latin typeface="Arial"/>
                <a:cs typeface="Arial"/>
              </a:rPr>
              <a:t>R</a:t>
            </a:r>
            <a:r>
              <a:rPr spc="-434" dirty="0">
                <a:latin typeface="Arial"/>
                <a:cs typeface="Arial"/>
              </a:rPr>
              <a:t>re</a:t>
            </a:r>
            <a:r>
              <a:rPr sz="2700" spc="-652" baseline="3086" dirty="0">
                <a:latin typeface="Arial"/>
                <a:cs typeface="Arial"/>
              </a:rPr>
              <a:t>e</a:t>
            </a:r>
            <a:r>
              <a:rPr spc="-434" dirty="0">
                <a:latin typeface="Arial"/>
                <a:cs typeface="Arial"/>
              </a:rPr>
              <a:t>fe</a:t>
            </a:r>
            <a:r>
              <a:rPr sz="2700" spc="-652" baseline="3086" dirty="0">
                <a:latin typeface="Arial"/>
                <a:cs typeface="Arial"/>
              </a:rPr>
              <a:t>fe</a:t>
            </a:r>
            <a:r>
              <a:rPr spc="-434" dirty="0">
                <a:latin typeface="Arial"/>
                <a:cs typeface="Arial"/>
              </a:rPr>
              <a:t>re</a:t>
            </a:r>
            <a:r>
              <a:rPr sz="2700" spc="-652" baseline="3086" dirty="0">
                <a:latin typeface="Arial"/>
                <a:cs typeface="Arial"/>
              </a:rPr>
              <a:t>re</a:t>
            </a:r>
            <a:r>
              <a:rPr spc="-434" dirty="0">
                <a:latin typeface="Arial"/>
                <a:cs typeface="Arial"/>
              </a:rPr>
              <a:t>n</a:t>
            </a:r>
            <a:r>
              <a:rPr sz="2700" spc="-652" baseline="3086" dirty="0">
                <a:latin typeface="Arial"/>
                <a:cs typeface="Arial"/>
              </a:rPr>
              <a:t>n</a:t>
            </a:r>
            <a:r>
              <a:rPr spc="-434" dirty="0">
                <a:latin typeface="Arial"/>
                <a:cs typeface="Arial"/>
              </a:rPr>
              <a:t>c</a:t>
            </a:r>
            <a:r>
              <a:rPr sz="2700" spc="-652" baseline="3086" dirty="0">
                <a:latin typeface="Arial"/>
                <a:cs typeface="Arial"/>
              </a:rPr>
              <a:t>c</a:t>
            </a:r>
            <a:r>
              <a:rPr spc="-434" dirty="0">
                <a:latin typeface="Arial"/>
                <a:cs typeface="Arial"/>
              </a:rPr>
              <a:t>e</a:t>
            </a:r>
            <a:r>
              <a:rPr sz="2700" spc="-652" baseline="3086" dirty="0">
                <a:latin typeface="Arial"/>
                <a:cs typeface="Arial"/>
              </a:rPr>
              <a:t>e</a:t>
            </a:r>
            <a:r>
              <a:rPr spc="-434" dirty="0">
                <a:latin typeface="Arial"/>
                <a:cs typeface="Arial"/>
              </a:rPr>
              <a:t>d</a:t>
            </a:r>
            <a:r>
              <a:rPr sz="2700" spc="-652" baseline="3086" dirty="0">
                <a:latin typeface="Arial"/>
                <a:cs typeface="Arial"/>
              </a:rPr>
              <a:t>d</a:t>
            </a:r>
            <a:endParaRPr sz="2700" baseline="308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1" y="635253"/>
            <a:ext cx="764612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spcBef>
                <a:spcPts val="105"/>
              </a:spcBef>
            </a:pPr>
            <a:r>
              <a:rPr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Loading Techniques contd.,</a:t>
            </a:r>
          </a:p>
        </p:txBody>
      </p:sp>
      <p:sp>
        <p:nvSpPr>
          <p:cNvPr id="3" name="object 3"/>
          <p:cNvSpPr/>
          <p:nvPr/>
        </p:nvSpPr>
        <p:spPr>
          <a:xfrm>
            <a:off x="2099271" y="1719072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73274" y="1610614"/>
            <a:ext cx="69786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Explain </a:t>
            </a:r>
            <a:r>
              <a:rPr sz="2000" b="1" spc="5" dirty="0">
                <a:latin typeface="Arial"/>
                <a:cs typeface="Arial"/>
              </a:rPr>
              <a:t>when </a:t>
            </a:r>
            <a:r>
              <a:rPr sz="2000" b="1" dirty="0">
                <a:latin typeface="Arial"/>
                <a:cs typeface="Arial"/>
              </a:rPr>
              <a:t>to go for external table and managed</a:t>
            </a:r>
            <a:r>
              <a:rPr sz="2000" b="1" spc="-20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table?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635253"/>
            <a:ext cx="4173079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6510">
              <a:spcBef>
                <a:spcPts val="105"/>
              </a:spcBef>
            </a:pPr>
            <a:r>
              <a:rPr dirty="0"/>
              <a:t>Question - 01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2738" y="1483614"/>
            <a:ext cx="4381500" cy="200913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spcBef>
                <a:spcPts val="1100"/>
              </a:spcBef>
            </a:pPr>
            <a:r>
              <a:rPr sz="2000" b="1" dirty="0">
                <a:latin typeface="Arial"/>
                <a:cs typeface="Arial"/>
              </a:rPr>
              <a:t>In </a:t>
            </a:r>
            <a:r>
              <a:rPr sz="2000" b="1" spc="5" dirty="0">
                <a:latin typeface="Arial"/>
                <a:cs typeface="Arial"/>
              </a:rPr>
              <a:t>which </a:t>
            </a:r>
            <a:r>
              <a:rPr sz="2000" b="1" dirty="0">
                <a:latin typeface="Arial"/>
                <a:cs typeface="Arial"/>
              </a:rPr>
              <a:t>scenario </a:t>
            </a:r>
            <a:r>
              <a:rPr sz="2000" b="1" spc="-10" dirty="0">
                <a:latin typeface="Arial"/>
                <a:cs typeface="Arial"/>
              </a:rPr>
              <a:t>you </a:t>
            </a:r>
            <a:r>
              <a:rPr sz="2000" b="1" dirty="0">
                <a:latin typeface="Arial"/>
                <a:cs typeface="Arial"/>
              </a:rPr>
              <a:t>use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Hive?</a:t>
            </a:r>
            <a:endParaRPr sz="2000">
              <a:latin typeface="Arial"/>
              <a:cs typeface="Arial"/>
            </a:endParaRPr>
          </a:p>
          <a:p>
            <a:pPr marL="469900" indent="-457200">
              <a:spcBef>
                <a:spcPts val="900"/>
              </a:spcBef>
              <a:buClr>
                <a:srgbClr val="959595"/>
              </a:buClr>
              <a:buSzPct val="88888"/>
              <a:buAutoNum type="arabicPeriod"/>
              <a:tabLst>
                <a:tab pos="469265" algn="l"/>
                <a:tab pos="469900" algn="l"/>
              </a:tabLst>
            </a:pPr>
            <a:r>
              <a:rPr b="1" spc="-5" dirty="0">
                <a:latin typeface="Arial"/>
                <a:cs typeface="Arial"/>
              </a:rPr>
              <a:t>Completely unstructured nasty</a:t>
            </a:r>
            <a:r>
              <a:rPr b="1" spc="3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data</a:t>
            </a:r>
            <a:endParaRPr>
              <a:latin typeface="Arial"/>
              <a:cs typeface="Arial"/>
            </a:endParaRPr>
          </a:p>
          <a:p>
            <a:pPr marL="469900" indent="-457200">
              <a:spcBef>
                <a:spcPts val="900"/>
              </a:spcBef>
              <a:buClr>
                <a:srgbClr val="959595"/>
              </a:buClr>
              <a:buSzPct val="88888"/>
              <a:buAutoNum type="arabicPeriod"/>
              <a:tabLst>
                <a:tab pos="469265" algn="l"/>
                <a:tab pos="469900" algn="l"/>
              </a:tabLst>
            </a:pPr>
            <a:r>
              <a:rPr b="1" spc="-5" dirty="0">
                <a:latin typeface="Arial"/>
                <a:cs typeface="Arial"/>
              </a:rPr>
              <a:t>Structured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data</a:t>
            </a:r>
            <a:endParaRPr>
              <a:latin typeface="Arial"/>
              <a:cs typeface="Arial"/>
            </a:endParaRPr>
          </a:p>
          <a:p>
            <a:pPr marL="469900" indent="-457200">
              <a:spcBef>
                <a:spcPts val="890"/>
              </a:spcBef>
              <a:buClr>
                <a:srgbClr val="959595"/>
              </a:buClr>
              <a:buSzPct val="88888"/>
              <a:buAutoNum type="arabicPeriod"/>
              <a:tabLst>
                <a:tab pos="469265" algn="l"/>
                <a:tab pos="469900" algn="l"/>
              </a:tabLst>
            </a:pPr>
            <a:r>
              <a:rPr b="1" spc="-20" dirty="0">
                <a:latin typeface="Arial"/>
                <a:cs typeface="Arial"/>
              </a:rPr>
              <a:t>Any </a:t>
            </a:r>
            <a:r>
              <a:rPr b="1" dirty="0">
                <a:latin typeface="Arial"/>
                <a:cs typeface="Arial"/>
              </a:rPr>
              <a:t>kind of</a:t>
            </a:r>
            <a:r>
              <a:rPr b="1" spc="5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data</a:t>
            </a:r>
            <a:endParaRPr>
              <a:latin typeface="Arial"/>
              <a:cs typeface="Arial"/>
            </a:endParaRPr>
          </a:p>
          <a:p>
            <a:pPr marL="469900" indent="-457200">
              <a:spcBef>
                <a:spcPts val="890"/>
              </a:spcBef>
              <a:buClr>
                <a:srgbClr val="959595"/>
              </a:buClr>
              <a:buSzPct val="88888"/>
              <a:buAutoNum type="arabicPeriod"/>
              <a:tabLst>
                <a:tab pos="469265" algn="l"/>
                <a:tab pos="469900" algn="l"/>
              </a:tabLst>
            </a:pPr>
            <a:r>
              <a:rPr b="1" spc="-5" dirty="0">
                <a:latin typeface="Arial"/>
                <a:cs typeface="Arial"/>
              </a:rPr>
              <a:t>None </a:t>
            </a:r>
            <a:r>
              <a:rPr b="1" dirty="0">
                <a:latin typeface="Arial"/>
                <a:cs typeface="Arial"/>
              </a:rPr>
              <a:t>of </a:t>
            </a:r>
            <a:r>
              <a:rPr b="1" spc="-5" dirty="0">
                <a:latin typeface="Arial"/>
                <a:cs typeface="Arial"/>
              </a:rPr>
              <a:t>the</a:t>
            </a:r>
            <a:r>
              <a:rPr b="1" spc="-10" dirty="0">
                <a:latin typeface="Arial"/>
                <a:cs typeface="Arial"/>
              </a:rPr>
              <a:t> above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5188" y="2302130"/>
            <a:ext cx="2984373" cy="2984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635253"/>
            <a:ext cx="7386063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6510">
              <a:spcBef>
                <a:spcPts val="105"/>
              </a:spcBef>
            </a:pPr>
            <a:r>
              <a:rPr dirty="0"/>
              <a:t>Question – 01 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84926" y="2825622"/>
            <a:ext cx="4304030" cy="10820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204"/>
              </a:spcBef>
            </a:pPr>
            <a:r>
              <a:rPr b="1" spc="-5" dirty="0">
                <a:latin typeface="Arial"/>
                <a:cs typeface="Arial"/>
              </a:rPr>
              <a:t>2. </a:t>
            </a:r>
            <a:r>
              <a:rPr b="1" spc="-15" dirty="0">
                <a:latin typeface="Arial"/>
                <a:cs typeface="Arial"/>
              </a:rPr>
              <a:t>Hive </a:t>
            </a:r>
            <a:r>
              <a:rPr b="1" spc="-5" dirty="0">
                <a:latin typeface="Arial"/>
                <a:cs typeface="Arial"/>
              </a:rPr>
              <a:t>is mainly used </a:t>
            </a:r>
            <a:r>
              <a:rPr b="1" dirty="0">
                <a:latin typeface="Arial"/>
                <a:cs typeface="Arial"/>
              </a:rPr>
              <a:t>to </a:t>
            </a:r>
            <a:r>
              <a:rPr b="1" spc="-5" dirty="0">
                <a:latin typeface="Arial"/>
                <a:cs typeface="Arial"/>
              </a:rPr>
              <a:t>analyze  structured data. Typically, </a:t>
            </a:r>
            <a:r>
              <a:rPr b="1" spc="-15" dirty="0">
                <a:latin typeface="Arial"/>
                <a:cs typeface="Arial"/>
              </a:rPr>
              <a:t>Hive </a:t>
            </a:r>
            <a:r>
              <a:rPr b="1" spc="-5" dirty="0">
                <a:latin typeface="Arial"/>
                <a:cs typeface="Arial"/>
              </a:rPr>
              <a:t>runs </a:t>
            </a:r>
            <a:r>
              <a:rPr b="1" dirty="0">
                <a:latin typeface="Arial"/>
                <a:cs typeface="Arial"/>
              </a:rPr>
              <a:t>on  </a:t>
            </a:r>
            <a:r>
              <a:rPr b="1" spc="-5" dirty="0">
                <a:latin typeface="Arial"/>
                <a:cs typeface="Arial"/>
              </a:rPr>
              <a:t>the </a:t>
            </a:r>
            <a:r>
              <a:rPr b="1" dirty="0">
                <a:latin typeface="Arial"/>
                <a:cs typeface="Arial"/>
              </a:rPr>
              <a:t>data that </a:t>
            </a:r>
            <a:r>
              <a:rPr b="1" spc="-5" dirty="0">
                <a:latin typeface="Arial"/>
                <a:cs typeface="Arial"/>
              </a:rPr>
              <a:t>is generated </a:t>
            </a:r>
            <a:r>
              <a:rPr b="1" dirty="0">
                <a:latin typeface="Arial"/>
                <a:cs typeface="Arial"/>
              </a:rPr>
              <a:t>by  </a:t>
            </a:r>
            <a:r>
              <a:rPr b="1" spc="-5" dirty="0">
                <a:latin typeface="Arial"/>
                <a:cs typeface="Arial"/>
              </a:rPr>
              <a:t>MapReduce </a:t>
            </a:r>
            <a:r>
              <a:rPr b="1" dirty="0">
                <a:latin typeface="Arial"/>
                <a:cs typeface="Arial"/>
              </a:rPr>
              <a:t>job (or)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pig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8098" y="2352247"/>
            <a:ext cx="3607308" cy="2886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3F4A116-AFF0-4E1A-AA68-28960526C7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3568" y="221257"/>
            <a:ext cx="6102350" cy="1231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80539" marR="5080" indent="-1768475">
              <a:lnSpc>
                <a:spcPct val="100000"/>
              </a:lnSpc>
              <a:spcBef>
                <a:spcPts val="105"/>
              </a:spcBef>
            </a:pPr>
            <a:r>
              <a:rPr sz="3950" spc="60" dirty="0"/>
              <a:t>Hadoop </a:t>
            </a:r>
            <a:r>
              <a:rPr sz="3950" spc="-35" dirty="0"/>
              <a:t>as </a:t>
            </a:r>
            <a:r>
              <a:rPr sz="3950" spc="-10" dirty="0"/>
              <a:t>Enterprise</a:t>
            </a:r>
            <a:r>
              <a:rPr sz="3950" spc="-45" dirty="0"/>
              <a:t> </a:t>
            </a:r>
            <a:r>
              <a:rPr sz="3950" spc="-20" dirty="0"/>
              <a:t>Data  </a:t>
            </a:r>
            <a:r>
              <a:rPr sz="3950" spc="-25" dirty="0"/>
              <a:t>Warehouse</a:t>
            </a:r>
            <a:endParaRPr sz="39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2D8A69-C90D-4DFE-A7F1-083CDC495231}"/>
              </a:ext>
            </a:extLst>
          </p:cNvPr>
          <p:cNvSpPr txBox="1"/>
          <p:nvPr/>
        </p:nvSpPr>
        <p:spPr>
          <a:xfrm>
            <a:off x="876648" y="1453157"/>
            <a:ext cx="10096151" cy="3186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15240" indent="-342900">
              <a:lnSpc>
                <a:spcPct val="90000"/>
              </a:lnSpc>
              <a:spcBef>
                <a:spcPts val="4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800" spc="-5" dirty="0">
                <a:latin typeface="Calibri"/>
                <a:cs typeface="Calibri"/>
              </a:rPr>
              <a:t>The Hadoop </a:t>
            </a:r>
            <a:r>
              <a:rPr lang="en-US" sz="1800" spc="-20" dirty="0">
                <a:latin typeface="Calibri"/>
                <a:cs typeface="Calibri"/>
              </a:rPr>
              <a:t>ecosystem </a:t>
            </a:r>
            <a:r>
              <a:rPr lang="en-US" sz="1800" spc="-10" dirty="0">
                <a:latin typeface="Calibri"/>
                <a:cs typeface="Calibri"/>
              </a:rPr>
              <a:t>contains </a:t>
            </a:r>
            <a:r>
              <a:rPr lang="en-US" sz="1800" spc="-25" dirty="0">
                <a:latin typeface="Calibri"/>
                <a:cs typeface="Calibri"/>
              </a:rPr>
              <a:t>different </a:t>
            </a:r>
            <a:r>
              <a:rPr lang="en-US" sz="1800" spc="-20" dirty="0">
                <a:latin typeface="Calibri"/>
                <a:cs typeface="Calibri"/>
              </a:rPr>
              <a:t>sub-  </a:t>
            </a:r>
            <a:r>
              <a:rPr lang="en-US" sz="1800" spc="-10" dirty="0">
                <a:latin typeface="Calibri"/>
                <a:cs typeface="Calibri"/>
              </a:rPr>
              <a:t>projects </a:t>
            </a:r>
            <a:r>
              <a:rPr lang="en-US" sz="1800" spc="-5" dirty="0">
                <a:latin typeface="Calibri"/>
                <a:cs typeface="Calibri"/>
              </a:rPr>
              <a:t>(tools) such </a:t>
            </a:r>
            <a:r>
              <a:rPr lang="en-US" sz="1800" dirty="0">
                <a:latin typeface="Calibri"/>
                <a:cs typeface="Calibri"/>
              </a:rPr>
              <a:t>as </a:t>
            </a:r>
            <a:r>
              <a:rPr lang="en-US" sz="1800" spc="-5" dirty="0">
                <a:latin typeface="Calibri"/>
                <a:cs typeface="Calibri"/>
              </a:rPr>
              <a:t>Sqoop, </a:t>
            </a:r>
            <a:r>
              <a:rPr lang="en-US" sz="1800" spc="5" dirty="0">
                <a:latin typeface="Calibri"/>
                <a:cs typeface="Calibri"/>
              </a:rPr>
              <a:t>Pig, </a:t>
            </a:r>
            <a:r>
              <a:rPr lang="en-US" sz="1800" dirty="0">
                <a:latin typeface="Calibri"/>
                <a:cs typeface="Calibri"/>
              </a:rPr>
              <a:t>and </a:t>
            </a:r>
            <a:r>
              <a:rPr lang="en-US" sz="1800" spc="-15" dirty="0">
                <a:latin typeface="Calibri"/>
                <a:cs typeface="Calibri"/>
              </a:rPr>
              <a:t>Hive  </a:t>
            </a:r>
            <a:r>
              <a:rPr lang="en-US" sz="1800" spc="-5" dirty="0">
                <a:latin typeface="Calibri"/>
                <a:cs typeface="Calibri"/>
              </a:rPr>
              <a:t>that </a:t>
            </a:r>
            <a:r>
              <a:rPr lang="en-US" sz="1800" spc="-10" dirty="0">
                <a:latin typeface="Calibri"/>
                <a:cs typeface="Calibri"/>
              </a:rPr>
              <a:t>are </a:t>
            </a:r>
            <a:r>
              <a:rPr lang="en-US" sz="1800" spc="-5" dirty="0">
                <a:latin typeface="Calibri"/>
                <a:cs typeface="Calibri"/>
              </a:rPr>
              <a:t>used </a:t>
            </a:r>
            <a:r>
              <a:rPr lang="en-US" sz="1800" spc="-20" dirty="0">
                <a:latin typeface="Calibri"/>
                <a:cs typeface="Calibri"/>
              </a:rPr>
              <a:t>to </a:t>
            </a:r>
            <a:r>
              <a:rPr lang="en-US" sz="1800" spc="-5" dirty="0">
                <a:latin typeface="Calibri"/>
                <a:cs typeface="Calibri"/>
              </a:rPr>
              <a:t>help Hadoop</a:t>
            </a:r>
            <a:r>
              <a:rPr lang="en-US" sz="1800" spc="5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modules.</a:t>
            </a:r>
          </a:p>
          <a:p>
            <a:pPr marL="355600" marR="113664" indent="-342900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800" b="1" dirty="0">
                <a:latin typeface="Calibri"/>
                <a:cs typeface="Calibri"/>
              </a:rPr>
              <a:t>Sqoop: </a:t>
            </a:r>
            <a:r>
              <a:rPr lang="en-US" sz="1800" dirty="0">
                <a:latin typeface="Calibri"/>
                <a:cs typeface="Calibri"/>
              </a:rPr>
              <a:t>It is </a:t>
            </a:r>
            <a:r>
              <a:rPr lang="en-US" sz="1800" spc="-5" dirty="0">
                <a:latin typeface="Calibri"/>
                <a:cs typeface="Calibri"/>
              </a:rPr>
              <a:t>used </a:t>
            </a:r>
            <a:r>
              <a:rPr lang="en-US" sz="1800" spc="-20" dirty="0">
                <a:latin typeface="Calibri"/>
                <a:cs typeface="Calibri"/>
              </a:rPr>
              <a:t>to </a:t>
            </a:r>
            <a:r>
              <a:rPr lang="en-US" sz="1800" spc="-5" dirty="0">
                <a:latin typeface="Calibri"/>
                <a:cs typeface="Calibri"/>
              </a:rPr>
              <a:t>import </a:t>
            </a:r>
            <a:r>
              <a:rPr lang="en-US" sz="1800" dirty="0">
                <a:latin typeface="Calibri"/>
                <a:cs typeface="Calibri"/>
              </a:rPr>
              <a:t>and </a:t>
            </a:r>
            <a:r>
              <a:rPr lang="en-US" sz="1800" spc="-10" dirty="0">
                <a:latin typeface="Calibri"/>
                <a:cs typeface="Calibri"/>
              </a:rPr>
              <a:t>export </a:t>
            </a:r>
            <a:r>
              <a:rPr lang="en-US" sz="1800" spc="-20" dirty="0">
                <a:latin typeface="Calibri"/>
                <a:cs typeface="Calibri"/>
              </a:rPr>
              <a:t>data to  </a:t>
            </a:r>
            <a:r>
              <a:rPr lang="en-US" sz="1800" dirty="0">
                <a:latin typeface="Calibri"/>
                <a:cs typeface="Calibri"/>
              </a:rPr>
              <a:t>and </a:t>
            </a:r>
            <a:r>
              <a:rPr lang="en-US" sz="1800" spc="-15" dirty="0">
                <a:latin typeface="Calibri"/>
                <a:cs typeface="Calibri"/>
              </a:rPr>
              <a:t>from </a:t>
            </a:r>
            <a:r>
              <a:rPr lang="en-US" sz="1800" spc="-5" dirty="0">
                <a:latin typeface="Calibri"/>
                <a:cs typeface="Calibri"/>
              </a:rPr>
              <a:t>between </a:t>
            </a:r>
            <a:r>
              <a:rPr lang="en-US" sz="1800" spc="-15" dirty="0">
                <a:latin typeface="Calibri"/>
                <a:cs typeface="Calibri"/>
              </a:rPr>
              <a:t>HDFS </a:t>
            </a:r>
            <a:r>
              <a:rPr lang="en-US" sz="1800" dirty="0">
                <a:latin typeface="Calibri"/>
                <a:cs typeface="Calibri"/>
              </a:rPr>
              <a:t>and</a:t>
            </a:r>
            <a:r>
              <a:rPr lang="en-US" sz="1800" spc="7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RDBMS.</a:t>
            </a:r>
          </a:p>
          <a:p>
            <a:pPr marL="355600" marR="5080" indent="-342900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800" b="1" dirty="0">
                <a:latin typeface="Calibri"/>
                <a:cs typeface="Calibri"/>
              </a:rPr>
              <a:t>Pig: </a:t>
            </a:r>
            <a:r>
              <a:rPr lang="en-US" sz="1800" dirty="0">
                <a:latin typeface="Calibri"/>
                <a:cs typeface="Calibri"/>
              </a:rPr>
              <a:t>It is a </a:t>
            </a:r>
            <a:r>
              <a:rPr lang="en-US" sz="1800" spc="-15" dirty="0">
                <a:latin typeface="Calibri"/>
                <a:cs typeface="Calibri"/>
              </a:rPr>
              <a:t>procedural </a:t>
            </a:r>
            <a:r>
              <a:rPr lang="en-US" sz="1800" spc="-5" dirty="0">
                <a:latin typeface="Calibri"/>
                <a:cs typeface="Calibri"/>
              </a:rPr>
              <a:t>language </a:t>
            </a:r>
            <a:r>
              <a:rPr lang="en-US" sz="1800" spc="-20" dirty="0">
                <a:latin typeface="Calibri"/>
                <a:cs typeface="Calibri"/>
              </a:rPr>
              <a:t>platform </a:t>
            </a:r>
            <a:r>
              <a:rPr lang="en-US" sz="1800" spc="-5" dirty="0">
                <a:latin typeface="Calibri"/>
                <a:cs typeface="Calibri"/>
              </a:rPr>
              <a:t>used  </a:t>
            </a:r>
            <a:r>
              <a:rPr lang="en-US" sz="1800" spc="-20" dirty="0">
                <a:latin typeface="Calibri"/>
                <a:cs typeface="Calibri"/>
              </a:rPr>
              <a:t>to </a:t>
            </a:r>
            <a:r>
              <a:rPr lang="en-US" sz="1800" spc="-10" dirty="0">
                <a:latin typeface="Calibri"/>
                <a:cs typeface="Calibri"/>
              </a:rPr>
              <a:t>develop </a:t>
            </a:r>
            <a:r>
              <a:rPr lang="en-US" sz="1800" dirty="0">
                <a:latin typeface="Calibri"/>
                <a:cs typeface="Calibri"/>
              </a:rPr>
              <a:t>a </a:t>
            </a:r>
            <a:r>
              <a:rPr lang="en-US" sz="1800" spc="-5" dirty="0">
                <a:latin typeface="Calibri"/>
                <a:cs typeface="Calibri"/>
              </a:rPr>
              <a:t>script </a:t>
            </a:r>
            <a:r>
              <a:rPr lang="en-US" sz="1800" spc="-25" dirty="0">
                <a:latin typeface="Calibri"/>
                <a:cs typeface="Calibri"/>
              </a:rPr>
              <a:t>for </a:t>
            </a:r>
            <a:r>
              <a:rPr lang="en-US" sz="1800" spc="-10" dirty="0">
                <a:latin typeface="Calibri"/>
                <a:cs typeface="Calibri"/>
              </a:rPr>
              <a:t>MapReduce</a:t>
            </a:r>
            <a:r>
              <a:rPr lang="en-US" sz="1800" spc="75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operations.</a:t>
            </a:r>
            <a:endParaRPr lang="en-US" sz="1800" dirty="0">
              <a:latin typeface="Calibri"/>
              <a:cs typeface="Calibri"/>
            </a:endParaRPr>
          </a:p>
          <a:p>
            <a:pPr marL="355600" marR="19685" indent="-342900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800" b="1" spc="-5" dirty="0">
                <a:latin typeface="Calibri"/>
                <a:cs typeface="Calibri"/>
              </a:rPr>
              <a:t>Hive: </a:t>
            </a:r>
            <a:r>
              <a:rPr lang="en-US" sz="1800" dirty="0">
                <a:latin typeface="Calibri"/>
                <a:cs typeface="Calibri"/>
              </a:rPr>
              <a:t>It is a </a:t>
            </a:r>
            <a:r>
              <a:rPr lang="en-US" sz="1800" spc="-15" dirty="0">
                <a:latin typeface="Calibri"/>
                <a:cs typeface="Calibri"/>
              </a:rPr>
              <a:t>platform </a:t>
            </a:r>
            <a:r>
              <a:rPr lang="en-US" sz="1800" spc="-5" dirty="0">
                <a:latin typeface="Calibri"/>
                <a:cs typeface="Calibri"/>
              </a:rPr>
              <a:t>used </a:t>
            </a:r>
            <a:r>
              <a:rPr lang="en-US" sz="1800" spc="-20" dirty="0">
                <a:latin typeface="Calibri"/>
                <a:cs typeface="Calibri"/>
              </a:rPr>
              <a:t>to </a:t>
            </a:r>
            <a:r>
              <a:rPr lang="en-US" sz="1800" spc="-5" dirty="0">
                <a:latin typeface="Calibri"/>
                <a:cs typeface="Calibri"/>
              </a:rPr>
              <a:t>develop </a:t>
            </a:r>
            <a:r>
              <a:rPr lang="en-US" sz="1800" dirty="0">
                <a:latin typeface="Calibri"/>
                <a:cs typeface="Calibri"/>
              </a:rPr>
              <a:t>SQL type  </a:t>
            </a:r>
            <a:r>
              <a:rPr lang="en-US" sz="1800" spc="-5" dirty="0">
                <a:latin typeface="Calibri"/>
                <a:cs typeface="Calibri"/>
              </a:rPr>
              <a:t>scripts </a:t>
            </a:r>
            <a:r>
              <a:rPr lang="en-US" sz="1800" spc="-20" dirty="0">
                <a:latin typeface="Calibri"/>
                <a:cs typeface="Calibri"/>
              </a:rPr>
              <a:t>to </a:t>
            </a:r>
            <a:r>
              <a:rPr lang="en-US" sz="1800" spc="-5" dirty="0">
                <a:latin typeface="Calibri"/>
                <a:cs typeface="Calibri"/>
              </a:rPr>
              <a:t>do MapReduce</a:t>
            </a:r>
            <a:r>
              <a:rPr lang="en-US" sz="1800" spc="20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operations.</a:t>
            </a:r>
          </a:p>
          <a:p>
            <a:pPr marL="355600" marR="19685" indent="-342900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pc="-10" dirty="0"/>
              <a:t>Hive </a:t>
            </a:r>
            <a:r>
              <a:rPr lang="en-US" dirty="0"/>
              <a:t>is a </a:t>
            </a:r>
            <a:r>
              <a:rPr lang="en-US" spc="-20" dirty="0"/>
              <a:t>data </a:t>
            </a:r>
            <a:r>
              <a:rPr lang="en-US" spc="-10" dirty="0"/>
              <a:t>warehouse </a:t>
            </a:r>
            <a:r>
              <a:rPr lang="en-US" spc="-15" dirty="0"/>
              <a:t>infrastructure  </a:t>
            </a:r>
            <a:r>
              <a:rPr lang="en-US" spc="-10" dirty="0"/>
              <a:t>tool </a:t>
            </a:r>
            <a:r>
              <a:rPr lang="en-US" spc="-20" dirty="0"/>
              <a:t>to </a:t>
            </a:r>
            <a:r>
              <a:rPr lang="en-US" spc="-10" dirty="0"/>
              <a:t>process structured </a:t>
            </a:r>
            <a:r>
              <a:rPr lang="en-US" spc="-20" dirty="0"/>
              <a:t>data </a:t>
            </a:r>
            <a:r>
              <a:rPr lang="en-US" dirty="0"/>
              <a:t>in </a:t>
            </a:r>
            <a:r>
              <a:rPr lang="en-US" spc="-5" dirty="0"/>
              <a:t>Hadoop. </a:t>
            </a:r>
            <a:r>
              <a:rPr lang="en-US" dirty="0"/>
              <a:t>It  </a:t>
            </a:r>
            <a:r>
              <a:rPr lang="en-US" spc="-5" dirty="0"/>
              <a:t>resides on </a:t>
            </a:r>
            <a:r>
              <a:rPr lang="en-US" spc="-15" dirty="0"/>
              <a:t>top </a:t>
            </a:r>
            <a:r>
              <a:rPr lang="en-US" spc="-5" dirty="0"/>
              <a:t>of Hadoop </a:t>
            </a:r>
            <a:r>
              <a:rPr lang="en-US" spc="-25" dirty="0"/>
              <a:t>to </a:t>
            </a:r>
            <a:r>
              <a:rPr lang="en-US" spc="-15" dirty="0"/>
              <a:t>summarize </a:t>
            </a:r>
            <a:r>
              <a:rPr lang="en-US" dirty="0"/>
              <a:t>Big  </a:t>
            </a:r>
            <a:r>
              <a:rPr lang="en-US" spc="-15" dirty="0"/>
              <a:t>Data, </a:t>
            </a:r>
            <a:r>
              <a:rPr lang="en-US" dirty="0"/>
              <a:t>and </a:t>
            </a:r>
            <a:r>
              <a:rPr lang="en-US" spc="-20" dirty="0"/>
              <a:t>makes </a:t>
            </a:r>
            <a:r>
              <a:rPr lang="en-US" dirty="0"/>
              <a:t>querying and </a:t>
            </a:r>
            <a:r>
              <a:rPr lang="en-US" spc="-5" dirty="0"/>
              <a:t>analyzing</a:t>
            </a:r>
            <a:r>
              <a:rPr lang="en-US" spc="105" dirty="0"/>
              <a:t> </a:t>
            </a:r>
            <a:r>
              <a:rPr lang="en-US" spc="-70" dirty="0"/>
              <a:t>easy.</a:t>
            </a:r>
          </a:p>
        </p:txBody>
      </p:sp>
    </p:spTree>
    <p:extLst>
      <p:ext uri="{BB962C8B-B14F-4D97-AF65-F5344CB8AC3E}">
        <p14:creationId xmlns:p14="http://schemas.microsoft.com/office/powerpoint/2010/main" val="1203733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635253"/>
            <a:ext cx="3795575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6510">
              <a:spcBef>
                <a:spcPts val="105"/>
              </a:spcBef>
            </a:pPr>
            <a:r>
              <a:rPr dirty="0"/>
              <a:t>Question - 02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2739" y="1610614"/>
            <a:ext cx="4836795" cy="273151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769620">
              <a:lnSpc>
                <a:spcPts val="2280"/>
              </a:lnSpc>
              <a:spcBef>
                <a:spcPts val="280"/>
              </a:spcBef>
            </a:pPr>
            <a:r>
              <a:rPr sz="2000" b="1" dirty="0">
                <a:latin typeface="Arial"/>
                <a:cs typeface="Arial"/>
              </a:rPr>
              <a:t>Which option is not correct</a:t>
            </a:r>
            <a:r>
              <a:rPr sz="2000" b="1" spc="-1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about  Metastore?</a:t>
            </a:r>
            <a:endParaRPr sz="2000">
              <a:latin typeface="Arial"/>
              <a:cs typeface="Arial"/>
            </a:endParaRPr>
          </a:p>
          <a:p>
            <a:pPr marL="469900" indent="-457200">
              <a:spcBef>
                <a:spcPts val="840"/>
              </a:spcBef>
              <a:buClr>
                <a:srgbClr val="959595"/>
              </a:buClr>
              <a:buSzPct val="88888"/>
              <a:buAutoNum type="arabicPeriod"/>
              <a:tabLst>
                <a:tab pos="469265" algn="l"/>
                <a:tab pos="469900" algn="l"/>
              </a:tabLst>
            </a:pPr>
            <a:r>
              <a:rPr b="1" dirty="0">
                <a:latin typeface="Arial"/>
                <a:cs typeface="Arial"/>
              </a:rPr>
              <a:t>It </a:t>
            </a:r>
            <a:r>
              <a:rPr b="1" spc="-5" dirty="0">
                <a:latin typeface="Arial"/>
                <a:cs typeface="Arial"/>
              </a:rPr>
              <a:t>stores the </a:t>
            </a:r>
            <a:r>
              <a:rPr b="1" dirty="0">
                <a:latin typeface="Arial"/>
                <a:cs typeface="Arial"/>
              </a:rPr>
              <a:t>table</a:t>
            </a:r>
            <a:r>
              <a:rPr b="1" spc="-5" dirty="0">
                <a:latin typeface="Arial"/>
                <a:cs typeface="Arial"/>
              </a:rPr>
              <a:t> location</a:t>
            </a:r>
            <a:endParaRPr>
              <a:latin typeface="Arial"/>
              <a:cs typeface="Arial"/>
            </a:endParaRPr>
          </a:p>
          <a:p>
            <a:pPr marL="469900" marR="575310" indent="-457200">
              <a:lnSpc>
                <a:spcPts val="2050"/>
              </a:lnSpc>
              <a:spcBef>
                <a:spcPts val="1060"/>
              </a:spcBef>
              <a:buClr>
                <a:srgbClr val="959595"/>
              </a:buClr>
              <a:buSzPct val="88888"/>
              <a:buAutoNum type="arabicPeriod"/>
              <a:tabLst>
                <a:tab pos="469265" algn="l"/>
                <a:tab pos="469900" algn="l"/>
              </a:tabLst>
            </a:pPr>
            <a:r>
              <a:rPr b="1" dirty="0">
                <a:latin typeface="Arial"/>
                <a:cs typeface="Arial"/>
              </a:rPr>
              <a:t>It </a:t>
            </a:r>
            <a:r>
              <a:rPr b="1" spc="-5" dirty="0">
                <a:latin typeface="Arial"/>
                <a:cs typeface="Arial"/>
              </a:rPr>
              <a:t>has information </a:t>
            </a:r>
            <a:r>
              <a:rPr b="1" dirty="0">
                <a:latin typeface="Arial"/>
                <a:cs typeface="Arial"/>
              </a:rPr>
              <a:t>about number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of  partitions and </a:t>
            </a:r>
            <a:r>
              <a:rPr b="1" spc="-5" dirty="0">
                <a:latin typeface="Arial"/>
                <a:cs typeface="Arial"/>
              </a:rPr>
              <a:t>number </a:t>
            </a:r>
            <a:r>
              <a:rPr b="1" dirty="0">
                <a:latin typeface="Arial"/>
                <a:cs typeface="Arial"/>
              </a:rPr>
              <a:t>of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buckets</a:t>
            </a:r>
            <a:endParaRPr>
              <a:latin typeface="Arial"/>
              <a:cs typeface="Arial"/>
            </a:endParaRPr>
          </a:p>
          <a:p>
            <a:pPr marL="469900" marR="5080" indent="-457200">
              <a:lnSpc>
                <a:spcPts val="2050"/>
              </a:lnSpc>
              <a:spcBef>
                <a:spcPts val="1000"/>
              </a:spcBef>
              <a:buClr>
                <a:srgbClr val="959595"/>
              </a:buClr>
              <a:buSzPct val="88888"/>
              <a:buAutoNum type="arabicPeriod"/>
              <a:tabLst>
                <a:tab pos="469265" algn="l"/>
                <a:tab pos="469900" algn="l"/>
              </a:tabLst>
            </a:pPr>
            <a:r>
              <a:rPr b="1" dirty="0">
                <a:latin typeface="Arial"/>
                <a:cs typeface="Arial"/>
              </a:rPr>
              <a:t>It </a:t>
            </a:r>
            <a:r>
              <a:rPr b="1" spc="-5" dirty="0">
                <a:latin typeface="Arial"/>
                <a:cs typeface="Arial"/>
              </a:rPr>
              <a:t>can </a:t>
            </a:r>
            <a:r>
              <a:rPr b="1" spc="-10" dirty="0">
                <a:latin typeface="Arial"/>
                <a:cs typeface="Arial"/>
              </a:rPr>
              <a:t>give you </a:t>
            </a:r>
            <a:r>
              <a:rPr b="1" dirty="0">
                <a:latin typeface="Arial"/>
                <a:cs typeface="Arial"/>
              </a:rPr>
              <a:t>time </a:t>
            </a:r>
            <a:r>
              <a:rPr b="1" spc="-5" dirty="0">
                <a:latin typeface="Arial"/>
                <a:cs typeface="Arial"/>
              </a:rPr>
              <a:t>at </a:t>
            </a:r>
            <a:r>
              <a:rPr b="1" spc="5" dirty="0">
                <a:latin typeface="Arial"/>
                <a:cs typeface="Arial"/>
              </a:rPr>
              <a:t>which </a:t>
            </a:r>
            <a:r>
              <a:rPr b="1" spc="-5" dirty="0">
                <a:latin typeface="Arial"/>
                <a:cs typeface="Arial"/>
              </a:rPr>
              <a:t>the </a:t>
            </a:r>
            <a:r>
              <a:rPr b="1" dirty="0">
                <a:latin typeface="Arial"/>
                <a:cs typeface="Arial"/>
              </a:rPr>
              <a:t>table </a:t>
            </a:r>
            <a:r>
              <a:rPr b="1" spc="-5" dirty="0">
                <a:latin typeface="Arial"/>
                <a:cs typeface="Arial"/>
              </a:rPr>
              <a:t>is  created</a:t>
            </a:r>
            <a:endParaRPr>
              <a:latin typeface="Arial"/>
              <a:cs typeface="Arial"/>
            </a:endParaRPr>
          </a:p>
          <a:p>
            <a:pPr marL="469900" indent="-457200">
              <a:spcBef>
                <a:spcPts val="844"/>
              </a:spcBef>
              <a:buClr>
                <a:srgbClr val="959595"/>
              </a:buClr>
              <a:buSzPct val="88888"/>
              <a:buAutoNum type="arabicPeriod"/>
              <a:tabLst>
                <a:tab pos="469265" algn="l"/>
                <a:tab pos="469900" algn="l"/>
              </a:tabLst>
            </a:pPr>
            <a:r>
              <a:rPr b="1" dirty="0">
                <a:latin typeface="Arial"/>
                <a:cs typeface="Arial"/>
              </a:rPr>
              <a:t>It </a:t>
            </a:r>
            <a:r>
              <a:rPr b="1" spc="-5" dirty="0">
                <a:latin typeface="Arial"/>
                <a:cs typeface="Arial"/>
              </a:rPr>
              <a:t>stores the actual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data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5188" y="2302130"/>
            <a:ext cx="2984373" cy="2984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1" y="635253"/>
            <a:ext cx="500358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spcBef>
                <a:spcPts val="105"/>
              </a:spcBef>
            </a:pPr>
            <a:r>
              <a:rPr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– 02 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84927" y="2825623"/>
            <a:ext cx="4177029" cy="57195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050"/>
              </a:lnSpc>
              <a:spcBef>
                <a:spcPts val="260"/>
              </a:spcBef>
            </a:pPr>
            <a:r>
              <a:rPr b="1" spc="-5" dirty="0">
                <a:latin typeface="Arial"/>
                <a:cs typeface="Arial"/>
              </a:rPr>
              <a:t>4. Metastore stores </a:t>
            </a:r>
            <a:r>
              <a:rPr b="1" dirty="0">
                <a:latin typeface="Arial"/>
                <a:cs typeface="Arial"/>
              </a:rPr>
              <a:t>only the </a:t>
            </a:r>
            <a:r>
              <a:rPr b="1" spc="-5" dirty="0">
                <a:latin typeface="Arial"/>
                <a:cs typeface="Arial"/>
              </a:rPr>
              <a:t>metadata.  </a:t>
            </a:r>
            <a:r>
              <a:rPr b="1" spc="-10" dirty="0">
                <a:latin typeface="Arial"/>
                <a:cs typeface="Arial"/>
              </a:rPr>
              <a:t>Actual </a:t>
            </a:r>
            <a:r>
              <a:rPr b="1" spc="-5" dirty="0">
                <a:latin typeface="Arial"/>
                <a:cs typeface="Arial"/>
              </a:rPr>
              <a:t>data is stored </a:t>
            </a:r>
            <a:r>
              <a:rPr b="1" dirty="0">
                <a:latin typeface="Arial"/>
                <a:cs typeface="Arial"/>
              </a:rPr>
              <a:t>in</a:t>
            </a:r>
            <a:r>
              <a:rPr b="1" spc="6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HDFS.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8099" y="2365288"/>
            <a:ext cx="3708273" cy="2959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8729134" y="6170063"/>
            <a:ext cx="911939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spc="-5" dirty="0"/>
              <a:t>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0114664" y="6163651"/>
            <a:ext cx="683339" cy="12054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25400">
              <a:spcBef>
                <a:spcPts val="100"/>
              </a:spcBef>
            </a:pPr>
            <a:fld id="{81D60167-4931-47E6-BA6A-407CBD079E47}" type="slidenum">
              <a:rPr spc="-5" dirty="0"/>
              <a:pPr marL="25400">
                <a:spcBef>
                  <a:spcPts val="100"/>
                </a:spcBef>
              </a:pPr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635253"/>
            <a:ext cx="4187825" cy="39116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512597"/>
                </a:solidFill>
                <a:latin typeface="Arial"/>
                <a:cs typeface="Arial"/>
              </a:rPr>
              <a:t>Question – </a:t>
            </a:r>
            <a:r>
              <a:rPr sz="2400" b="1" spc="-5" dirty="0">
                <a:solidFill>
                  <a:srgbClr val="512597"/>
                </a:solidFill>
                <a:latin typeface="Arial"/>
                <a:cs typeface="Arial"/>
              </a:rPr>
              <a:t>03 </a:t>
            </a:r>
            <a:r>
              <a:rPr sz="2400" b="1" dirty="0">
                <a:solidFill>
                  <a:srgbClr val="512597"/>
                </a:solidFill>
                <a:latin typeface="Arial"/>
                <a:cs typeface="Arial"/>
              </a:rPr>
              <a:t>(last</a:t>
            </a:r>
            <a:r>
              <a:rPr sz="2400" b="1" spc="-85" dirty="0">
                <a:solidFill>
                  <a:srgbClr val="51259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12597"/>
                </a:solidFill>
                <a:latin typeface="Arial"/>
                <a:cs typeface="Arial"/>
              </a:rPr>
              <a:t>question)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2739" y="1483613"/>
            <a:ext cx="4533265" cy="2593018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spcBef>
                <a:spcPts val="1100"/>
              </a:spcBef>
            </a:pPr>
            <a:r>
              <a:rPr sz="2000" b="1" dirty="0">
                <a:latin typeface="Arial"/>
                <a:cs typeface="Arial"/>
              </a:rPr>
              <a:t>What is incorrect about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Hive?</a:t>
            </a:r>
            <a:endParaRPr sz="2000">
              <a:latin typeface="Arial"/>
              <a:cs typeface="Arial"/>
            </a:endParaRPr>
          </a:p>
          <a:p>
            <a:pPr marL="469900" marR="5080" indent="-457200">
              <a:lnSpc>
                <a:spcPts val="2050"/>
              </a:lnSpc>
              <a:spcBef>
                <a:spcPts val="1060"/>
              </a:spcBef>
              <a:buClr>
                <a:srgbClr val="959595"/>
              </a:buClr>
              <a:buSzPct val="88888"/>
              <a:buAutoNum type="arabicPeriod"/>
              <a:tabLst>
                <a:tab pos="469265" algn="l"/>
                <a:tab pos="469900" algn="l"/>
              </a:tabLst>
            </a:pPr>
            <a:r>
              <a:rPr b="1" spc="-15" dirty="0">
                <a:latin typeface="Arial"/>
                <a:cs typeface="Arial"/>
              </a:rPr>
              <a:t>Hive </a:t>
            </a:r>
            <a:r>
              <a:rPr b="1" spc="-5" dirty="0">
                <a:latin typeface="Arial"/>
                <a:cs typeface="Arial"/>
              </a:rPr>
              <a:t>internally generates MapReduce  </a:t>
            </a:r>
            <a:r>
              <a:rPr b="1" dirty="0">
                <a:latin typeface="Arial"/>
                <a:cs typeface="Arial"/>
              </a:rPr>
              <a:t>jobs to </a:t>
            </a:r>
            <a:r>
              <a:rPr b="1" spc="-15" dirty="0">
                <a:latin typeface="Arial"/>
                <a:cs typeface="Arial"/>
              </a:rPr>
              <a:t>serve </a:t>
            </a:r>
            <a:r>
              <a:rPr b="1" spc="-5" dirty="0">
                <a:latin typeface="Arial"/>
                <a:cs typeface="Arial"/>
              </a:rPr>
              <a:t>your</a:t>
            </a:r>
            <a:r>
              <a:rPr b="1" spc="5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query</a:t>
            </a:r>
            <a:endParaRPr>
              <a:latin typeface="Arial"/>
              <a:cs typeface="Arial"/>
            </a:endParaRPr>
          </a:p>
          <a:p>
            <a:pPr marL="469900" indent="-457200">
              <a:spcBef>
                <a:spcPts val="855"/>
              </a:spcBef>
              <a:buClr>
                <a:srgbClr val="959595"/>
              </a:buClr>
              <a:buSzPct val="88888"/>
              <a:buAutoNum type="arabicPeriod"/>
              <a:tabLst>
                <a:tab pos="469265" algn="l"/>
                <a:tab pos="469900" algn="l"/>
              </a:tabLst>
            </a:pPr>
            <a:r>
              <a:rPr b="1" spc="-15" dirty="0">
                <a:latin typeface="Arial"/>
                <a:cs typeface="Arial"/>
              </a:rPr>
              <a:t>Hive </a:t>
            </a:r>
            <a:r>
              <a:rPr b="1" spc="-5" dirty="0">
                <a:latin typeface="Arial"/>
                <a:cs typeface="Arial"/>
              </a:rPr>
              <a:t>runs </a:t>
            </a:r>
            <a:r>
              <a:rPr b="1" dirty="0">
                <a:latin typeface="Arial"/>
                <a:cs typeface="Arial"/>
              </a:rPr>
              <a:t>on top of</a:t>
            </a:r>
            <a:r>
              <a:rPr b="1" spc="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HDFS</a:t>
            </a:r>
            <a:endParaRPr>
              <a:latin typeface="Arial"/>
              <a:cs typeface="Arial"/>
            </a:endParaRPr>
          </a:p>
          <a:p>
            <a:pPr marL="469900" indent="-457200">
              <a:spcBef>
                <a:spcPts val="885"/>
              </a:spcBef>
              <a:buClr>
                <a:srgbClr val="959595"/>
              </a:buClr>
              <a:buSzPct val="88888"/>
              <a:buAutoNum type="arabicPeriod"/>
              <a:tabLst>
                <a:tab pos="469265" algn="l"/>
                <a:tab pos="469900" algn="l"/>
              </a:tabLst>
            </a:pPr>
            <a:r>
              <a:rPr b="1" spc="-15" dirty="0">
                <a:latin typeface="Arial"/>
                <a:cs typeface="Arial"/>
              </a:rPr>
              <a:t>Hive </a:t>
            </a:r>
            <a:r>
              <a:rPr b="1" spc="-5" dirty="0">
                <a:latin typeface="Arial"/>
                <a:cs typeface="Arial"/>
              </a:rPr>
              <a:t>is a proprietary</a:t>
            </a:r>
            <a:r>
              <a:rPr b="1" spc="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software</a:t>
            </a:r>
            <a:endParaRPr>
              <a:latin typeface="Arial"/>
              <a:cs typeface="Arial"/>
            </a:endParaRPr>
          </a:p>
          <a:p>
            <a:pPr marL="469900" marR="171450" indent="-457200">
              <a:lnSpc>
                <a:spcPts val="2050"/>
              </a:lnSpc>
              <a:spcBef>
                <a:spcPts val="1050"/>
              </a:spcBef>
              <a:buClr>
                <a:srgbClr val="959595"/>
              </a:buClr>
              <a:buSzPct val="88888"/>
              <a:buAutoNum type="arabicPeriod"/>
              <a:tabLst>
                <a:tab pos="469265" algn="l"/>
                <a:tab pos="469900" algn="l"/>
              </a:tabLst>
            </a:pPr>
            <a:r>
              <a:rPr b="1" spc="-15" dirty="0">
                <a:latin typeface="Arial"/>
                <a:cs typeface="Arial"/>
              </a:rPr>
              <a:t>Hive </a:t>
            </a:r>
            <a:r>
              <a:rPr b="1" dirty="0">
                <a:latin typeface="Arial"/>
                <a:cs typeface="Arial"/>
              </a:rPr>
              <a:t>supports multiple </a:t>
            </a:r>
            <a:r>
              <a:rPr b="1" spc="-5" dirty="0">
                <a:latin typeface="Arial"/>
                <a:cs typeface="Arial"/>
              </a:rPr>
              <a:t>interfaces </a:t>
            </a:r>
            <a:r>
              <a:rPr b="1" dirty="0">
                <a:latin typeface="Arial"/>
                <a:cs typeface="Arial"/>
              </a:rPr>
              <a:t>to  </a:t>
            </a:r>
            <a:r>
              <a:rPr b="1" spc="-5" dirty="0">
                <a:latin typeface="Arial"/>
                <a:cs typeface="Arial"/>
              </a:rPr>
              <a:t>interact </a:t>
            </a:r>
            <a:r>
              <a:rPr b="1" spc="10" dirty="0">
                <a:latin typeface="Arial"/>
                <a:cs typeface="Arial"/>
              </a:rPr>
              <a:t>with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5188" y="2302130"/>
            <a:ext cx="2984373" cy="2984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1" y="635253"/>
            <a:ext cx="3160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512597"/>
                </a:solidFill>
                <a:latin typeface="Arial"/>
                <a:cs typeface="Arial"/>
              </a:rPr>
              <a:t>Question – </a:t>
            </a:r>
            <a:r>
              <a:rPr sz="2400" b="1" spc="-5" dirty="0">
                <a:solidFill>
                  <a:srgbClr val="512597"/>
                </a:solidFill>
                <a:latin typeface="Arial"/>
                <a:cs typeface="Arial"/>
              </a:rPr>
              <a:t>03</a:t>
            </a:r>
            <a:r>
              <a:rPr sz="2400" b="1" spc="-90" dirty="0">
                <a:solidFill>
                  <a:srgbClr val="51259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12597"/>
                </a:solidFill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84927" y="2825622"/>
            <a:ext cx="4126865" cy="84125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050"/>
              </a:lnSpc>
              <a:spcBef>
                <a:spcPts val="260"/>
              </a:spcBef>
            </a:pPr>
            <a:r>
              <a:rPr b="1" spc="-5" dirty="0">
                <a:latin typeface="Arial"/>
                <a:cs typeface="Arial"/>
              </a:rPr>
              <a:t>3. </a:t>
            </a:r>
            <a:r>
              <a:rPr b="1" spc="-15" dirty="0">
                <a:latin typeface="Arial"/>
                <a:cs typeface="Arial"/>
              </a:rPr>
              <a:t>Hive </a:t>
            </a:r>
            <a:r>
              <a:rPr b="1" spc="-5" dirty="0">
                <a:latin typeface="Arial"/>
                <a:cs typeface="Arial"/>
              </a:rPr>
              <a:t>is an </a:t>
            </a:r>
            <a:r>
              <a:rPr b="1" dirty="0">
                <a:latin typeface="Arial"/>
                <a:cs typeface="Arial"/>
              </a:rPr>
              <a:t>open </a:t>
            </a:r>
            <a:r>
              <a:rPr b="1" spc="-5" dirty="0">
                <a:latin typeface="Arial"/>
                <a:cs typeface="Arial"/>
              </a:rPr>
              <a:t>source. Not a  proprietary </a:t>
            </a:r>
            <a:r>
              <a:rPr b="1" dirty="0">
                <a:latin typeface="Arial"/>
                <a:cs typeface="Arial"/>
              </a:rPr>
              <a:t>software. </a:t>
            </a:r>
            <a:r>
              <a:rPr b="1" spc="-15" dirty="0">
                <a:latin typeface="Arial"/>
                <a:cs typeface="Arial"/>
              </a:rPr>
              <a:t>Hive </a:t>
            </a:r>
            <a:r>
              <a:rPr b="1" spc="-5" dirty="0">
                <a:latin typeface="Arial"/>
                <a:cs typeface="Arial"/>
              </a:rPr>
              <a:t>community  is </a:t>
            </a:r>
            <a:r>
              <a:rPr b="1" dirty="0">
                <a:latin typeface="Arial"/>
                <a:cs typeface="Arial"/>
              </a:rPr>
              <a:t>growing </a:t>
            </a:r>
            <a:r>
              <a:rPr b="1" spc="-15" dirty="0">
                <a:latin typeface="Arial"/>
                <a:cs typeface="Arial"/>
              </a:rPr>
              <a:t>very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rapidly.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8099" y="2364626"/>
            <a:ext cx="3883533" cy="3109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3662" y="674065"/>
            <a:ext cx="3886835" cy="566822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6510">
              <a:spcBef>
                <a:spcPts val="105"/>
              </a:spcBef>
            </a:pPr>
            <a:r>
              <a:rPr dirty="0"/>
              <a:t>Type 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941" y="1552321"/>
            <a:ext cx="5178425" cy="1343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Boolean :-</a:t>
            </a:r>
            <a:r>
              <a:rPr sz="24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true/false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spcBef>
                <a:spcPts val="580"/>
              </a:spcBef>
              <a:buChar char="•"/>
              <a:tabLst>
                <a:tab pos="354965" algn="l"/>
                <a:tab pos="355600" algn="l"/>
                <a:tab pos="3129280" algn="l"/>
              </a:tabLst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Integers</a:t>
            </a:r>
            <a:r>
              <a:rPr sz="2400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:-</a:t>
            </a:r>
            <a:r>
              <a:rPr sz="2400" spc="-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7E7E7E"/>
                </a:solidFill>
                <a:latin typeface="Arial"/>
                <a:cs typeface="Arial"/>
              </a:rPr>
              <a:t>TinyInt	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1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byte</a:t>
            </a:r>
            <a:r>
              <a:rPr sz="2400" spc="-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integer</a:t>
            </a:r>
            <a:endParaRPr sz="2400" dirty="0">
              <a:latin typeface="Arial"/>
              <a:cs typeface="Arial"/>
            </a:endParaRPr>
          </a:p>
          <a:p>
            <a:pPr marL="1864360">
              <a:spcBef>
                <a:spcPts val="580"/>
              </a:spcBef>
              <a:tabLst>
                <a:tab pos="3134360" algn="l"/>
              </a:tabLst>
            </a:pP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SmallInt	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2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byte</a:t>
            </a:r>
            <a:r>
              <a:rPr sz="2400" spc="-8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integer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2815" y="2870197"/>
            <a:ext cx="804545" cy="90296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spcBef>
                <a:spcPts val="67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INT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580"/>
              </a:spcBef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B</a:t>
            </a:r>
            <a:r>
              <a:rPr sz="2400" spc="-15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gInt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74107" y="2870197"/>
            <a:ext cx="2098040" cy="90296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39395" indent="-184785">
              <a:spcBef>
                <a:spcPts val="670"/>
              </a:spcBef>
              <a:buChar char="-"/>
              <a:tabLst>
                <a:tab pos="240029" algn="l"/>
              </a:tabLst>
            </a:pP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4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byte</a:t>
            </a:r>
            <a:r>
              <a:rPr sz="2400" spc="-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integer</a:t>
            </a:r>
            <a:endParaRPr sz="2400">
              <a:latin typeface="Arial"/>
              <a:cs typeface="Arial"/>
            </a:endParaRPr>
          </a:p>
          <a:p>
            <a:pPr marL="198120" indent="-186055">
              <a:spcBef>
                <a:spcPts val="580"/>
              </a:spcBef>
              <a:buChar char="-"/>
              <a:tabLst>
                <a:tab pos="198755" algn="l"/>
              </a:tabLst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8 byte</a:t>
            </a:r>
            <a:r>
              <a:rPr sz="2400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integer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9941" y="3747897"/>
            <a:ext cx="444944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Floating point :- Float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/</a:t>
            </a:r>
            <a:r>
              <a:rPr sz="24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Double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String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21989" y="674065"/>
            <a:ext cx="4747260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Complex</a:t>
            </a:r>
            <a:r>
              <a:rPr spc="-85" dirty="0"/>
              <a:t> </a:t>
            </a:r>
            <a:r>
              <a:rPr spc="-75" dirty="0"/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941" y="1552321"/>
            <a:ext cx="1165225" cy="1343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Struts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Maps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Array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6392" y="674065"/>
            <a:ext cx="4377690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5" dirty="0"/>
              <a:t>Types </a:t>
            </a:r>
            <a:r>
              <a:rPr dirty="0"/>
              <a:t>of</a:t>
            </a:r>
            <a:r>
              <a:rPr spc="15" dirty="0"/>
              <a:t> </a:t>
            </a:r>
            <a:r>
              <a:rPr spc="-90" dirty="0"/>
              <a:t>Table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940" y="1552320"/>
            <a:ext cx="2296160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Internal</a:t>
            </a:r>
            <a:r>
              <a:rPr sz="2400" spc="-1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7E7E7E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External</a:t>
            </a:r>
            <a:r>
              <a:rPr sz="2400" spc="-9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7E7E7E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47AA-FB90-40CD-A762-ED579E4A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764" y="3050797"/>
            <a:ext cx="8596668" cy="132080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59736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CC198B7-7974-43CA-A144-AEC1C76AA0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62466" y="492584"/>
            <a:ext cx="432435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Hive</a:t>
            </a:r>
            <a:r>
              <a:rPr spc="-55" dirty="0"/>
              <a:t> </a:t>
            </a:r>
            <a:r>
              <a:rPr spc="45" dirty="0"/>
              <a:t>Applications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1234F96-B4C7-49A2-862A-A407A1C9AF33}"/>
              </a:ext>
            </a:extLst>
          </p:cNvPr>
          <p:cNvSpPr txBox="1"/>
          <p:nvPr/>
        </p:nvSpPr>
        <p:spPr>
          <a:xfrm>
            <a:off x="529954" y="1523816"/>
            <a:ext cx="7840345" cy="436816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51790" indent="-339725">
              <a:lnSpc>
                <a:spcPct val="100000"/>
              </a:lnSpc>
              <a:spcBef>
                <a:spcPts val="835"/>
              </a:spcBef>
              <a:buChar char="•"/>
              <a:tabLst>
                <a:tab pos="352425" algn="l"/>
              </a:tabLst>
            </a:pPr>
            <a:r>
              <a:rPr sz="3150" spc="5" dirty="0">
                <a:latin typeface="Courier New"/>
                <a:cs typeface="Courier New"/>
              </a:rPr>
              <a:t>Log</a:t>
            </a:r>
            <a:r>
              <a:rPr sz="3150" dirty="0">
                <a:latin typeface="Courier New"/>
                <a:cs typeface="Courier New"/>
              </a:rPr>
              <a:t> processing</a:t>
            </a:r>
            <a:endParaRPr sz="3150">
              <a:latin typeface="Courier New"/>
              <a:cs typeface="Courier New"/>
            </a:endParaRPr>
          </a:p>
          <a:p>
            <a:pPr marL="351790" indent="-339725">
              <a:lnSpc>
                <a:spcPct val="100000"/>
              </a:lnSpc>
              <a:spcBef>
                <a:spcPts val="735"/>
              </a:spcBef>
              <a:buChar char="•"/>
              <a:tabLst>
                <a:tab pos="352425" algn="l"/>
              </a:tabLst>
            </a:pPr>
            <a:r>
              <a:rPr sz="3150" spc="5" dirty="0">
                <a:latin typeface="Courier New"/>
                <a:cs typeface="Courier New"/>
              </a:rPr>
              <a:t>Text</a:t>
            </a:r>
            <a:r>
              <a:rPr sz="3150" dirty="0">
                <a:latin typeface="Courier New"/>
                <a:cs typeface="Courier New"/>
              </a:rPr>
              <a:t> mining</a:t>
            </a:r>
            <a:endParaRPr sz="3150">
              <a:latin typeface="Courier New"/>
              <a:cs typeface="Courier New"/>
            </a:endParaRPr>
          </a:p>
          <a:p>
            <a:pPr marL="351790" indent="-339725">
              <a:lnSpc>
                <a:spcPct val="100000"/>
              </a:lnSpc>
              <a:spcBef>
                <a:spcPts val="770"/>
              </a:spcBef>
              <a:buChar char="•"/>
              <a:tabLst>
                <a:tab pos="352425" algn="l"/>
              </a:tabLst>
            </a:pPr>
            <a:r>
              <a:rPr sz="3150" dirty="0">
                <a:latin typeface="Courier New"/>
                <a:cs typeface="Courier New"/>
              </a:rPr>
              <a:t>Document indexing</a:t>
            </a:r>
            <a:endParaRPr sz="3150">
              <a:latin typeface="Courier New"/>
              <a:cs typeface="Courier New"/>
            </a:endParaRPr>
          </a:p>
          <a:p>
            <a:pPr marL="351790" marR="1210310" indent="-339725">
              <a:lnSpc>
                <a:spcPct val="99900"/>
              </a:lnSpc>
              <a:spcBef>
                <a:spcPts val="875"/>
              </a:spcBef>
              <a:buChar char="•"/>
              <a:tabLst>
                <a:tab pos="352425" algn="l"/>
              </a:tabLst>
            </a:pPr>
            <a:r>
              <a:rPr sz="3150" dirty="0">
                <a:latin typeface="Courier New"/>
                <a:cs typeface="Courier New"/>
              </a:rPr>
              <a:t>Customer-facing business  intelligence (e.g., Google  Analytics)</a:t>
            </a:r>
            <a:endParaRPr sz="3150">
              <a:latin typeface="Courier New"/>
              <a:cs typeface="Courier New"/>
            </a:endParaRPr>
          </a:p>
          <a:p>
            <a:pPr marL="351790" marR="5080" indent="-339725">
              <a:lnSpc>
                <a:spcPct val="102899"/>
              </a:lnSpc>
              <a:spcBef>
                <a:spcPts val="630"/>
              </a:spcBef>
              <a:buChar char="•"/>
              <a:tabLst>
                <a:tab pos="352425" algn="l"/>
              </a:tabLst>
            </a:pPr>
            <a:r>
              <a:rPr sz="3150" dirty="0">
                <a:latin typeface="Courier New"/>
                <a:cs typeface="Courier New"/>
              </a:rPr>
              <a:t>Predictive modeling, hypothesis  testing</a:t>
            </a:r>
            <a:endParaRPr sz="315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895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F902E8E-CE50-482E-9098-7460AB4339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1101" y="248157"/>
            <a:ext cx="37026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Features </a:t>
            </a:r>
            <a:r>
              <a:rPr spc="-5" dirty="0"/>
              <a:t>of</a:t>
            </a:r>
            <a:r>
              <a:rPr spc="-55" dirty="0"/>
              <a:t> </a:t>
            </a:r>
            <a:r>
              <a:rPr spc="-15" dirty="0"/>
              <a:t>Hive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CCA4D6A-178A-4FA3-80AE-3E20E2BB82AB}"/>
              </a:ext>
            </a:extLst>
          </p:cNvPr>
          <p:cNvSpPr txBox="1"/>
          <p:nvPr/>
        </p:nvSpPr>
        <p:spPr>
          <a:xfrm>
            <a:off x="535940" y="1563065"/>
            <a:ext cx="7910195" cy="414147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79755" indent="-342900">
              <a:lnSpc>
                <a:spcPts val="3240"/>
              </a:lnSpc>
              <a:spcBef>
                <a:spcPts val="5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It </a:t>
            </a:r>
            <a:r>
              <a:rPr sz="3000" spc="-20" dirty="0">
                <a:latin typeface="Calibri"/>
                <a:cs typeface="Calibri"/>
              </a:rPr>
              <a:t>stores </a:t>
            </a:r>
            <a:r>
              <a:rPr sz="3000" spc="-5" dirty="0">
                <a:latin typeface="Calibri"/>
                <a:cs typeface="Calibri"/>
              </a:rPr>
              <a:t>schema </a:t>
            </a:r>
            <a:r>
              <a:rPr sz="3000" dirty="0">
                <a:latin typeface="Calibri"/>
                <a:cs typeface="Calibri"/>
              </a:rPr>
              <a:t>in a </a:t>
            </a:r>
            <a:r>
              <a:rPr sz="3000" spc="-10" dirty="0">
                <a:latin typeface="Calibri"/>
                <a:cs typeface="Calibri"/>
              </a:rPr>
              <a:t>database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processed  </a:t>
            </a:r>
            <a:r>
              <a:rPr sz="3000" spc="-15" dirty="0">
                <a:latin typeface="Calibri"/>
                <a:cs typeface="Calibri"/>
              </a:rPr>
              <a:t>data into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HDFS.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It </a:t>
            </a:r>
            <a:r>
              <a:rPr sz="3000" spc="-10" dirty="0">
                <a:latin typeface="Calibri"/>
                <a:cs typeface="Calibri"/>
              </a:rPr>
              <a:t>is </a:t>
            </a:r>
            <a:r>
              <a:rPr sz="3000" spc="-5" dirty="0">
                <a:latin typeface="Calibri"/>
                <a:cs typeface="Calibri"/>
              </a:rPr>
              <a:t>designed </a:t>
            </a:r>
            <a:r>
              <a:rPr sz="3000" spc="-25" dirty="0">
                <a:latin typeface="Calibri"/>
                <a:cs typeface="Calibri"/>
              </a:rPr>
              <a:t>for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80" dirty="0">
                <a:latin typeface="Calibri"/>
                <a:cs typeface="Calibri"/>
              </a:rPr>
              <a:t>OLAP.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ts val="324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It </a:t>
            </a:r>
            <a:r>
              <a:rPr sz="3000" spc="-15" dirty="0">
                <a:latin typeface="Calibri"/>
                <a:cs typeface="Calibri"/>
              </a:rPr>
              <a:t>provides </a:t>
            </a:r>
            <a:r>
              <a:rPr sz="3000" spc="-5" dirty="0">
                <a:latin typeface="Calibri"/>
                <a:cs typeface="Calibri"/>
              </a:rPr>
              <a:t>SQL </a:t>
            </a:r>
            <a:r>
              <a:rPr sz="3000" dirty="0">
                <a:latin typeface="Calibri"/>
                <a:cs typeface="Calibri"/>
              </a:rPr>
              <a:t>type </a:t>
            </a:r>
            <a:r>
              <a:rPr sz="3000" spc="-5" dirty="0">
                <a:latin typeface="Calibri"/>
                <a:cs typeface="Calibri"/>
              </a:rPr>
              <a:t>language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5" dirty="0">
                <a:latin typeface="Calibri"/>
                <a:cs typeface="Calibri"/>
              </a:rPr>
              <a:t>querying called  HiveQL or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HQL.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It </a:t>
            </a:r>
            <a:r>
              <a:rPr sz="3000" spc="-10" dirty="0">
                <a:latin typeface="Calibri"/>
                <a:cs typeface="Calibri"/>
              </a:rPr>
              <a:t>is </a:t>
            </a:r>
            <a:r>
              <a:rPr sz="3000" spc="-40" dirty="0">
                <a:latin typeface="Calibri"/>
                <a:cs typeface="Calibri"/>
              </a:rPr>
              <a:t>familiar, </a:t>
            </a:r>
            <a:r>
              <a:rPr sz="3000" spc="-20" dirty="0">
                <a:latin typeface="Calibri"/>
                <a:cs typeface="Calibri"/>
              </a:rPr>
              <a:t>fast, </a:t>
            </a:r>
            <a:r>
              <a:rPr sz="3000" spc="-5" dirty="0">
                <a:latin typeface="Calibri"/>
                <a:cs typeface="Calibri"/>
              </a:rPr>
              <a:t>scalable,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7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extensible.</a:t>
            </a:r>
            <a:endParaRPr sz="3000">
              <a:latin typeface="Calibri"/>
              <a:cs typeface="Calibri"/>
            </a:endParaRPr>
          </a:p>
          <a:p>
            <a:pPr marL="355600" marR="661035" indent="-342900">
              <a:lnSpc>
                <a:spcPct val="90000"/>
              </a:lnSpc>
              <a:spcBef>
                <a:spcPts val="720"/>
              </a:spcBef>
              <a:buFont typeface="Arial"/>
              <a:buChar char="•"/>
              <a:tabLst>
                <a:tab pos="440690" algn="l"/>
                <a:tab pos="441325" algn="l"/>
              </a:tabLst>
            </a:pPr>
            <a:r>
              <a:rPr dirty="0"/>
              <a:t>	</a:t>
            </a:r>
            <a:r>
              <a:rPr sz="3000" spc="-10" dirty="0">
                <a:latin typeface="Calibri"/>
                <a:cs typeface="Calibri"/>
              </a:rPr>
              <a:t>Hive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10" dirty="0">
                <a:latin typeface="Calibri"/>
                <a:cs typeface="Calibri"/>
              </a:rPr>
              <a:t>designed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15" dirty="0">
                <a:latin typeface="Calibri"/>
                <a:cs typeface="Calibri"/>
              </a:rPr>
              <a:t>easy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20" dirty="0">
                <a:latin typeface="Calibri"/>
                <a:cs typeface="Calibri"/>
              </a:rPr>
              <a:t>effective data  </a:t>
            </a:r>
            <a:r>
              <a:rPr sz="3000" spc="-10" dirty="0">
                <a:latin typeface="Calibri"/>
                <a:cs typeface="Calibri"/>
              </a:rPr>
              <a:t>aggregation, ad-hoc </a:t>
            </a:r>
            <a:r>
              <a:rPr sz="3000" spc="-5" dirty="0">
                <a:latin typeface="Calibri"/>
                <a:cs typeface="Calibri"/>
              </a:rPr>
              <a:t>querying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analysis </a:t>
            </a:r>
            <a:r>
              <a:rPr sz="3000" spc="-5" dirty="0">
                <a:latin typeface="Calibri"/>
                <a:cs typeface="Calibri"/>
              </a:rPr>
              <a:t>of  </a:t>
            </a:r>
            <a:r>
              <a:rPr sz="3000" spc="-10" dirty="0">
                <a:latin typeface="Calibri"/>
                <a:cs typeface="Calibri"/>
              </a:rPr>
              <a:t>huge volumes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data.</a:t>
            </a:r>
            <a:endParaRPr sz="3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457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FEB6BB7-A526-486E-A0D0-AD98A2483F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68802" y="157099"/>
            <a:ext cx="24034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Hive </a:t>
            </a:r>
            <a:r>
              <a:rPr spc="-10" dirty="0"/>
              <a:t>is</a:t>
            </a:r>
            <a:r>
              <a:rPr spc="-50" dirty="0"/>
              <a:t> </a:t>
            </a:r>
            <a:r>
              <a:rPr spc="-5" dirty="0"/>
              <a:t>not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B6496E8-A0AB-462F-BF59-D89FEDC91DC1}"/>
              </a:ext>
            </a:extLst>
          </p:cNvPr>
          <p:cNvSpPr txBox="1"/>
          <p:nvPr/>
        </p:nvSpPr>
        <p:spPr>
          <a:xfrm>
            <a:off x="535940" y="1509941"/>
            <a:ext cx="8014970" cy="275780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relational database</a:t>
            </a:r>
            <a:endParaRPr sz="3200">
              <a:latin typeface="Calibri"/>
              <a:cs typeface="Calibri"/>
            </a:endParaRPr>
          </a:p>
          <a:p>
            <a:pPr marL="355600" marR="59499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design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OnLine </a:t>
            </a:r>
            <a:r>
              <a:rPr sz="3200" spc="-25" dirty="0">
                <a:latin typeface="Calibri"/>
                <a:cs typeface="Calibri"/>
              </a:rPr>
              <a:t>Transaction </a:t>
            </a:r>
            <a:r>
              <a:rPr sz="3200" spc="-10" dirty="0">
                <a:latin typeface="Calibri"/>
                <a:cs typeface="Calibri"/>
              </a:rPr>
              <a:t>Processing  </a:t>
            </a:r>
            <a:r>
              <a:rPr sz="3200" spc="-45" dirty="0">
                <a:latin typeface="Calibri"/>
                <a:cs typeface="Calibri"/>
              </a:rPr>
              <a:t>(OLTP)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 language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real-time </a:t>
            </a:r>
            <a:r>
              <a:rPr sz="3200" spc="-5" dirty="0">
                <a:latin typeface="Calibri"/>
                <a:cs typeface="Calibri"/>
              </a:rPr>
              <a:t>queries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row-level  </a:t>
            </a:r>
            <a:r>
              <a:rPr sz="3200" spc="-10" dirty="0">
                <a:latin typeface="Calibri"/>
                <a:cs typeface="Calibri"/>
              </a:rPr>
              <a:t>updates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480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53B1C41-4D2F-4F0F-A2F4-4F34E7CB89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2476" y="461899"/>
            <a:ext cx="45586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Architecture </a:t>
            </a:r>
            <a:r>
              <a:rPr spc="-5" dirty="0"/>
              <a:t>of</a:t>
            </a:r>
            <a:r>
              <a:rPr spc="-50" dirty="0"/>
              <a:t> </a:t>
            </a:r>
            <a:r>
              <a:rPr spc="-15" dirty="0"/>
              <a:t>Hive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A9B8734-33D6-4540-8E51-9CB740E47BC2}"/>
              </a:ext>
            </a:extLst>
          </p:cNvPr>
          <p:cNvSpPr txBox="1"/>
          <p:nvPr/>
        </p:nvSpPr>
        <p:spPr>
          <a:xfrm>
            <a:off x="2793490" y="1426088"/>
            <a:ext cx="3556635" cy="431863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dirty="0">
                <a:latin typeface="Calibri"/>
                <a:cs typeface="Calibri"/>
              </a:rPr>
              <a:t>3 major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components:</a:t>
            </a:r>
            <a:endParaRPr sz="3200" dirty="0">
              <a:latin typeface="Calibri"/>
              <a:cs typeface="Calibri"/>
            </a:endParaRPr>
          </a:p>
          <a:p>
            <a:pPr marL="447040" indent="-43497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447040" algn="l"/>
                <a:tab pos="447675" algn="l"/>
              </a:tabLst>
            </a:pPr>
            <a:r>
              <a:rPr sz="3200" spc="-15" dirty="0">
                <a:latin typeface="Calibri"/>
                <a:cs typeface="Calibri"/>
              </a:rPr>
              <a:t>hive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clients</a:t>
            </a:r>
            <a:endParaRPr sz="3200" dirty="0">
              <a:latin typeface="Calibri"/>
              <a:cs typeface="Calibri"/>
            </a:endParaRPr>
          </a:p>
          <a:p>
            <a:pPr marL="447040" indent="-43497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447040" algn="l"/>
                <a:tab pos="447675" algn="l"/>
              </a:tabLst>
            </a:pPr>
            <a:r>
              <a:rPr sz="3200" spc="-15" dirty="0">
                <a:latin typeface="Calibri"/>
                <a:cs typeface="Calibri"/>
              </a:rPr>
              <a:t>hive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services</a:t>
            </a:r>
          </a:p>
          <a:p>
            <a:pPr marL="12700" marR="528955">
              <a:lnSpc>
                <a:spcPts val="4230"/>
              </a:lnSpc>
              <a:spcBef>
                <a:spcPts val="200"/>
              </a:spcBef>
              <a:buFont typeface="Arial"/>
              <a:buChar char="•"/>
              <a:tabLst>
                <a:tab pos="447040" algn="l"/>
                <a:tab pos="447675" algn="l"/>
              </a:tabLst>
            </a:pPr>
            <a:r>
              <a:rPr lang="en-US" sz="3200" spc="-15" dirty="0">
                <a:latin typeface="Calibri"/>
                <a:cs typeface="Calibri"/>
              </a:rPr>
              <a:t>   </a:t>
            </a:r>
            <a:r>
              <a:rPr sz="3200" spc="-15" dirty="0">
                <a:latin typeface="Calibri"/>
                <a:cs typeface="Calibri"/>
              </a:rPr>
              <a:t>Meta </a:t>
            </a:r>
            <a:r>
              <a:rPr sz="3200" spc="-20" dirty="0">
                <a:latin typeface="Calibri"/>
                <a:cs typeface="Calibri"/>
              </a:rPr>
              <a:t>Store  </a:t>
            </a:r>
            <a:r>
              <a:rPr sz="3200" dirty="0">
                <a:latin typeface="Calibri"/>
                <a:cs typeface="Calibri"/>
              </a:rPr>
              <a:t>Under </a:t>
            </a:r>
            <a:r>
              <a:rPr sz="3200" spc="-15" dirty="0">
                <a:latin typeface="Calibri"/>
                <a:cs typeface="Calibri"/>
              </a:rPr>
              <a:t>Hive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Client: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Thrift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client</a:t>
            </a:r>
            <a:endParaRPr sz="3200" dirty="0">
              <a:latin typeface="Calibri"/>
              <a:cs typeface="Calibri"/>
            </a:endParaRPr>
          </a:p>
          <a:p>
            <a:pPr marL="447040" indent="-43497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447040" algn="l"/>
                <a:tab pos="447675" algn="l"/>
              </a:tabLst>
            </a:pPr>
            <a:r>
              <a:rPr sz="3200" dirty="0">
                <a:latin typeface="Calibri"/>
                <a:cs typeface="Calibri"/>
              </a:rPr>
              <a:t>ODBC</a:t>
            </a:r>
            <a:r>
              <a:rPr sz="3200" spc="-10" dirty="0">
                <a:latin typeface="Calibri"/>
                <a:cs typeface="Calibri"/>
              </a:rPr>
              <a:t> driver</a:t>
            </a:r>
            <a:endParaRPr sz="3200" dirty="0">
              <a:latin typeface="Calibri"/>
              <a:cs typeface="Calibri"/>
            </a:endParaRPr>
          </a:p>
          <a:p>
            <a:pPr marL="447040" indent="-43497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447040" algn="l"/>
                <a:tab pos="447675" algn="l"/>
              </a:tabLst>
            </a:pPr>
            <a:r>
              <a:rPr sz="3200" dirty="0">
                <a:latin typeface="Calibri"/>
                <a:cs typeface="Calibri"/>
              </a:rPr>
              <a:t>JDBC</a:t>
            </a:r>
            <a:r>
              <a:rPr sz="3200" spc="-10" dirty="0">
                <a:latin typeface="Calibri"/>
                <a:cs typeface="Calibri"/>
              </a:rPr>
              <a:t> driver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537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477" y="461900"/>
            <a:ext cx="4558665" cy="56746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5" dirty="0"/>
              <a:t>Architecture </a:t>
            </a:r>
            <a:r>
              <a:rPr spc="-5" dirty="0"/>
              <a:t>of</a:t>
            </a:r>
            <a:r>
              <a:rPr spc="-50" dirty="0"/>
              <a:t> </a:t>
            </a:r>
            <a:r>
              <a:rPr spc="-15" dirty="0"/>
              <a:t>Hive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607262"/>
            <a:ext cx="7954009" cy="402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Thrift </a:t>
            </a:r>
            <a:r>
              <a:rPr sz="3200" spc="-10" dirty="0">
                <a:latin typeface="Calibri"/>
                <a:cs typeface="Calibri"/>
              </a:rPr>
              <a:t>Client-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10" dirty="0">
                <a:latin typeface="Calibri"/>
                <a:cs typeface="Calibri"/>
              </a:rPr>
              <a:t>provides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15" dirty="0">
                <a:latin typeface="Calibri"/>
                <a:cs typeface="Calibri"/>
              </a:rPr>
              <a:t>easy environment </a:t>
            </a:r>
            <a:r>
              <a:rPr sz="3200" spc="-20" dirty="0">
                <a:latin typeface="Calibri"/>
                <a:cs typeface="Calibri"/>
              </a:rPr>
              <a:t>to  </a:t>
            </a:r>
            <a:r>
              <a:rPr sz="3200" spc="-25" dirty="0">
                <a:latin typeface="Calibri"/>
                <a:cs typeface="Calibri"/>
              </a:rPr>
              <a:t>execute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hive </a:t>
            </a:r>
            <a:r>
              <a:rPr sz="3200" spc="-5" dirty="0">
                <a:latin typeface="Calibri"/>
                <a:cs typeface="Calibri"/>
              </a:rPr>
              <a:t>commands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vast </a:t>
            </a:r>
            <a:r>
              <a:rPr sz="3200" spc="-15" dirty="0">
                <a:latin typeface="Calibri"/>
                <a:cs typeface="Calibri"/>
              </a:rPr>
              <a:t>range 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programming </a:t>
            </a:r>
            <a:r>
              <a:rPr sz="3200" dirty="0">
                <a:latin typeface="Calibri"/>
                <a:cs typeface="Calibri"/>
              </a:rPr>
              <a:t>languages. </a:t>
            </a:r>
            <a:r>
              <a:rPr sz="3200" spc="-5" dirty="0">
                <a:latin typeface="Calibri"/>
                <a:cs typeface="Calibri"/>
              </a:rPr>
              <a:t>Thrift client  bindings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Hive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10" dirty="0">
                <a:latin typeface="Calibri"/>
                <a:cs typeface="Calibri"/>
              </a:rPr>
              <a:t>available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C++, </a:t>
            </a:r>
            <a:r>
              <a:rPr sz="3200" spc="-20" dirty="0">
                <a:latin typeface="Calibri"/>
                <a:cs typeface="Calibri"/>
              </a:rPr>
              <a:t>Java,  </a:t>
            </a:r>
            <a:r>
              <a:rPr sz="3200" dirty="0">
                <a:latin typeface="Calibri"/>
                <a:cs typeface="Calibri"/>
              </a:rPr>
              <a:t>PHP </a:t>
            </a:r>
            <a:r>
              <a:rPr sz="3200" spc="-5" dirty="0">
                <a:latin typeface="Calibri"/>
                <a:cs typeface="Calibri"/>
              </a:rPr>
              <a:t>scripts, </a:t>
            </a:r>
            <a:r>
              <a:rPr sz="3200" dirty="0">
                <a:latin typeface="Calibri"/>
                <a:cs typeface="Calibri"/>
              </a:rPr>
              <a:t>python </a:t>
            </a:r>
            <a:r>
              <a:rPr sz="3200" spc="-5" dirty="0">
                <a:latin typeface="Calibri"/>
                <a:cs typeface="Calibri"/>
              </a:rPr>
              <a:t>scripts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Ruby.</a:t>
            </a:r>
            <a:endParaRPr sz="3200" dirty="0">
              <a:latin typeface="Calibri"/>
              <a:cs typeface="Calibri"/>
            </a:endParaRPr>
          </a:p>
          <a:p>
            <a:pPr marL="355600" marR="151765" indent="-342900" algn="just">
              <a:spcBef>
                <a:spcPts val="775"/>
              </a:spcBef>
            </a:pPr>
            <a:r>
              <a:rPr sz="3200" dirty="0">
                <a:latin typeface="Calibri"/>
                <a:cs typeface="Calibri"/>
              </a:rPr>
              <a:t>JDBC and </a:t>
            </a:r>
            <a:r>
              <a:rPr sz="3200" spc="-5" dirty="0">
                <a:latin typeface="Calibri"/>
                <a:cs typeface="Calibri"/>
              </a:rPr>
              <a:t>ODBC- </a:t>
            </a:r>
            <a:r>
              <a:rPr sz="3200" dirty="0">
                <a:latin typeface="Calibri"/>
                <a:cs typeface="Calibri"/>
              </a:rPr>
              <a:t>JDBC and </a:t>
            </a:r>
            <a:r>
              <a:rPr sz="3200" spc="-5" dirty="0">
                <a:latin typeface="Calibri"/>
                <a:cs typeface="Calibri"/>
              </a:rPr>
              <a:t>ODBC </a:t>
            </a:r>
            <a:r>
              <a:rPr sz="3200" spc="-20" dirty="0">
                <a:latin typeface="Calibri"/>
                <a:cs typeface="Calibri"/>
              </a:rPr>
              <a:t>drivers </a:t>
            </a:r>
            <a:r>
              <a:rPr sz="3200" spc="-5" dirty="0">
                <a:latin typeface="Calibri"/>
                <a:cs typeface="Calibri"/>
              </a:rPr>
              <a:t>can be  used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communication </a:t>
            </a:r>
            <a:r>
              <a:rPr sz="3200" spc="-5" dirty="0">
                <a:latin typeface="Calibri"/>
                <a:cs typeface="Calibri"/>
              </a:rPr>
              <a:t>between </a:t>
            </a:r>
            <a:r>
              <a:rPr sz="3200" spc="-10" dirty="0">
                <a:latin typeface="Calibri"/>
                <a:cs typeface="Calibri"/>
              </a:rPr>
              <a:t>hive </a:t>
            </a:r>
            <a:r>
              <a:rPr sz="3200" spc="-5" dirty="0">
                <a:latin typeface="Calibri"/>
                <a:cs typeface="Calibri"/>
              </a:rPr>
              <a:t>client 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hive servers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compatible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options.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477" y="461900"/>
            <a:ext cx="4558665" cy="56746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5" dirty="0"/>
              <a:t>Architecture </a:t>
            </a:r>
            <a:r>
              <a:rPr spc="-5" dirty="0"/>
              <a:t>of</a:t>
            </a:r>
            <a:r>
              <a:rPr spc="-50" dirty="0"/>
              <a:t> </a:t>
            </a:r>
            <a:r>
              <a:rPr spc="-15" dirty="0"/>
              <a:t>Hive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09941"/>
            <a:ext cx="7966075" cy="3830954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spcBef>
                <a:spcPts val="869"/>
              </a:spcBef>
            </a:pPr>
            <a:r>
              <a:rPr sz="3200" spc="-10" dirty="0">
                <a:latin typeface="Calibri"/>
                <a:cs typeface="Calibri"/>
              </a:rPr>
              <a:t>Hive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services:</a:t>
            </a:r>
            <a:endParaRPr sz="3200">
              <a:latin typeface="Calibri"/>
              <a:cs typeface="Calibri"/>
            </a:endParaRPr>
          </a:p>
          <a:p>
            <a:pPr marL="355600" marR="18161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Cli-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command line </a:t>
            </a:r>
            <a:r>
              <a:rPr sz="3200" spc="-15" dirty="0">
                <a:latin typeface="Calibri"/>
                <a:cs typeface="Calibri"/>
              </a:rPr>
              <a:t>interface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Hive </a:t>
            </a:r>
            <a:r>
              <a:rPr sz="3200" dirty="0">
                <a:latin typeface="Calibri"/>
                <a:cs typeface="Calibri"/>
              </a:rPr>
              <a:t>is the  </a:t>
            </a:r>
            <a:r>
              <a:rPr sz="3200" spc="-15" dirty="0">
                <a:latin typeface="Calibri"/>
                <a:cs typeface="Calibri"/>
              </a:rPr>
              <a:t>default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service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Hive </a:t>
            </a:r>
            <a:r>
              <a:rPr sz="3200" spc="-5" dirty="0">
                <a:latin typeface="Calibri"/>
                <a:cs typeface="Calibri"/>
              </a:rPr>
              <a:t>server-runs </a:t>
            </a:r>
            <a:r>
              <a:rPr sz="3200" spc="-15" dirty="0">
                <a:latin typeface="Calibri"/>
                <a:cs typeface="Calibri"/>
              </a:rPr>
              <a:t>hive </a:t>
            </a:r>
            <a:r>
              <a:rPr sz="3200" spc="5" dirty="0">
                <a:latin typeface="Calibri"/>
                <a:cs typeface="Calibri"/>
              </a:rPr>
              <a:t>as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server </a:t>
            </a:r>
            <a:r>
              <a:rPr sz="3200" spc="-10" dirty="0">
                <a:latin typeface="Calibri"/>
                <a:cs typeface="Calibri"/>
              </a:rPr>
              <a:t>exposing </a:t>
            </a:r>
            <a:r>
              <a:rPr sz="3200" dirty="0">
                <a:latin typeface="Calibri"/>
                <a:cs typeface="Calibri"/>
              </a:rPr>
              <a:t>a  thrift service , enabling access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range </a:t>
            </a:r>
            <a:r>
              <a:rPr sz="3200" spc="-5" dirty="0">
                <a:latin typeface="Calibri"/>
                <a:cs typeface="Calibri"/>
              </a:rPr>
              <a:t>of  clients </a:t>
            </a:r>
            <a:r>
              <a:rPr sz="3200" spc="-15" dirty="0">
                <a:latin typeface="Calibri"/>
                <a:cs typeface="Calibri"/>
              </a:rPr>
              <a:t>written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25" dirty="0">
                <a:latin typeface="Calibri"/>
                <a:cs typeface="Calibri"/>
              </a:rPr>
              <a:t>different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languages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Hwi-Hive </a:t>
            </a:r>
            <a:r>
              <a:rPr sz="3200" spc="-5" dirty="0">
                <a:latin typeface="Calibri"/>
                <a:cs typeface="Calibri"/>
              </a:rPr>
              <a:t>web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interface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1474</TotalTime>
  <Words>1566</Words>
  <Application>Microsoft Office PowerPoint</Application>
  <PresentationFormat>Widescreen</PresentationFormat>
  <Paragraphs>234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Courier New</vt:lpstr>
      <vt:lpstr>Times New Roman</vt:lpstr>
      <vt:lpstr>Trebuchet MS</vt:lpstr>
      <vt:lpstr>Verdana</vt:lpstr>
      <vt:lpstr>Wingdings 3</vt:lpstr>
      <vt:lpstr>Facet</vt:lpstr>
      <vt:lpstr>HIVE</vt:lpstr>
      <vt:lpstr>Background</vt:lpstr>
      <vt:lpstr>Hadoop as Enterprise Data  Warehouse</vt:lpstr>
      <vt:lpstr>Hive Applications</vt:lpstr>
      <vt:lpstr>Features of Hive</vt:lpstr>
      <vt:lpstr>Hive is not</vt:lpstr>
      <vt:lpstr>Architecture of Hive</vt:lpstr>
      <vt:lpstr>Architecture of Hive</vt:lpstr>
      <vt:lpstr>Architecture of Hive</vt:lpstr>
      <vt:lpstr>Architecture of Hive</vt:lpstr>
      <vt:lpstr>PowerPoint Presentation</vt:lpstr>
      <vt:lpstr>Hive Vs Relational Databases</vt:lpstr>
      <vt:lpstr>Hive Vs Relational Databases</vt:lpstr>
      <vt:lpstr>Hive Vs Relational Databases</vt:lpstr>
      <vt:lpstr>Job Execution Inside Hive</vt:lpstr>
      <vt:lpstr>Job Execution Inside Hive</vt:lpstr>
      <vt:lpstr>Job Execution Inside Hive</vt:lpstr>
      <vt:lpstr>Job Execution Inside Hive</vt:lpstr>
      <vt:lpstr>Job Execution Inside Hive</vt:lpstr>
      <vt:lpstr>Hive Query Life cycle</vt:lpstr>
      <vt:lpstr>Hive Data Models</vt:lpstr>
      <vt:lpstr>PowerPoint Presentation</vt:lpstr>
      <vt:lpstr>PowerPoint Presentation</vt:lpstr>
      <vt:lpstr>PowerPoint Presentation</vt:lpstr>
      <vt:lpstr>Data Loading Techniques</vt:lpstr>
      <vt:lpstr>Data Loading Techniques contd.,</vt:lpstr>
      <vt:lpstr>PowerPoint Presentation</vt:lpstr>
      <vt:lpstr>Question - 01</vt:lpstr>
      <vt:lpstr>Question – 01 answer</vt:lpstr>
      <vt:lpstr>Question - 02</vt:lpstr>
      <vt:lpstr>PowerPoint Presentation</vt:lpstr>
      <vt:lpstr>Question – 03 (last question)</vt:lpstr>
      <vt:lpstr>PowerPoint Presentation</vt:lpstr>
      <vt:lpstr>Type System</vt:lpstr>
      <vt:lpstr>Complex Types</vt:lpstr>
      <vt:lpstr>Types of Table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Hariharan Lakshminarayananw</dc:creator>
  <cp:lastModifiedBy>Hariharan Lakshminarayananw</cp:lastModifiedBy>
  <cp:revision>7</cp:revision>
  <dcterms:created xsi:type="dcterms:W3CDTF">2020-08-24T20:26:07Z</dcterms:created>
  <dcterms:modified xsi:type="dcterms:W3CDTF">2020-08-25T21:00:46Z</dcterms:modified>
</cp:coreProperties>
</file>