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io/Serializable.html" TargetMode="External"/><Relationship Id="rId2" Type="http://schemas.openxmlformats.org/officeDocument/2006/relationships/hyperlink" Target="https://docs.oracle.com/javase/7/docs/api/java/lang/Obj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lang/CharSequenc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io/Serializable.html" TargetMode="External"/><Relationship Id="rId2" Type="http://schemas.openxmlformats.org/officeDocument/2006/relationships/hyperlink" Target="https://docs.oracle.com/javase/7/docs/api/java/lang/Obj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lang/CharSequenc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io/Serializable.html" TargetMode="External"/><Relationship Id="rId2" Type="http://schemas.openxmlformats.org/officeDocument/2006/relationships/hyperlink" Target="https://docs.oracle.com/javase/7/docs/api/java/lang/Objec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io/Serializable.html" TargetMode="External"/><Relationship Id="rId2" Type="http://schemas.openxmlformats.org/officeDocument/2006/relationships/hyperlink" Target="https://docs.oracle.com/javase/7/docs/api/java/lang/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lang/CharSequence.html" TargetMode="External"/><Relationship Id="rId5" Type="http://schemas.openxmlformats.org/officeDocument/2006/relationships/hyperlink" Target="https://docs.oracle.com/javase/7/docs/api/java/lang/String.html" TargetMode="External"/><Relationship Id="rId4" Type="http://schemas.openxmlformats.org/officeDocument/2006/relationships/hyperlink" Target="https://docs.oracle.com/javase/7/docs/api/java/lang/Comparabl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hyperlink" Target="https://docs.oracle.com/javase/7/docs/api/java/util/Comparato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3757-A22F-5C44-A94D-2E4B13B6D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01761-BAA3-484E-8619-D8287D1E3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7C7B-6247-214D-BE97-E6EB2572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89FB-A5FB-BC44-BC5F-EE2A6C65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final class </a:t>
            </a:r>
            <a:r>
              <a:rPr lang="en-IN" b="1" dirty="0" err="1"/>
              <a:t>StringBuffer</a:t>
            </a:r>
            <a:r>
              <a:rPr lang="en-IN" dirty="0"/>
              <a:t> extends </a:t>
            </a:r>
            <a:r>
              <a:rPr lang="en-IN" dirty="0">
                <a:hlinkClick r:id="rId2" tooltip="class in java.lang"/>
              </a:rPr>
              <a:t>Object</a:t>
            </a:r>
            <a:r>
              <a:rPr lang="en-IN" dirty="0"/>
              <a:t> implements </a:t>
            </a:r>
            <a:r>
              <a:rPr lang="en-IN" dirty="0">
                <a:hlinkClick r:id="rId3" tooltip="interface in java.io"/>
              </a:rPr>
              <a:t>Serializable</a:t>
            </a:r>
            <a:r>
              <a:rPr lang="en-IN" dirty="0"/>
              <a:t>, </a:t>
            </a:r>
            <a:r>
              <a:rPr lang="en-IN" dirty="0">
                <a:hlinkClick r:id="rId4" tooltip="interface in java.lang"/>
              </a:rPr>
              <a:t>CharSequence</a:t>
            </a:r>
            <a:endParaRPr lang="en-IN" dirty="0"/>
          </a:p>
          <a:p>
            <a:r>
              <a:rPr lang="en-IN" dirty="0"/>
              <a:t>A thread-safe, mutable sequence of characters</a:t>
            </a:r>
          </a:p>
          <a:p>
            <a:r>
              <a:rPr lang="en-IN" dirty="0"/>
              <a:t>Constructors</a:t>
            </a:r>
          </a:p>
          <a:p>
            <a:r>
              <a:rPr lang="en-IN" dirty="0" err="1"/>
              <a:t>StringBuffer</a:t>
            </a:r>
            <a:r>
              <a:rPr lang="en-IN" dirty="0"/>
              <a:t>( ) </a:t>
            </a:r>
          </a:p>
          <a:p>
            <a:r>
              <a:rPr lang="en-IN" dirty="0" err="1"/>
              <a:t>StringBuffer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size) </a:t>
            </a:r>
          </a:p>
          <a:p>
            <a:r>
              <a:rPr lang="en-IN" dirty="0" err="1"/>
              <a:t>StringBuffer</a:t>
            </a:r>
            <a:r>
              <a:rPr lang="en-IN" dirty="0"/>
              <a:t>(String </a:t>
            </a:r>
            <a:r>
              <a:rPr lang="en-IN" dirty="0" err="1"/>
              <a:t>str</a:t>
            </a:r>
            <a:r>
              <a:rPr lang="en-IN" dirty="0"/>
              <a:t>) </a:t>
            </a:r>
          </a:p>
          <a:p>
            <a:r>
              <a:rPr lang="en-IN" dirty="0" err="1"/>
              <a:t>StringBuffer</a:t>
            </a:r>
            <a:r>
              <a:rPr lang="en-IN" dirty="0"/>
              <a:t>(</a:t>
            </a:r>
            <a:r>
              <a:rPr lang="en-IN" dirty="0" err="1"/>
              <a:t>CharSequence</a:t>
            </a:r>
            <a:r>
              <a:rPr lang="en-IN" dirty="0"/>
              <a:t> chars)</a:t>
            </a:r>
          </a:p>
        </p:txBody>
      </p:sp>
    </p:spTree>
    <p:extLst>
      <p:ext uri="{BB962C8B-B14F-4D97-AF65-F5344CB8AC3E}">
        <p14:creationId xmlns:p14="http://schemas.microsoft.com/office/powerpoint/2010/main" val="274636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163FE-56DE-8F4E-9C08-A5EAA6A7E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696FDB-01CA-354D-9714-B037F2BAA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4C07-249A-7547-B827-E123EE38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A154-B1CA-A142-9482-8D2D4A048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final class </a:t>
            </a:r>
            <a:r>
              <a:rPr lang="en-IN" b="1" dirty="0" err="1"/>
              <a:t>StringBuilder</a:t>
            </a:r>
            <a:r>
              <a:rPr lang="en-IN" dirty="0"/>
              <a:t> extends </a:t>
            </a:r>
            <a:r>
              <a:rPr lang="en-IN" dirty="0">
                <a:hlinkClick r:id="rId2" tooltip="class in java.lang"/>
              </a:rPr>
              <a:t>Object</a:t>
            </a:r>
            <a:r>
              <a:rPr lang="en-IN" dirty="0"/>
              <a:t> implements </a:t>
            </a:r>
            <a:r>
              <a:rPr lang="en-IN" dirty="0">
                <a:hlinkClick r:id="rId3" tooltip="interface in java.io"/>
              </a:rPr>
              <a:t>Serializable</a:t>
            </a:r>
            <a:r>
              <a:rPr lang="en-IN" dirty="0"/>
              <a:t>, </a:t>
            </a:r>
            <a:r>
              <a:rPr lang="en-IN" dirty="0">
                <a:hlinkClick r:id="rId4" tooltip="interface in java.lang"/>
              </a:rPr>
              <a:t>CharSequence</a:t>
            </a:r>
            <a:endParaRPr lang="en-IN" dirty="0"/>
          </a:p>
          <a:p>
            <a:r>
              <a:rPr lang="en-IN" dirty="0"/>
              <a:t>no guarantee of synchronization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5ACA-DEA5-CC46-A84D-DCE4C438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Internationalization and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7FE4-6AB3-3E46-BE95-7180482D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I18N.</a:t>
            </a:r>
          </a:p>
          <a:p>
            <a:r>
              <a:rPr lang="en-IN" dirty="0"/>
              <a:t>Adapt to different languages and regions.</a:t>
            </a:r>
          </a:p>
          <a:p>
            <a:r>
              <a:rPr lang="en-IN" dirty="0"/>
              <a:t>display messages, currencies, date, time etc. according to the specific region or language.</a:t>
            </a:r>
          </a:p>
          <a:p>
            <a:r>
              <a:rPr lang="en-IN" b="1" dirty="0"/>
              <a:t>Localization - </a:t>
            </a:r>
            <a:r>
              <a:rPr lang="en-IN" dirty="0"/>
              <a:t> I10N</a:t>
            </a:r>
          </a:p>
          <a:p>
            <a:r>
              <a:rPr lang="en-IN" dirty="0"/>
              <a:t> specific language and region by adding locale-specific text and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8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B982-2BBF-8248-8C19-1F488106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Culturally dependent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E095-6C9D-AC4A-A3D7-F5FADDC78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Messages</a:t>
            </a:r>
          </a:p>
          <a:p>
            <a:r>
              <a:rPr lang="en-IN" dirty="0"/>
              <a:t>Dates</a:t>
            </a:r>
          </a:p>
          <a:p>
            <a:r>
              <a:rPr lang="en-IN" dirty="0"/>
              <a:t>Times</a:t>
            </a:r>
          </a:p>
          <a:p>
            <a:r>
              <a:rPr lang="en-IN" dirty="0"/>
              <a:t>Numbers</a:t>
            </a:r>
          </a:p>
          <a:p>
            <a:r>
              <a:rPr lang="en-IN" dirty="0"/>
              <a:t>Currencies</a:t>
            </a:r>
          </a:p>
          <a:p>
            <a:r>
              <a:rPr lang="en-IN" dirty="0"/>
              <a:t>Measurements</a:t>
            </a:r>
          </a:p>
          <a:p>
            <a:r>
              <a:rPr lang="en-IN" dirty="0"/>
              <a:t>Phone Numbers</a:t>
            </a:r>
          </a:p>
          <a:p>
            <a:r>
              <a:rPr lang="en-IN" dirty="0"/>
              <a:t>Postal Addresses</a:t>
            </a:r>
          </a:p>
          <a:p>
            <a:r>
              <a:rPr lang="en-IN" dirty="0"/>
              <a:t>Labels on GUI components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79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3C09-C34F-4847-9113-2AD3CE9A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B6A2-1D69-6149-A6C3-473C179A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  <a:p>
            <a:r>
              <a:rPr lang="en-IN" dirty="0"/>
              <a:t>Locale(String language)</a:t>
            </a:r>
          </a:p>
          <a:p>
            <a:r>
              <a:rPr lang="en-IN" dirty="0"/>
              <a:t>Locale(String language, String country)</a:t>
            </a:r>
          </a:p>
          <a:p>
            <a:r>
              <a:rPr lang="en-IN" dirty="0"/>
              <a:t>Locale(String language, String country, String variant)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28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72A7-7591-6742-8E79-778EB286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FF71-80E1-3543-9ED1-52D928C9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public String </a:t>
            </a:r>
            <a:r>
              <a:rPr lang="en-IN" b="1" dirty="0" err="1"/>
              <a:t>getDisplayCountry</a:t>
            </a:r>
            <a:r>
              <a:rPr lang="en-IN" b="1" dirty="0"/>
              <a:t>()</a:t>
            </a:r>
            <a:r>
              <a:rPr lang="en-IN" dirty="0"/>
              <a:t> it returns the country name of this locale object.</a:t>
            </a:r>
          </a:p>
          <a:p>
            <a:r>
              <a:rPr lang="en-IN" b="1" dirty="0"/>
              <a:t>public String </a:t>
            </a:r>
            <a:r>
              <a:rPr lang="en-IN" b="1" dirty="0" err="1"/>
              <a:t>getDisplayLanguage</a:t>
            </a:r>
            <a:r>
              <a:rPr lang="en-IN" b="1" dirty="0"/>
              <a:t>()</a:t>
            </a:r>
            <a:r>
              <a:rPr lang="en-IN" dirty="0"/>
              <a:t> it returns the language name of this locale object.</a:t>
            </a:r>
          </a:p>
          <a:p>
            <a:r>
              <a:rPr lang="en-IN" b="1" dirty="0"/>
              <a:t>public String </a:t>
            </a:r>
            <a:r>
              <a:rPr lang="en-IN" b="1" dirty="0" err="1"/>
              <a:t>getDisplayVariant</a:t>
            </a:r>
            <a:r>
              <a:rPr lang="en-IN" b="1" dirty="0"/>
              <a:t>()</a:t>
            </a:r>
            <a:r>
              <a:rPr lang="en-IN" dirty="0"/>
              <a:t> it returns the variant code for this locale object.</a:t>
            </a:r>
          </a:p>
          <a:p>
            <a:r>
              <a:rPr lang="en-IN" b="1" dirty="0"/>
              <a:t>public String getISO3Country()</a:t>
            </a:r>
            <a:r>
              <a:rPr lang="en-IN" dirty="0"/>
              <a:t> it returns the three letter abbreviation for the current locale's country.</a:t>
            </a:r>
          </a:p>
          <a:p>
            <a:r>
              <a:rPr lang="en-IN" b="1" dirty="0"/>
              <a:t>public String getISO3Language()</a:t>
            </a:r>
            <a:r>
              <a:rPr lang="en-IN" dirty="0"/>
              <a:t> it returns the three letter abbreviation for the current locale's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1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C07F-D5A5-9D4E-B2E8-099CDBBB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28EE-E95F-2540-87FD-4F93FB60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string patterns for </a:t>
            </a:r>
            <a:r>
              <a:rPr lang="en-IN" dirty="0"/>
              <a:t>searching, manipulating and editing a text</a:t>
            </a:r>
          </a:p>
          <a:p>
            <a:r>
              <a:rPr lang="en-IN" dirty="0"/>
              <a:t>public final class </a:t>
            </a:r>
            <a:r>
              <a:rPr lang="en-IN" b="1" dirty="0"/>
              <a:t>Pattern</a:t>
            </a:r>
            <a:r>
              <a:rPr lang="en-IN" dirty="0"/>
              <a:t> extends </a:t>
            </a:r>
            <a:r>
              <a:rPr lang="en-IN" dirty="0">
                <a:hlinkClick r:id="rId2" tooltip="class in java.lang"/>
              </a:rPr>
              <a:t>Object</a:t>
            </a:r>
            <a:r>
              <a:rPr lang="en-IN" dirty="0"/>
              <a:t> implements </a:t>
            </a:r>
            <a:r>
              <a:rPr lang="en-IN" dirty="0">
                <a:hlinkClick r:id="rId3" tooltip="interface in java.io"/>
              </a:rPr>
              <a:t>Serializable</a:t>
            </a:r>
            <a:endParaRPr lang="en-IN" dirty="0"/>
          </a:p>
          <a:p>
            <a:r>
              <a:rPr lang="en-IN" dirty="0" err="1"/>
              <a:t>Pattern.CASE_INSENSITIVE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66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87EB-7F1F-EA43-AD80-65251E6E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7961-41C0-6143-96F4-AABAB422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-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primitive type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Objects or Reference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final class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class in java.lang"/>
              </a:rPr>
              <a:t>Object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interface in java.io"/>
              </a:rPr>
              <a:t>Serializable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interface in java.lang"/>
              </a:rPr>
              <a:t>Comparable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class in java.lang"/>
              </a:rPr>
              <a:t>String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tooltip="interface in java.lang"/>
              </a:rPr>
              <a:t>CharSequence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2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99B3-8CBD-2845-BAA3-67A760DD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B775-3754-C945-9C82-C9F08C6EF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share duplicates by pointing them to a single instance.</a:t>
            </a:r>
          </a:p>
          <a:p>
            <a:r>
              <a:rPr lang="en-IN" dirty="0"/>
              <a:t>Reduce space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3888-71C1-6448-96DD-F7D40BA9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create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7828-7020-8849-91B7-00F3CE3F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104" y="1264555"/>
            <a:ext cx="10617508" cy="5477439"/>
          </a:xfrm>
        </p:spPr>
        <p:txBody>
          <a:bodyPr/>
          <a:lstStyle/>
          <a:p>
            <a:r>
              <a:rPr lang="en-US" dirty="0"/>
              <a:t>String literal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</a:t>
            </a:r>
          </a:p>
          <a:p>
            <a:pPr lvl="1"/>
            <a:r>
              <a:rPr lang="en-US" dirty="0"/>
              <a:t>Flyweight pattern</a:t>
            </a:r>
          </a:p>
          <a:p>
            <a:pPr lvl="1"/>
            <a:endParaRPr lang="en-US" dirty="0"/>
          </a:p>
          <a:p>
            <a:r>
              <a:rPr lang="en-US" dirty="0"/>
              <a:t>new Keyword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new String(“Hello”);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15A1B-E760-4F49-8835-986F2C93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489199"/>
            <a:ext cx="5181600" cy="2411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D77907-89B2-274F-BBD5-BD7CEAD58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34" y="4125383"/>
            <a:ext cx="5748867" cy="23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3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F49E-7DA3-074C-A5B8-64118FB5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82E3-0090-7449-943F-92596E16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static final </a:t>
            </a:r>
            <a:r>
              <a:rPr lang="en-IN" dirty="0">
                <a:hlinkClick r:id="rId2" tooltip="interface in java.util"/>
              </a:rPr>
              <a:t>Comparator</a:t>
            </a:r>
            <a:r>
              <a:rPr lang="en-IN" dirty="0"/>
              <a:t>&lt;</a:t>
            </a:r>
            <a:r>
              <a:rPr lang="en-IN" dirty="0">
                <a:hlinkClick r:id="rId3" tooltip="class in java.lang"/>
              </a:rPr>
              <a:t>String</a:t>
            </a:r>
            <a:r>
              <a:rPr lang="en-IN" dirty="0"/>
              <a:t>&gt; CASE_INSENSITIVE_ORDER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5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F108A-F4D1-F444-BF7E-12362A3EF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E5D3B9-8EE6-6F48-B2D1-CB0C0687E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68FA5-2163-384E-A73E-FDAD3CC4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CA2CBF-4CB0-EE4D-A0BB-ECFABE8A8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12F4-7226-4541-AE7B-D170C418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 and </a:t>
            </a:r>
            <a:r>
              <a:rPr lang="en-US" dirty="0" err="1"/>
              <a:t>concat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5326-29E8-A640-B395-A76F3756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java.lang.NullPointerException</a:t>
            </a:r>
            <a:r>
              <a:rPr lang="en-IN" b="1" dirty="0"/>
              <a:t> </a:t>
            </a:r>
          </a:p>
          <a:p>
            <a:r>
              <a:rPr lang="en-IN" b="1" dirty="0"/>
              <a:t>Number of arguments </a:t>
            </a:r>
          </a:p>
          <a:p>
            <a:r>
              <a:rPr lang="en-IN" b="1" dirty="0"/>
              <a:t>Type of Argument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8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AF4F-A268-2F4B-BFF9-161769B0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 and </a:t>
            </a:r>
            <a:r>
              <a:rPr lang="en-US" dirty="0" err="1"/>
              <a:t>equlas</a:t>
            </a:r>
            <a:r>
              <a:rPr lang="en-US" dirty="0"/>
              <a:t>() and </a:t>
            </a:r>
            <a:r>
              <a:rPr lang="en-US" dirty="0" err="1"/>
              <a:t>compareTo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4C0A-31AD-504C-A77B-E96D6BCA5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== operators for reference comparison (</a:t>
            </a:r>
            <a:r>
              <a:rPr lang="en-IN" b="1" dirty="0"/>
              <a:t>address comparison</a:t>
            </a:r>
            <a:r>
              <a:rPr lang="en-IN" dirty="0"/>
              <a:t>) and .equals() method for </a:t>
            </a:r>
            <a:r>
              <a:rPr lang="en-IN" b="1" dirty="0"/>
              <a:t>content comparison</a:t>
            </a:r>
            <a:r>
              <a:rPr lang="en-IN" dirty="0"/>
              <a:t>. In simple words, == checks if both objects point to the same memory location whereas .equals() evaluates to the comparison of values in the objects.</a:t>
            </a:r>
          </a:p>
          <a:p>
            <a:r>
              <a:rPr lang="en-IN" b="1" dirty="0" err="1"/>
              <a:t>compareTo</a:t>
            </a:r>
            <a:r>
              <a:rPr lang="en-IN" b="1" dirty="0"/>
              <a:t>--</a:t>
            </a:r>
            <a:r>
              <a:rPr lang="en-IN" b="1" dirty="0" err="1"/>
              <a:t>firstString.charAt</a:t>
            </a:r>
            <a:r>
              <a:rPr lang="en-IN" b="1" dirty="0"/>
              <a:t>(</a:t>
            </a:r>
            <a:r>
              <a:rPr lang="en-IN" b="1" dirty="0" err="1"/>
              <a:t>i</a:t>
            </a:r>
            <a:r>
              <a:rPr lang="en-IN" b="1" dirty="0"/>
              <a:t>)-</a:t>
            </a:r>
            <a:r>
              <a:rPr lang="en-IN" b="1" dirty="0" err="1"/>
              <a:t>secondString.charAt</a:t>
            </a:r>
            <a:r>
              <a:rPr lang="en-IN" b="1" dirty="0"/>
              <a:t>(</a:t>
            </a:r>
            <a:r>
              <a:rPr lang="en-IN" b="1" dirty="0" err="1"/>
              <a:t>i</a:t>
            </a:r>
            <a:r>
              <a:rPr lang="en-IN" b="1" dirty="0"/>
              <a:t>)</a:t>
            </a:r>
            <a:r>
              <a:rPr lang="en-IN" dirty="0"/>
              <a:t>.</a:t>
            </a:r>
          </a:p>
          <a:p>
            <a:r>
              <a:rPr lang="en-IN" dirty="0"/>
              <a:t>out &lt; 0 // s1 comes before s2 </a:t>
            </a:r>
          </a:p>
          <a:p>
            <a:r>
              <a:rPr lang="en-IN" dirty="0"/>
              <a:t>out = 0 // s1 and s2 are equal. </a:t>
            </a:r>
          </a:p>
          <a:p>
            <a:r>
              <a:rPr lang="en-IN" dirty="0"/>
              <a:t>out &gt;0 // s1 comes after s2.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077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2386</TotalTime>
  <Words>272</Words>
  <Application>Microsoft Macintosh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Wisp</vt:lpstr>
      <vt:lpstr>Strings</vt:lpstr>
      <vt:lpstr>Introduction</vt:lpstr>
      <vt:lpstr>Immutability of Strings</vt:lpstr>
      <vt:lpstr>Ways to create String</vt:lpstr>
      <vt:lpstr>Fields</vt:lpstr>
      <vt:lpstr>Constructors</vt:lpstr>
      <vt:lpstr>Methods</vt:lpstr>
      <vt:lpstr>+ and concat()</vt:lpstr>
      <vt:lpstr>== and equlas() and compareTo()</vt:lpstr>
      <vt:lpstr>StringBuffer</vt:lpstr>
      <vt:lpstr>Methods</vt:lpstr>
      <vt:lpstr>StringBuilder</vt:lpstr>
      <vt:lpstr>Internationalization and Localization</vt:lpstr>
      <vt:lpstr>Culturally dependent data</vt:lpstr>
      <vt:lpstr>Locale Class</vt:lpstr>
      <vt:lpstr>Methods</vt:lpstr>
      <vt:lpstr>Regex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Razuen Shuabullakhan</dc:creator>
  <cp:lastModifiedBy>Razuen Shuabullakhan</cp:lastModifiedBy>
  <cp:revision>15</cp:revision>
  <dcterms:created xsi:type="dcterms:W3CDTF">2019-01-28T12:41:07Z</dcterms:created>
  <dcterms:modified xsi:type="dcterms:W3CDTF">2019-01-30T04:28:06Z</dcterms:modified>
</cp:coreProperties>
</file>