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>
          <a:srgbClr val="00000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104867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7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4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585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86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587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58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/>
            <a:lvl2pPr algn="l"/>
            <a:lvl3pPr algn="l"/>
            <a:lvl4pPr algn="l"/>
            <a:lvl5pPr algn="l"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4/25/2024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3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5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6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7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28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629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30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4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4/25/2024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44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4/25/2024</a:t>
            </a:fld>
            <a:endParaRPr lang="en-US"/>
          </a:p>
        </p:txBody>
      </p:sp>
      <p:sp>
        <p:nvSpPr>
          <p:cNvPr id="104864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47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9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4/25/2024</a:t>
            </a:fld>
            <a:endParaRPr lang="en-US"/>
          </a:p>
        </p:txBody>
      </p:sp>
      <p:sp>
        <p:nvSpPr>
          <p:cNvPr id="104865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5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5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58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4/25/2024</a:t>
            </a:fld>
            <a:endParaRPr lang="en-US"/>
          </a:p>
        </p:txBody>
      </p:sp>
      <p:sp>
        <p:nvSpPr>
          <p:cNvPr id="104866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4/25/2024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4/25/2024</a:t>
            </a:fld>
            <a:endParaRPr lang="en-US"/>
          </a:p>
        </p:txBody>
      </p:sp>
      <p:sp>
        <p:nvSpPr>
          <p:cNvPr id="104866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6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7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8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9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4/25/2024</a:t>
            </a:fld>
            <a:endParaRPr lang="en-US"/>
          </a:p>
        </p:txBody>
      </p:sp>
      <p:sp>
        <p:nvSpPr>
          <p:cNvPr id="104867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4867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4/25/2024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4/25/2024</a:t>
            </a:fld>
            <a:endParaRPr lang="en-US"/>
          </a:p>
        </p:txBody>
      </p:sp>
      <p:sp>
        <p:nvSpPr>
          <p:cNvPr id="104857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48580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1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82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97152" name="Picture 7" descr="Logo  Description automatically generated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1048590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1048591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</a:t>
            </a:r>
            <a:r>
              <a:rPr lang="en-US" sz="2000" b="1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Hariharan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.V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Roever Engineering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mechanical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1048611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1048613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1048614" name="TextBox 1"/>
          <p:cNvSpPr txBox="1"/>
          <p:nvPr/>
        </p:nvSpPr>
        <p:spPr>
          <a:xfrm>
            <a:off x="762000" y="1300480"/>
            <a:ext cx="10545900" cy="5006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1048616" name="TextBox 2"/>
          <p:cNvSpPr txBox="1"/>
          <p:nvPr/>
        </p:nvSpPr>
        <p:spPr>
          <a:xfrm>
            <a:off x="960120" y="1700784"/>
            <a:ext cx="7495599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1048598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1048600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048601" name="TextBox 3"/>
          <p:cNvSpPr txBox="1"/>
          <p:nvPr/>
        </p:nvSpPr>
        <p:spPr>
          <a:xfrm>
            <a:off x="1005840" y="1664208"/>
            <a:ext cx="182880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1048602" name="TextBox 5"/>
          <p:cNvSpPr txBox="1"/>
          <p:nvPr/>
        </p:nvSpPr>
        <p:spPr>
          <a:xfrm>
            <a:off x="1569720" y="1953981"/>
            <a:ext cx="905256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4"/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048604" name="TextBox 2"/>
          <p:cNvSpPr txBox="1"/>
          <p:nvPr/>
        </p:nvSpPr>
        <p:spPr>
          <a:xfrm>
            <a:off x="975360" y="1727200"/>
            <a:ext cx="3440727" cy="2034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1048606" name="TextBox 2"/>
          <p:cNvSpPr txBox="1"/>
          <p:nvPr/>
        </p:nvSpPr>
        <p:spPr>
          <a:xfrm>
            <a:off x="1239520" y="1991360"/>
            <a:ext cx="9601200" cy="3101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3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2097154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5" name="Content Placeholder 2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097156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097157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2097158" name="Picture 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097159" name="Content Placeholder 1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09716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097161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097162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1E11D3-603E-43F7-BA17-A8C75E5C2D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634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Segoe UI</vt:lpstr>
      <vt:lpstr>SegoeUIVariable</vt:lpstr>
      <vt:lpstr>Wingdings</vt:lpstr>
      <vt:lpstr>Wingdings 2</vt:lpstr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navasuryah r</cp:lastModifiedBy>
  <cp:revision>11</cp:revision>
  <dcterms:created xsi:type="dcterms:W3CDTF">2021-05-23T22:50:10Z</dcterms:created>
  <dcterms:modified xsi:type="dcterms:W3CDTF">2024-04-25T06:04:12Z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ICV">
    <vt:lpwstr>09e24756eb8a4094848f8411bd119c77</vt:lpwstr>
  </property>
</Properties>
</file>