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notesMasterIdLst>
    <p:notesMasterId r:id="rId18"/>
  </p:notesMasterIdLst>
  <p:sldIdLst>
    <p:sldId id="399" r:id="rId3"/>
    <p:sldId id="401" r:id="rId4"/>
    <p:sldId id="353" r:id="rId5"/>
    <p:sldId id="431" r:id="rId6"/>
    <p:sldId id="430" r:id="rId7"/>
    <p:sldId id="432" r:id="rId8"/>
    <p:sldId id="433" r:id="rId9"/>
    <p:sldId id="438" r:id="rId10"/>
    <p:sldId id="439" r:id="rId11"/>
    <p:sldId id="440" r:id="rId12"/>
    <p:sldId id="434" r:id="rId13"/>
    <p:sldId id="441" r:id="rId14"/>
    <p:sldId id="436" r:id="rId15"/>
    <p:sldId id="437" r:id="rId16"/>
    <p:sldId id="43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26"/>
    <p:restoredTop sz="88631"/>
  </p:normalViewPr>
  <p:slideViewPr>
    <p:cSldViewPr snapToGrid="0">
      <p:cViewPr>
        <p:scale>
          <a:sx n="139" d="100"/>
          <a:sy n="139" d="100"/>
        </p:scale>
        <p:origin x="3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diagrams/_rels/data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DB27B2-E479-4E32-A125-D341ABF8D0DC}"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58364F9C-BC55-4585-A6E0-B02A8D0742D1}">
      <dgm:prSet/>
      <dgm:spPr/>
      <dgm:t>
        <a:bodyPr/>
        <a:lstStyle/>
        <a:p>
          <a:r>
            <a:rPr lang="en-US" dirty="0">
              <a:latin typeface="Aptos" panose="020B0004020202020204" pitchFamily="34" charset="0"/>
            </a:rPr>
            <a:t>Setting the context - What is Zero Trust?</a:t>
          </a:r>
        </a:p>
      </dgm:t>
    </dgm:pt>
    <dgm:pt modelId="{EDA0D0F4-7356-4009-8732-DD6A95D583FB}" type="parTrans" cxnId="{A4AF1BED-90B7-445B-BCD6-F2D438731620}">
      <dgm:prSet/>
      <dgm:spPr/>
      <dgm:t>
        <a:bodyPr/>
        <a:lstStyle/>
        <a:p>
          <a:endParaRPr lang="en-US"/>
        </a:p>
      </dgm:t>
    </dgm:pt>
    <dgm:pt modelId="{C15B3D2E-1515-4369-8376-14256EE79A0A}" type="sibTrans" cxnId="{A4AF1BED-90B7-445B-BCD6-F2D438731620}">
      <dgm:prSet/>
      <dgm:spPr/>
      <dgm:t>
        <a:bodyPr/>
        <a:lstStyle/>
        <a:p>
          <a:endParaRPr lang="en-US"/>
        </a:p>
      </dgm:t>
    </dgm:pt>
    <dgm:pt modelId="{A8D485B7-E2B9-4D13-8469-8189B41BB4BC}">
      <dgm:prSet/>
      <dgm:spPr/>
      <dgm:t>
        <a:bodyPr/>
        <a:lstStyle/>
        <a:p>
          <a:r>
            <a:rPr lang="en-US" dirty="0">
              <a:latin typeface="Aptos" panose="020B0004020202020204" pitchFamily="34" charset="0"/>
            </a:rPr>
            <a:t>Why</a:t>
          </a:r>
          <a:r>
            <a:rPr lang="en-US" baseline="0" dirty="0">
              <a:latin typeface="Aptos" panose="020B0004020202020204" pitchFamily="34" charset="0"/>
            </a:rPr>
            <a:t> API’s and services need Zero Trust?</a:t>
          </a:r>
          <a:endParaRPr lang="en-US" dirty="0">
            <a:latin typeface="Aptos" panose="020B0004020202020204" pitchFamily="34" charset="0"/>
          </a:endParaRPr>
        </a:p>
      </dgm:t>
    </dgm:pt>
    <dgm:pt modelId="{CD484EC2-A807-4E23-80E7-2EB239809867}" type="parTrans" cxnId="{8C864AF2-A545-4123-AC14-85103F3EFD2C}">
      <dgm:prSet/>
      <dgm:spPr/>
      <dgm:t>
        <a:bodyPr/>
        <a:lstStyle/>
        <a:p>
          <a:endParaRPr lang="en-US"/>
        </a:p>
      </dgm:t>
    </dgm:pt>
    <dgm:pt modelId="{6AFD8B52-A356-4D9C-8079-39FFE97FB626}" type="sibTrans" cxnId="{8C864AF2-A545-4123-AC14-85103F3EFD2C}">
      <dgm:prSet/>
      <dgm:spPr/>
      <dgm:t>
        <a:bodyPr/>
        <a:lstStyle/>
        <a:p>
          <a:endParaRPr lang="en-US"/>
        </a:p>
      </dgm:t>
    </dgm:pt>
    <dgm:pt modelId="{D23C0B4A-3FFA-4D95-9019-CE599BACF7B4}">
      <dgm:prSet/>
      <dgm:spPr/>
      <dgm:t>
        <a:bodyPr/>
        <a:lstStyle/>
        <a:p>
          <a:r>
            <a:rPr lang="en-US" dirty="0">
              <a:latin typeface="Aptos" panose="020B0004020202020204" pitchFamily="34" charset="0"/>
            </a:rPr>
            <a:t>Key</a:t>
          </a:r>
          <a:r>
            <a:rPr lang="en-US" baseline="0" dirty="0">
              <a:latin typeface="Aptos" panose="020B0004020202020204" pitchFamily="34" charset="0"/>
            </a:rPr>
            <a:t> Pillars of Zero Trust for APIs </a:t>
          </a:r>
          <a:endParaRPr lang="en-US" dirty="0">
            <a:latin typeface="Aptos" panose="020B0004020202020204" pitchFamily="34" charset="0"/>
          </a:endParaRPr>
        </a:p>
      </dgm:t>
    </dgm:pt>
    <dgm:pt modelId="{0F8BBD55-481C-4F02-918A-2182E1F23685}" type="parTrans" cxnId="{3465452C-3FBD-4231-87FA-D4A88B2EA1D5}">
      <dgm:prSet/>
      <dgm:spPr/>
      <dgm:t>
        <a:bodyPr/>
        <a:lstStyle/>
        <a:p>
          <a:endParaRPr lang="en-US"/>
        </a:p>
      </dgm:t>
    </dgm:pt>
    <dgm:pt modelId="{97CBDB0E-CC77-4403-BDDD-610554168827}" type="sibTrans" cxnId="{3465452C-3FBD-4231-87FA-D4A88B2EA1D5}">
      <dgm:prSet/>
      <dgm:spPr/>
      <dgm:t>
        <a:bodyPr/>
        <a:lstStyle/>
        <a:p>
          <a:endParaRPr lang="en-US"/>
        </a:p>
      </dgm:t>
    </dgm:pt>
    <dgm:pt modelId="{AB0C79FD-B18D-4799-A013-C54741CE094F}">
      <dgm:prSet/>
      <dgm:spPr/>
      <dgm:t>
        <a:bodyPr/>
        <a:lstStyle/>
        <a:p>
          <a:r>
            <a:rPr lang="en-US" dirty="0">
              <a:latin typeface="Aptos" panose="020B0004020202020204" pitchFamily="34" charset="0"/>
            </a:rPr>
            <a:t>Introducing SPIFFE / SPIRE</a:t>
          </a:r>
        </a:p>
      </dgm:t>
    </dgm:pt>
    <dgm:pt modelId="{2691D238-B4A6-4646-B989-92071A8A1839}" type="parTrans" cxnId="{950E9356-6ACA-4321-BE04-CCFE5EBE2375}">
      <dgm:prSet/>
      <dgm:spPr/>
      <dgm:t>
        <a:bodyPr/>
        <a:lstStyle/>
        <a:p>
          <a:endParaRPr lang="en-US"/>
        </a:p>
      </dgm:t>
    </dgm:pt>
    <dgm:pt modelId="{A6A71780-9E9F-4E24-A833-3A37E7CEBAF2}" type="sibTrans" cxnId="{950E9356-6ACA-4321-BE04-CCFE5EBE2375}">
      <dgm:prSet/>
      <dgm:spPr/>
      <dgm:t>
        <a:bodyPr/>
        <a:lstStyle/>
        <a:p>
          <a:endParaRPr lang="en-US"/>
        </a:p>
      </dgm:t>
    </dgm:pt>
    <dgm:pt modelId="{FB221FA3-911C-41FE-ABA9-C8ED32B8241A}">
      <dgm:prSet/>
      <dgm:spPr/>
      <dgm:t>
        <a:bodyPr/>
        <a:lstStyle/>
        <a:p>
          <a:r>
            <a:rPr lang="en-US" dirty="0">
              <a:latin typeface="Aptos" panose="020B0004020202020204" pitchFamily="34" charset="0"/>
            </a:rPr>
            <a:t>Mutual</a:t>
          </a:r>
          <a:r>
            <a:rPr lang="en-US" baseline="0" dirty="0">
              <a:latin typeface="Aptos" panose="020B0004020202020204" pitchFamily="34" charset="0"/>
            </a:rPr>
            <a:t> TLS Everywhere with SPIRE + Istio</a:t>
          </a:r>
          <a:endParaRPr lang="en-US" dirty="0">
            <a:latin typeface="Aptos" panose="020B0004020202020204" pitchFamily="34" charset="0"/>
          </a:endParaRPr>
        </a:p>
      </dgm:t>
    </dgm:pt>
    <dgm:pt modelId="{23066D36-5F52-4D02-B341-7CFCD101D81E}" type="parTrans" cxnId="{1857FAE1-6EC4-4CDA-8A2F-D48FE168F5E8}">
      <dgm:prSet/>
      <dgm:spPr/>
      <dgm:t>
        <a:bodyPr/>
        <a:lstStyle/>
        <a:p>
          <a:endParaRPr lang="en-US"/>
        </a:p>
      </dgm:t>
    </dgm:pt>
    <dgm:pt modelId="{3362A197-FB91-431D-832C-3AA14DE91D62}" type="sibTrans" cxnId="{1857FAE1-6EC4-4CDA-8A2F-D48FE168F5E8}">
      <dgm:prSet/>
      <dgm:spPr/>
      <dgm:t>
        <a:bodyPr/>
        <a:lstStyle/>
        <a:p>
          <a:endParaRPr lang="en-US"/>
        </a:p>
      </dgm:t>
    </dgm:pt>
    <dgm:pt modelId="{D8BC4594-B963-7945-B5D8-71B68CF8D956}">
      <dgm:prSet/>
      <dgm:spPr/>
      <dgm:t>
        <a:bodyPr/>
        <a:lstStyle/>
        <a:p>
          <a:r>
            <a:rPr lang="en-US" dirty="0"/>
            <a:t>Service</a:t>
          </a:r>
          <a:r>
            <a:rPr lang="en-US" baseline="0" dirty="0"/>
            <a:t> Mesh in Action</a:t>
          </a:r>
          <a:endParaRPr lang="en-US" dirty="0"/>
        </a:p>
      </dgm:t>
    </dgm:pt>
    <dgm:pt modelId="{C38A73B6-612A-D44E-946F-ECFE07684AD7}" type="parTrans" cxnId="{AEA45914-6A70-2A46-9D76-3DD37135A4A4}">
      <dgm:prSet/>
      <dgm:spPr/>
      <dgm:t>
        <a:bodyPr/>
        <a:lstStyle/>
        <a:p>
          <a:endParaRPr lang="en-US"/>
        </a:p>
      </dgm:t>
    </dgm:pt>
    <dgm:pt modelId="{25B50E2D-937F-B540-BD4E-32BDF257A5BB}" type="sibTrans" cxnId="{AEA45914-6A70-2A46-9D76-3DD37135A4A4}">
      <dgm:prSet/>
      <dgm:spPr/>
      <dgm:t>
        <a:bodyPr/>
        <a:lstStyle/>
        <a:p>
          <a:endParaRPr lang="en-US"/>
        </a:p>
      </dgm:t>
    </dgm:pt>
    <dgm:pt modelId="{04EE9D2C-0587-3E45-9803-D04A8A1B3A6B}">
      <dgm:prSet/>
      <dgm:spPr/>
      <dgm:t>
        <a:bodyPr/>
        <a:lstStyle/>
        <a:p>
          <a:r>
            <a:rPr lang="en-US" dirty="0"/>
            <a:t>API</a:t>
          </a:r>
          <a:r>
            <a:rPr lang="en-US" baseline="0" dirty="0"/>
            <a:t> Gateway and Fine-Grained Control </a:t>
          </a:r>
          <a:endParaRPr lang="en-US" dirty="0"/>
        </a:p>
      </dgm:t>
    </dgm:pt>
    <dgm:pt modelId="{CDCE41B9-53D3-B94F-BAB1-0FC6AC973515}" type="parTrans" cxnId="{A34EFA40-C1BB-7146-8D27-6EFE33F8C7C6}">
      <dgm:prSet/>
      <dgm:spPr/>
      <dgm:t>
        <a:bodyPr/>
        <a:lstStyle/>
        <a:p>
          <a:endParaRPr lang="en-US"/>
        </a:p>
      </dgm:t>
    </dgm:pt>
    <dgm:pt modelId="{A7F47275-8828-BD46-96DD-B702C7D681DB}" type="sibTrans" cxnId="{A34EFA40-C1BB-7146-8D27-6EFE33F8C7C6}">
      <dgm:prSet/>
      <dgm:spPr/>
      <dgm:t>
        <a:bodyPr/>
        <a:lstStyle/>
        <a:p>
          <a:endParaRPr lang="en-US"/>
        </a:p>
      </dgm:t>
    </dgm:pt>
    <dgm:pt modelId="{D5C71C07-A55E-6741-AD08-786E5DF8B1FB}">
      <dgm:prSet/>
      <dgm:spPr/>
      <dgm:t>
        <a:bodyPr/>
        <a:lstStyle/>
        <a:p>
          <a:r>
            <a:rPr lang="en-US" dirty="0"/>
            <a:t>Anti-Patterns and Pitfalls</a:t>
          </a:r>
        </a:p>
      </dgm:t>
    </dgm:pt>
    <dgm:pt modelId="{F443878B-3F87-004E-BEF4-F0197D21C9D9}" type="parTrans" cxnId="{D63BF963-2D45-1248-8D1A-DE261DE4D544}">
      <dgm:prSet/>
      <dgm:spPr/>
      <dgm:t>
        <a:bodyPr/>
        <a:lstStyle/>
        <a:p>
          <a:endParaRPr lang="en-US"/>
        </a:p>
      </dgm:t>
    </dgm:pt>
    <dgm:pt modelId="{7E3BFB0C-2135-C949-A89E-D5FC830C8F46}" type="sibTrans" cxnId="{D63BF963-2D45-1248-8D1A-DE261DE4D544}">
      <dgm:prSet/>
      <dgm:spPr/>
      <dgm:t>
        <a:bodyPr/>
        <a:lstStyle/>
        <a:p>
          <a:endParaRPr lang="en-US"/>
        </a:p>
      </dgm:t>
    </dgm:pt>
    <dgm:pt modelId="{AA62DF9F-14AF-3E44-99C2-38D1EB64C0FB}">
      <dgm:prSet/>
      <dgm:spPr/>
      <dgm:t>
        <a:bodyPr/>
        <a:lstStyle/>
        <a:p>
          <a:r>
            <a:rPr lang="en-US" dirty="0"/>
            <a:t>Key Takeaways</a:t>
          </a:r>
        </a:p>
      </dgm:t>
    </dgm:pt>
    <dgm:pt modelId="{D0F19077-5025-2444-9E60-942BA42108AF}" type="parTrans" cxnId="{C86C38D5-9E56-CD49-98F8-2C1889181E3D}">
      <dgm:prSet/>
      <dgm:spPr/>
      <dgm:t>
        <a:bodyPr/>
        <a:lstStyle/>
        <a:p>
          <a:endParaRPr lang="en-US"/>
        </a:p>
      </dgm:t>
    </dgm:pt>
    <dgm:pt modelId="{1CBE92B6-9BC1-8043-B7B9-B67CFB0BAF63}" type="sibTrans" cxnId="{C86C38D5-9E56-CD49-98F8-2C1889181E3D}">
      <dgm:prSet/>
      <dgm:spPr/>
      <dgm:t>
        <a:bodyPr/>
        <a:lstStyle/>
        <a:p>
          <a:endParaRPr lang="en-US"/>
        </a:p>
      </dgm:t>
    </dgm:pt>
    <dgm:pt modelId="{F7E5C5EB-EE5D-6848-AFD7-13D417153EC6}" type="pres">
      <dgm:prSet presAssocID="{4BDB27B2-E479-4E32-A125-D341ABF8D0DC}" presName="vert0" presStyleCnt="0">
        <dgm:presLayoutVars>
          <dgm:dir/>
          <dgm:animOne val="branch"/>
          <dgm:animLvl val="lvl"/>
        </dgm:presLayoutVars>
      </dgm:prSet>
      <dgm:spPr/>
    </dgm:pt>
    <dgm:pt modelId="{F17326CA-1453-9A45-88CD-EEC5398FDBF9}" type="pres">
      <dgm:prSet presAssocID="{58364F9C-BC55-4585-A6E0-B02A8D0742D1}" presName="thickLine" presStyleLbl="alignNode1" presStyleIdx="0" presStyleCnt="9"/>
      <dgm:spPr/>
    </dgm:pt>
    <dgm:pt modelId="{A724ACFE-3EEF-5C46-98F3-0935273B5D2F}" type="pres">
      <dgm:prSet presAssocID="{58364F9C-BC55-4585-A6E0-B02A8D0742D1}" presName="horz1" presStyleCnt="0"/>
      <dgm:spPr/>
    </dgm:pt>
    <dgm:pt modelId="{31E18398-D68B-C942-A1D4-20E04B534492}" type="pres">
      <dgm:prSet presAssocID="{58364F9C-BC55-4585-A6E0-B02A8D0742D1}" presName="tx1" presStyleLbl="revTx" presStyleIdx="0" presStyleCnt="9"/>
      <dgm:spPr/>
    </dgm:pt>
    <dgm:pt modelId="{1E8CD8CC-B317-1049-932F-F903650F1BED}" type="pres">
      <dgm:prSet presAssocID="{58364F9C-BC55-4585-A6E0-B02A8D0742D1}" presName="vert1" presStyleCnt="0"/>
      <dgm:spPr/>
    </dgm:pt>
    <dgm:pt modelId="{8E4F948B-489D-9F48-8F8A-4E94BD28E751}" type="pres">
      <dgm:prSet presAssocID="{A8D485B7-E2B9-4D13-8469-8189B41BB4BC}" presName="thickLine" presStyleLbl="alignNode1" presStyleIdx="1" presStyleCnt="9"/>
      <dgm:spPr/>
    </dgm:pt>
    <dgm:pt modelId="{3F09A5A7-D071-8A45-86A6-F45445803532}" type="pres">
      <dgm:prSet presAssocID="{A8D485B7-E2B9-4D13-8469-8189B41BB4BC}" presName="horz1" presStyleCnt="0"/>
      <dgm:spPr/>
    </dgm:pt>
    <dgm:pt modelId="{40896302-65A9-F84B-B7D3-35B5EF008D05}" type="pres">
      <dgm:prSet presAssocID="{A8D485B7-E2B9-4D13-8469-8189B41BB4BC}" presName="tx1" presStyleLbl="revTx" presStyleIdx="1" presStyleCnt="9"/>
      <dgm:spPr/>
    </dgm:pt>
    <dgm:pt modelId="{8FEE3126-BD24-8741-B31F-96BBD8C8FB96}" type="pres">
      <dgm:prSet presAssocID="{A8D485B7-E2B9-4D13-8469-8189B41BB4BC}" presName="vert1" presStyleCnt="0"/>
      <dgm:spPr/>
    </dgm:pt>
    <dgm:pt modelId="{3876A8D1-D876-C543-9A0C-DC7460561FEE}" type="pres">
      <dgm:prSet presAssocID="{D23C0B4A-3FFA-4D95-9019-CE599BACF7B4}" presName="thickLine" presStyleLbl="alignNode1" presStyleIdx="2" presStyleCnt="9"/>
      <dgm:spPr/>
    </dgm:pt>
    <dgm:pt modelId="{902D63C5-9942-024B-97F1-CB2D49074D70}" type="pres">
      <dgm:prSet presAssocID="{D23C0B4A-3FFA-4D95-9019-CE599BACF7B4}" presName="horz1" presStyleCnt="0"/>
      <dgm:spPr/>
    </dgm:pt>
    <dgm:pt modelId="{E8C2062D-98BA-B741-8D7E-DDA09D390668}" type="pres">
      <dgm:prSet presAssocID="{D23C0B4A-3FFA-4D95-9019-CE599BACF7B4}" presName="tx1" presStyleLbl="revTx" presStyleIdx="2" presStyleCnt="9"/>
      <dgm:spPr/>
    </dgm:pt>
    <dgm:pt modelId="{523C0747-6708-C94E-8AC2-FD32B5231A33}" type="pres">
      <dgm:prSet presAssocID="{D23C0B4A-3FFA-4D95-9019-CE599BACF7B4}" presName="vert1" presStyleCnt="0"/>
      <dgm:spPr/>
    </dgm:pt>
    <dgm:pt modelId="{051549E5-300D-CC4C-A43E-B2973B9C7A2E}" type="pres">
      <dgm:prSet presAssocID="{AB0C79FD-B18D-4799-A013-C54741CE094F}" presName="thickLine" presStyleLbl="alignNode1" presStyleIdx="3" presStyleCnt="9"/>
      <dgm:spPr/>
    </dgm:pt>
    <dgm:pt modelId="{84178DDB-FB5A-2145-A6BF-46BA972689F4}" type="pres">
      <dgm:prSet presAssocID="{AB0C79FD-B18D-4799-A013-C54741CE094F}" presName="horz1" presStyleCnt="0"/>
      <dgm:spPr/>
    </dgm:pt>
    <dgm:pt modelId="{8C866A22-F93F-A648-93C1-3958B2A57BB8}" type="pres">
      <dgm:prSet presAssocID="{AB0C79FD-B18D-4799-A013-C54741CE094F}" presName="tx1" presStyleLbl="revTx" presStyleIdx="3" presStyleCnt="9"/>
      <dgm:spPr/>
    </dgm:pt>
    <dgm:pt modelId="{1CB2B08C-805B-2042-A749-CEBC432025CF}" type="pres">
      <dgm:prSet presAssocID="{AB0C79FD-B18D-4799-A013-C54741CE094F}" presName="vert1" presStyleCnt="0"/>
      <dgm:spPr/>
    </dgm:pt>
    <dgm:pt modelId="{2F924EF0-1AFB-4746-AA4E-47E218A011EC}" type="pres">
      <dgm:prSet presAssocID="{FB221FA3-911C-41FE-ABA9-C8ED32B8241A}" presName="thickLine" presStyleLbl="alignNode1" presStyleIdx="4" presStyleCnt="9"/>
      <dgm:spPr/>
    </dgm:pt>
    <dgm:pt modelId="{B86C0C43-437D-B945-A3B6-2D07CB72A8F2}" type="pres">
      <dgm:prSet presAssocID="{FB221FA3-911C-41FE-ABA9-C8ED32B8241A}" presName="horz1" presStyleCnt="0"/>
      <dgm:spPr/>
    </dgm:pt>
    <dgm:pt modelId="{A7D339B2-14B1-8E4C-8C4D-0400E33C5C30}" type="pres">
      <dgm:prSet presAssocID="{FB221FA3-911C-41FE-ABA9-C8ED32B8241A}" presName="tx1" presStyleLbl="revTx" presStyleIdx="4" presStyleCnt="9"/>
      <dgm:spPr/>
    </dgm:pt>
    <dgm:pt modelId="{E66A41F7-6D53-904C-A9D2-7AFBDA789C60}" type="pres">
      <dgm:prSet presAssocID="{FB221FA3-911C-41FE-ABA9-C8ED32B8241A}" presName="vert1" presStyleCnt="0"/>
      <dgm:spPr/>
    </dgm:pt>
    <dgm:pt modelId="{8DF66665-2CF4-5B41-8574-824F2D5679D4}" type="pres">
      <dgm:prSet presAssocID="{D8BC4594-B963-7945-B5D8-71B68CF8D956}" presName="thickLine" presStyleLbl="alignNode1" presStyleIdx="5" presStyleCnt="9"/>
      <dgm:spPr/>
    </dgm:pt>
    <dgm:pt modelId="{A824ED8E-2A1B-C54D-AD42-8D9ABDF47AC5}" type="pres">
      <dgm:prSet presAssocID="{D8BC4594-B963-7945-B5D8-71B68CF8D956}" presName="horz1" presStyleCnt="0"/>
      <dgm:spPr/>
    </dgm:pt>
    <dgm:pt modelId="{46094C52-C39E-0C49-BE97-C5494E0B9172}" type="pres">
      <dgm:prSet presAssocID="{D8BC4594-B963-7945-B5D8-71B68CF8D956}" presName="tx1" presStyleLbl="revTx" presStyleIdx="5" presStyleCnt="9"/>
      <dgm:spPr/>
    </dgm:pt>
    <dgm:pt modelId="{0F8AAE3B-D74F-FC4F-9A9C-59C84CA1D94E}" type="pres">
      <dgm:prSet presAssocID="{D8BC4594-B963-7945-B5D8-71B68CF8D956}" presName="vert1" presStyleCnt="0"/>
      <dgm:spPr/>
    </dgm:pt>
    <dgm:pt modelId="{58B5049B-339B-0B41-9B09-DE2454EFF940}" type="pres">
      <dgm:prSet presAssocID="{04EE9D2C-0587-3E45-9803-D04A8A1B3A6B}" presName="thickLine" presStyleLbl="alignNode1" presStyleIdx="6" presStyleCnt="9"/>
      <dgm:spPr/>
    </dgm:pt>
    <dgm:pt modelId="{80866C20-247A-0A44-962C-DE8A3562C8D5}" type="pres">
      <dgm:prSet presAssocID="{04EE9D2C-0587-3E45-9803-D04A8A1B3A6B}" presName="horz1" presStyleCnt="0"/>
      <dgm:spPr/>
    </dgm:pt>
    <dgm:pt modelId="{21EFCD0E-311B-3B41-A1C0-1B915D748079}" type="pres">
      <dgm:prSet presAssocID="{04EE9D2C-0587-3E45-9803-D04A8A1B3A6B}" presName="tx1" presStyleLbl="revTx" presStyleIdx="6" presStyleCnt="9"/>
      <dgm:spPr/>
    </dgm:pt>
    <dgm:pt modelId="{DFF0BBCF-3DC2-5F45-ADB2-4B1A078E2565}" type="pres">
      <dgm:prSet presAssocID="{04EE9D2C-0587-3E45-9803-D04A8A1B3A6B}" presName="vert1" presStyleCnt="0"/>
      <dgm:spPr/>
    </dgm:pt>
    <dgm:pt modelId="{B0D0722B-4532-B94B-95CB-B0EE94CA97CD}" type="pres">
      <dgm:prSet presAssocID="{D5C71C07-A55E-6741-AD08-786E5DF8B1FB}" presName="thickLine" presStyleLbl="alignNode1" presStyleIdx="7" presStyleCnt="9"/>
      <dgm:spPr/>
    </dgm:pt>
    <dgm:pt modelId="{5EEBB3F4-A5C9-9C48-8DF7-67622E51FA77}" type="pres">
      <dgm:prSet presAssocID="{D5C71C07-A55E-6741-AD08-786E5DF8B1FB}" presName="horz1" presStyleCnt="0"/>
      <dgm:spPr/>
    </dgm:pt>
    <dgm:pt modelId="{81FD5DD9-5D78-C043-BE02-DD756DEFE0C3}" type="pres">
      <dgm:prSet presAssocID="{D5C71C07-A55E-6741-AD08-786E5DF8B1FB}" presName="tx1" presStyleLbl="revTx" presStyleIdx="7" presStyleCnt="9"/>
      <dgm:spPr/>
    </dgm:pt>
    <dgm:pt modelId="{F33DA764-AAE0-914A-B164-A4E309CCC11E}" type="pres">
      <dgm:prSet presAssocID="{D5C71C07-A55E-6741-AD08-786E5DF8B1FB}" presName="vert1" presStyleCnt="0"/>
      <dgm:spPr/>
    </dgm:pt>
    <dgm:pt modelId="{3F89FC34-D665-4E42-B559-8782F88AD16A}" type="pres">
      <dgm:prSet presAssocID="{AA62DF9F-14AF-3E44-99C2-38D1EB64C0FB}" presName="thickLine" presStyleLbl="alignNode1" presStyleIdx="8" presStyleCnt="9"/>
      <dgm:spPr/>
    </dgm:pt>
    <dgm:pt modelId="{F0055AE1-4E4B-2240-9749-E3E97EDC06F0}" type="pres">
      <dgm:prSet presAssocID="{AA62DF9F-14AF-3E44-99C2-38D1EB64C0FB}" presName="horz1" presStyleCnt="0"/>
      <dgm:spPr/>
    </dgm:pt>
    <dgm:pt modelId="{6FE19064-ACE1-B64A-B3F5-C9AFAE4B2F6E}" type="pres">
      <dgm:prSet presAssocID="{AA62DF9F-14AF-3E44-99C2-38D1EB64C0FB}" presName="tx1" presStyleLbl="revTx" presStyleIdx="8" presStyleCnt="9"/>
      <dgm:spPr/>
    </dgm:pt>
    <dgm:pt modelId="{BD144E6E-7933-6041-8E04-98569A6F4EC2}" type="pres">
      <dgm:prSet presAssocID="{AA62DF9F-14AF-3E44-99C2-38D1EB64C0FB}" presName="vert1" presStyleCnt="0"/>
      <dgm:spPr/>
    </dgm:pt>
  </dgm:ptLst>
  <dgm:cxnLst>
    <dgm:cxn modelId="{AEA45914-6A70-2A46-9D76-3DD37135A4A4}" srcId="{4BDB27B2-E479-4E32-A125-D341ABF8D0DC}" destId="{D8BC4594-B963-7945-B5D8-71B68CF8D956}" srcOrd="5" destOrd="0" parTransId="{C38A73B6-612A-D44E-946F-ECFE07684AD7}" sibTransId="{25B50E2D-937F-B540-BD4E-32BDF257A5BB}"/>
    <dgm:cxn modelId="{3465452C-3FBD-4231-87FA-D4A88B2EA1D5}" srcId="{4BDB27B2-E479-4E32-A125-D341ABF8D0DC}" destId="{D23C0B4A-3FFA-4D95-9019-CE599BACF7B4}" srcOrd="2" destOrd="0" parTransId="{0F8BBD55-481C-4F02-918A-2182E1F23685}" sibTransId="{97CBDB0E-CC77-4403-BDDD-610554168827}"/>
    <dgm:cxn modelId="{A34EFA40-C1BB-7146-8D27-6EFE33F8C7C6}" srcId="{4BDB27B2-E479-4E32-A125-D341ABF8D0DC}" destId="{04EE9D2C-0587-3E45-9803-D04A8A1B3A6B}" srcOrd="6" destOrd="0" parTransId="{CDCE41B9-53D3-B94F-BAB1-0FC6AC973515}" sibTransId="{A7F47275-8828-BD46-96DD-B702C7D681DB}"/>
    <dgm:cxn modelId="{47179251-D31E-CD4E-AE38-AB666EFDEB8D}" type="presOf" srcId="{A8D485B7-E2B9-4D13-8469-8189B41BB4BC}" destId="{40896302-65A9-F84B-B7D3-35B5EF008D05}" srcOrd="0" destOrd="0" presId="urn:microsoft.com/office/officeart/2008/layout/LinedList"/>
    <dgm:cxn modelId="{950E9356-6ACA-4321-BE04-CCFE5EBE2375}" srcId="{4BDB27B2-E479-4E32-A125-D341ABF8D0DC}" destId="{AB0C79FD-B18D-4799-A013-C54741CE094F}" srcOrd="3" destOrd="0" parTransId="{2691D238-B4A6-4646-B989-92071A8A1839}" sibTransId="{A6A71780-9E9F-4E24-A833-3A37E7CEBAF2}"/>
    <dgm:cxn modelId="{EC36C55F-D057-2143-9F1A-FE30A606F28B}" type="presOf" srcId="{4BDB27B2-E479-4E32-A125-D341ABF8D0DC}" destId="{F7E5C5EB-EE5D-6848-AFD7-13D417153EC6}" srcOrd="0" destOrd="0" presId="urn:microsoft.com/office/officeart/2008/layout/LinedList"/>
    <dgm:cxn modelId="{D63BF963-2D45-1248-8D1A-DE261DE4D544}" srcId="{4BDB27B2-E479-4E32-A125-D341ABF8D0DC}" destId="{D5C71C07-A55E-6741-AD08-786E5DF8B1FB}" srcOrd="7" destOrd="0" parTransId="{F443878B-3F87-004E-BEF4-F0197D21C9D9}" sibTransId="{7E3BFB0C-2135-C949-A89E-D5FC830C8F46}"/>
    <dgm:cxn modelId="{FF52AE6A-19E9-3945-A88A-E01BE3790C53}" type="presOf" srcId="{AB0C79FD-B18D-4799-A013-C54741CE094F}" destId="{8C866A22-F93F-A648-93C1-3958B2A57BB8}" srcOrd="0" destOrd="0" presId="urn:microsoft.com/office/officeart/2008/layout/LinedList"/>
    <dgm:cxn modelId="{BAE08F86-7C15-7643-8F6D-C96D1C1C158F}" type="presOf" srcId="{58364F9C-BC55-4585-A6E0-B02A8D0742D1}" destId="{31E18398-D68B-C942-A1D4-20E04B534492}" srcOrd="0" destOrd="0" presId="urn:microsoft.com/office/officeart/2008/layout/LinedList"/>
    <dgm:cxn modelId="{9570E887-6C74-0F4F-A394-F66A013B11DD}" type="presOf" srcId="{AA62DF9F-14AF-3E44-99C2-38D1EB64C0FB}" destId="{6FE19064-ACE1-B64A-B3F5-C9AFAE4B2F6E}" srcOrd="0" destOrd="0" presId="urn:microsoft.com/office/officeart/2008/layout/LinedList"/>
    <dgm:cxn modelId="{1DF19A98-FB7C-4149-828F-D4EDC5ACBBFB}" type="presOf" srcId="{04EE9D2C-0587-3E45-9803-D04A8A1B3A6B}" destId="{21EFCD0E-311B-3B41-A1C0-1B915D748079}" srcOrd="0" destOrd="0" presId="urn:microsoft.com/office/officeart/2008/layout/LinedList"/>
    <dgm:cxn modelId="{87281EAA-B45D-0940-9E28-B0B211A070A7}" type="presOf" srcId="{D5C71C07-A55E-6741-AD08-786E5DF8B1FB}" destId="{81FD5DD9-5D78-C043-BE02-DD756DEFE0C3}" srcOrd="0" destOrd="0" presId="urn:microsoft.com/office/officeart/2008/layout/LinedList"/>
    <dgm:cxn modelId="{421E63AB-DFDA-2946-B33C-80549D8A278F}" type="presOf" srcId="{D23C0B4A-3FFA-4D95-9019-CE599BACF7B4}" destId="{E8C2062D-98BA-B741-8D7E-DDA09D390668}" srcOrd="0" destOrd="0" presId="urn:microsoft.com/office/officeart/2008/layout/LinedList"/>
    <dgm:cxn modelId="{C86C38D5-9E56-CD49-98F8-2C1889181E3D}" srcId="{4BDB27B2-E479-4E32-A125-D341ABF8D0DC}" destId="{AA62DF9F-14AF-3E44-99C2-38D1EB64C0FB}" srcOrd="8" destOrd="0" parTransId="{D0F19077-5025-2444-9E60-942BA42108AF}" sibTransId="{1CBE92B6-9BC1-8043-B7B9-B67CFB0BAF63}"/>
    <dgm:cxn modelId="{472F37DA-3E34-5A46-BAFC-535F7428174C}" type="presOf" srcId="{FB221FA3-911C-41FE-ABA9-C8ED32B8241A}" destId="{A7D339B2-14B1-8E4C-8C4D-0400E33C5C30}" srcOrd="0" destOrd="0" presId="urn:microsoft.com/office/officeart/2008/layout/LinedList"/>
    <dgm:cxn modelId="{1857FAE1-6EC4-4CDA-8A2F-D48FE168F5E8}" srcId="{4BDB27B2-E479-4E32-A125-D341ABF8D0DC}" destId="{FB221FA3-911C-41FE-ABA9-C8ED32B8241A}" srcOrd="4" destOrd="0" parTransId="{23066D36-5F52-4D02-B341-7CFCD101D81E}" sibTransId="{3362A197-FB91-431D-832C-3AA14DE91D62}"/>
    <dgm:cxn modelId="{60C3FDEC-CB97-9541-B4F5-2C0CC5F9795D}" type="presOf" srcId="{D8BC4594-B963-7945-B5D8-71B68CF8D956}" destId="{46094C52-C39E-0C49-BE97-C5494E0B9172}" srcOrd="0" destOrd="0" presId="urn:microsoft.com/office/officeart/2008/layout/LinedList"/>
    <dgm:cxn modelId="{A4AF1BED-90B7-445B-BCD6-F2D438731620}" srcId="{4BDB27B2-E479-4E32-A125-D341ABF8D0DC}" destId="{58364F9C-BC55-4585-A6E0-B02A8D0742D1}" srcOrd="0" destOrd="0" parTransId="{EDA0D0F4-7356-4009-8732-DD6A95D583FB}" sibTransId="{C15B3D2E-1515-4369-8376-14256EE79A0A}"/>
    <dgm:cxn modelId="{8C864AF2-A545-4123-AC14-85103F3EFD2C}" srcId="{4BDB27B2-E479-4E32-A125-D341ABF8D0DC}" destId="{A8D485B7-E2B9-4D13-8469-8189B41BB4BC}" srcOrd="1" destOrd="0" parTransId="{CD484EC2-A807-4E23-80E7-2EB239809867}" sibTransId="{6AFD8B52-A356-4D9C-8079-39FFE97FB626}"/>
    <dgm:cxn modelId="{4094F755-1C28-164F-90A4-4CC48CFA3B69}" type="presParOf" srcId="{F7E5C5EB-EE5D-6848-AFD7-13D417153EC6}" destId="{F17326CA-1453-9A45-88CD-EEC5398FDBF9}" srcOrd="0" destOrd="0" presId="urn:microsoft.com/office/officeart/2008/layout/LinedList"/>
    <dgm:cxn modelId="{2EFD478E-214B-5D4B-881A-807247E0533A}" type="presParOf" srcId="{F7E5C5EB-EE5D-6848-AFD7-13D417153EC6}" destId="{A724ACFE-3EEF-5C46-98F3-0935273B5D2F}" srcOrd="1" destOrd="0" presId="urn:microsoft.com/office/officeart/2008/layout/LinedList"/>
    <dgm:cxn modelId="{873AE4D8-CBC1-AD42-BA86-8A0C730601DC}" type="presParOf" srcId="{A724ACFE-3EEF-5C46-98F3-0935273B5D2F}" destId="{31E18398-D68B-C942-A1D4-20E04B534492}" srcOrd="0" destOrd="0" presId="urn:microsoft.com/office/officeart/2008/layout/LinedList"/>
    <dgm:cxn modelId="{3B2ECF35-F6C3-5940-947E-901D5C9C1693}" type="presParOf" srcId="{A724ACFE-3EEF-5C46-98F3-0935273B5D2F}" destId="{1E8CD8CC-B317-1049-932F-F903650F1BED}" srcOrd="1" destOrd="0" presId="urn:microsoft.com/office/officeart/2008/layout/LinedList"/>
    <dgm:cxn modelId="{56D52CB1-089A-E24B-8BF8-1129062C1C0A}" type="presParOf" srcId="{F7E5C5EB-EE5D-6848-AFD7-13D417153EC6}" destId="{8E4F948B-489D-9F48-8F8A-4E94BD28E751}" srcOrd="2" destOrd="0" presId="urn:microsoft.com/office/officeart/2008/layout/LinedList"/>
    <dgm:cxn modelId="{252BFCF4-AA9C-CD44-86C2-A3CA06751B71}" type="presParOf" srcId="{F7E5C5EB-EE5D-6848-AFD7-13D417153EC6}" destId="{3F09A5A7-D071-8A45-86A6-F45445803532}" srcOrd="3" destOrd="0" presId="urn:microsoft.com/office/officeart/2008/layout/LinedList"/>
    <dgm:cxn modelId="{D1432747-DF03-AA45-8802-F55C36CE7503}" type="presParOf" srcId="{3F09A5A7-D071-8A45-86A6-F45445803532}" destId="{40896302-65A9-F84B-B7D3-35B5EF008D05}" srcOrd="0" destOrd="0" presId="urn:microsoft.com/office/officeart/2008/layout/LinedList"/>
    <dgm:cxn modelId="{2D330B13-A20C-7D47-A34B-7252E7DBCED1}" type="presParOf" srcId="{3F09A5A7-D071-8A45-86A6-F45445803532}" destId="{8FEE3126-BD24-8741-B31F-96BBD8C8FB96}" srcOrd="1" destOrd="0" presId="urn:microsoft.com/office/officeart/2008/layout/LinedList"/>
    <dgm:cxn modelId="{70F4EF24-8D2A-3043-8744-818C3E9939EF}" type="presParOf" srcId="{F7E5C5EB-EE5D-6848-AFD7-13D417153EC6}" destId="{3876A8D1-D876-C543-9A0C-DC7460561FEE}" srcOrd="4" destOrd="0" presId="urn:microsoft.com/office/officeart/2008/layout/LinedList"/>
    <dgm:cxn modelId="{45DCFA61-5E9E-3C4C-AFE2-93FB505B4840}" type="presParOf" srcId="{F7E5C5EB-EE5D-6848-AFD7-13D417153EC6}" destId="{902D63C5-9942-024B-97F1-CB2D49074D70}" srcOrd="5" destOrd="0" presId="urn:microsoft.com/office/officeart/2008/layout/LinedList"/>
    <dgm:cxn modelId="{5CCA03DE-CF13-A94B-BF91-27E9674EA37A}" type="presParOf" srcId="{902D63C5-9942-024B-97F1-CB2D49074D70}" destId="{E8C2062D-98BA-B741-8D7E-DDA09D390668}" srcOrd="0" destOrd="0" presId="urn:microsoft.com/office/officeart/2008/layout/LinedList"/>
    <dgm:cxn modelId="{A25598C6-EA3A-084F-A406-3C106D3AC44C}" type="presParOf" srcId="{902D63C5-9942-024B-97F1-CB2D49074D70}" destId="{523C0747-6708-C94E-8AC2-FD32B5231A33}" srcOrd="1" destOrd="0" presId="urn:microsoft.com/office/officeart/2008/layout/LinedList"/>
    <dgm:cxn modelId="{8D2B1D7F-FEEE-4440-B9FC-8630511E28A2}" type="presParOf" srcId="{F7E5C5EB-EE5D-6848-AFD7-13D417153EC6}" destId="{051549E5-300D-CC4C-A43E-B2973B9C7A2E}" srcOrd="6" destOrd="0" presId="urn:microsoft.com/office/officeart/2008/layout/LinedList"/>
    <dgm:cxn modelId="{48A98E47-A921-A64C-A774-6D7C5423E590}" type="presParOf" srcId="{F7E5C5EB-EE5D-6848-AFD7-13D417153EC6}" destId="{84178DDB-FB5A-2145-A6BF-46BA972689F4}" srcOrd="7" destOrd="0" presId="urn:microsoft.com/office/officeart/2008/layout/LinedList"/>
    <dgm:cxn modelId="{42096289-4D31-2B48-818D-B71886007F80}" type="presParOf" srcId="{84178DDB-FB5A-2145-A6BF-46BA972689F4}" destId="{8C866A22-F93F-A648-93C1-3958B2A57BB8}" srcOrd="0" destOrd="0" presId="urn:microsoft.com/office/officeart/2008/layout/LinedList"/>
    <dgm:cxn modelId="{E738E0D2-901B-D148-8D83-DA223290C6D9}" type="presParOf" srcId="{84178DDB-FB5A-2145-A6BF-46BA972689F4}" destId="{1CB2B08C-805B-2042-A749-CEBC432025CF}" srcOrd="1" destOrd="0" presId="urn:microsoft.com/office/officeart/2008/layout/LinedList"/>
    <dgm:cxn modelId="{D70171FB-24B3-D842-A3D0-75A34F7B271D}" type="presParOf" srcId="{F7E5C5EB-EE5D-6848-AFD7-13D417153EC6}" destId="{2F924EF0-1AFB-4746-AA4E-47E218A011EC}" srcOrd="8" destOrd="0" presId="urn:microsoft.com/office/officeart/2008/layout/LinedList"/>
    <dgm:cxn modelId="{962FB7F3-5324-8141-A86E-7B2B4C92BE0F}" type="presParOf" srcId="{F7E5C5EB-EE5D-6848-AFD7-13D417153EC6}" destId="{B86C0C43-437D-B945-A3B6-2D07CB72A8F2}" srcOrd="9" destOrd="0" presId="urn:microsoft.com/office/officeart/2008/layout/LinedList"/>
    <dgm:cxn modelId="{6C4E5145-48A9-E94D-964C-93B295402274}" type="presParOf" srcId="{B86C0C43-437D-B945-A3B6-2D07CB72A8F2}" destId="{A7D339B2-14B1-8E4C-8C4D-0400E33C5C30}" srcOrd="0" destOrd="0" presId="urn:microsoft.com/office/officeart/2008/layout/LinedList"/>
    <dgm:cxn modelId="{07EDE099-486E-4D43-9165-6E0B89B2C914}" type="presParOf" srcId="{B86C0C43-437D-B945-A3B6-2D07CB72A8F2}" destId="{E66A41F7-6D53-904C-A9D2-7AFBDA789C60}" srcOrd="1" destOrd="0" presId="urn:microsoft.com/office/officeart/2008/layout/LinedList"/>
    <dgm:cxn modelId="{2A6D8744-51DF-644E-ACB8-F67B6622CADA}" type="presParOf" srcId="{F7E5C5EB-EE5D-6848-AFD7-13D417153EC6}" destId="{8DF66665-2CF4-5B41-8574-824F2D5679D4}" srcOrd="10" destOrd="0" presId="urn:microsoft.com/office/officeart/2008/layout/LinedList"/>
    <dgm:cxn modelId="{04E08A3B-ED3E-5A4F-A093-2E929AB59D83}" type="presParOf" srcId="{F7E5C5EB-EE5D-6848-AFD7-13D417153EC6}" destId="{A824ED8E-2A1B-C54D-AD42-8D9ABDF47AC5}" srcOrd="11" destOrd="0" presId="urn:microsoft.com/office/officeart/2008/layout/LinedList"/>
    <dgm:cxn modelId="{9479665E-975C-CC49-BDF0-E2BD652E1B0A}" type="presParOf" srcId="{A824ED8E-2A1B-C54D-AD42-8D9ABDF47AC5}" destId="{46094C52-C39E-0C49-BE97-C5494E0B9172}" srcOrd="0" destOrd="0" presId="urn:microsoft.com/office/officeart/2008/layout/LinedList"/>
    <dgm:cxn modelId="{803BF177-DE03-714A-9FDA-1403EB826BFA}" type="presParOf" srcId="{A824ED8E-2A1B-C54D-AD42-8D9ABDF47AC5}" destId="{0F8AAE3B-D74F-FC4F-9A9C-59C84CA1D94E}" srcOrd="1" destOrd="0" presId="urn:microsoft.com/office/officeart/2008/layout/LinedList"/>
    <dgm:cxn modelId="{77416656-36C4-EC4F-B42D-A149E4A5E681}" type="presParOf" srcId="{F7E5C5EB-EE5D-6848-AFD7-13D417153EC6}" destId="{58B5049B-339B-0B41-9B09-DE2454EFF940}" srcOrd="12" destOrd="0" presId="urn:microsoft.com/office/officeart/2008/layout/LinedList"/>
    <dgm:cxn modelId="{4066B7E4-5FFA-AF47-8BAD-8459F12B712A}" type="presParOf" srcId="{F7E5C5EB-EE5D-6848-AFD7-13D417153EC6}" destId="{80866C20-247A-0A44-962C-DE8A3562C8D5}" srcOrd="13" destOrd="0" presId="urn:microsoft.com/office/officeart/2008/layout/LinedList"/>
    <dgm:cxn modelId="{EF49DA89-C7A0-F145-B613-9EDD3FB8F5BA}" type="presParOf" srcId="{80866C20-247A-0A44-962C-DE8A3562C8D5}" destId="{21EFCD0E-311B-3B41-A1C0-1B915D748079}" srcOrd="0" destOrd="0" presId="urn:microsoft.com/office/officeart/2008/layout/LinedList"/>
    <dgm:cxn modelId="{680C9C0A-8B11-9749-85C6-F841BDC81A55}" type="presParOf" srcId="{80866C20-247A-0A44-962C-DE8A3562C8D5}" destId="{DFF0BBCF-3DC2-5F45-ADB2-4B1A078E2565}" srcOrd="1" destOrd="0" presId="urn:microsoft.com/office/officeart/2008/layout/LinedList"/>
    <dgm:cxn modelId="{F8E0F644-8378-4642-AD4C-177203C91C26}" type="presParOf" srcId="{F7E5C5EB-EE5D-6848-AFD7-13D417153EC6}" destId="{B0D0722B-4532-B94B-95CB-B0EE94CA97CD}" srcOrd="14" destOrd="0" presId="urn:microsoft.com/office/officeart/2008/layout/LinedList"/>
    <dgm:cxn modelId="{DC7508CF-9EE1-A549-BA9D-D399916D60A4}" type="presParOf" srcId="{F7E5C5EB-EE5D-6848-AFD7-13D417153EC6}" destId="{5EEBB3F4-A5C9-9C48-8DF7-67622E51FA77}" srcOrd="15" destOrd="0" presId="urn:microsoft.com/office/officeart/2008/layout/LinedList"/>
    <dgm:cxn modelId="{6E33009C-3ADB-4C4F-B80C-863CE1D62D01}" type="presParOf" srcId="{5EEBB3F4-A5C9-9C48-8DF7-67622E51FA77}" destId="{81FD5DD9-5D78-C043-BE02-DD756DEFE0C3}" srcOrd="0" destOrd="0" presId="urn:microsoft.com/office/officeart/2008/layout/LinedList"/>
    <dgm:cxn modelId="{EC37AD8B-B109-EF40-9C2F-32534B2B4FC0}" type="presParOf" srcId="{5EEBB3F4-A5C9-9C48-8DF7-67622E51FA77}" destId="{F33DA764-AAE0-914A-B164-A4E309CCC11E}" srcOrd="1" destOrd="0" presId="urn:microsoft.com/office/officeart/2008/layout/LinedList"/>
    <dgm:cxn modelId="{62C83D92-2FAD-1141-94D7-D859AEE0B17B}" type="presParOf" srcId="{F7E5C5EB-EE5D-6848-AFD7-13D417153EC6}" destId="{3F89FC34-D665-4E42-B559-8782F88AD16A}" srcOrd="16" destOrd="0" presId="urn:microsoft.com/office/officeart/2008/layout/LinedList"/>
    <dgm:cxn modelId="{25999B23-19F1-1944-9ABF-A6DE43E36B14}" type="presParOf" srcId="{F7E5C5EB-EE5D-6848-AFD7-13D417153EC6}" destId="{F0055AE1-4E4B-2240-9749-E3E97EDC06F0}" srcOrd="17" destOrd="0" presId="urn:microsoft.com/office/officeart/2008/layout/LinedList"/>
    <dgm:cxn modelId="{353B4ED5-EA12-7A4A-892A-E2872F90EA1E}" type="presParOf" srcId="{F0055AE1-4E4B-2240-9749-E3E97EDC06F0}" destId="{6FE19064-ACE1-B64A-B3F5-C9AFAE4B2F6E}" srcOrd="0" destOrd="0" presId="urn:microsoft.com/office/officeart/2008/layout/LinedList"/>
    <dgm:cxn modelId="{AB0DD294-488A-324D-B139-D7B96093645B}" type="presParOf" srcId="{F0055AE1-4E4B-2240-9749-E3E97EDC06F0}" destId="{BD144E6E-7933-6041-8E04-98569A6F4EC2}"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A133E0-C72B-42F4-A97D-369C022676BB}"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361E2FE6-8C1C-4046-8D7A-D2581BEB4335}">
      <dgm:prSet/>
      <dgm:spPr/>
      <dgm:t>
        <a:bodyPr/>
        <a:lstStyle/>
        <a:p>
          <a:r>
            <a:rPr lang="en-US"/>
            <a:t>What is SPIFFE? → Secure Production Identity Framework for Everyone</a:t>
          </a:r>
        </a:p>
      </dgm:t>
    </dgm:pt>
    <dgm:pt modelId="{AFAF9DD3-6A12-4DF0-858E-63A051C35E0B}" type="parTrans" cxnId="{41CE7957-4251-480B-A6C2-1DB6F99AA1A1}">
      <dgm:prSet/>
      <dgm:spPr/>
      <dgm:t>
        <a:bodyPr/>
        <a:lstStyle/>
        <a:p>
          <a:endParaRPr lang="en-US"/>
        </a:p>
      </dgm:t>
    </dgm:pt>
    <dgm:pt modelId="{3DE9A887-8C48-40B9-B321-47AD3BF4FFBA}" type="sibTrans" cxnId="{41CE7957-4251-480B-A6C2-1DB6F99AA1A1}">
      <dgm:prSet/>
      <dgm:spPr/>
      <dgm:t>
        <a:bodyPr/>
        <a:lstStyle/>
        <a:p>
          <a:endParaRPr lang="en-US"/>
        </a:p>
      </dgm:t>
    </dgm:pt>
    <dgm:pt modelId="{7E41E4EC-17D5-4D15-A97B-9AE0FC2C47EF}">
      <dgm:prSet/>
      <dgm:spPr/>
      <dgm:t>
        <a:bodyPr/>
        <a:lstStyle/>
        <a:p>
          <a:r>
            <a:rPr lang="en-US"/>
            <a:t>SPIRE → Runtime for issuing identities</a:t>
          </a:r>
        </a:p>
      </dgm:t>
    </dgm:pt>
    <dgm:pt modelId="{9BBD693C-A2C0-4316-916B-5B8352567390}" type="parTrans" cxnId="{3DE773D0-10E3-4B17-AEC8-CC370530AC6C}">
      <dgm:prSet/>
      <dgm:spPr/>
      <dgm:t>
        <a:bodyPr/>
        <a:lstStyle/>
        <a:p>
          <a:endParaRPr lang="en-US"/>
        </a:p>
      </dgm:t>
    </dgm:pt>
    <dgm:pt modelId="{4C08BEED-C8BE-4D03-87D2-B3BC981CE9FE}" type="sibTrans" cxnId="{3DE773D0-10E3-4B17-AEC8-CC370530AC6C}">
      <dgm:prSet/>
      <dgm:spPr/>
      <dgm:t>
        <a:bodyPr/>
        <a:lstStyle/>
        <a:p>
          <a:endParaRPr lang="en-US"/>
        </a:p>
      </dgm:t>
    </dgm:pt>
    <dgm:pt modelId="{3DD347CE-8C5B-114F-95EF-4E865607D969}" type="pres">
      <dgm:prSet presAssocID="{8DA133E0-C72B-42F4-A97D-369C022676BB}" presName="hierChild1" presStyleCnt="0">
        <dgm:presLayoutVars>
          <dgm:chPref val="1"/>
          <dgm:dir/>
          <dgm:animOne val="branch"/>
          <dgm:animLvl val="lvl"/>
          <dgm:resizeHandles/>
        </dgm:presLayoutVars>
      </dgm:prSet>
      <dgm:spPr/>
    </dgm:pt>
    <dgm:pt modelId="{AE552D34-9B3A-7B44-AD75-D2676869A49C}" type="pres">
      <dgm:prSet presAssocID="{361E2FE6-8C1C-4046-8D7A-D2581BEB4335}" presName="hierRoot1" presStyleCnt="0"/>
      <dgm:spPr/>
    </dgm:pt>
    <dgm:pt modelId="{F2DB5958-8D49-7040-B5C1-933A114E7119}" type="pres">
      <dgm:prSet presAssocID="{361E2FE6-8C1C-4046-8D7A-D2581BEB4335}" presName="composite" presStyleCnt="0"/>
      <dgm:spPr/>
    </dgm:pt>
    <dgm:pt modelId="{76132117-352E-E641-884C-C405F8D2B359}" type="pres">
      <dgm:prSet presAssocID="{361E2FE6-8C1C-4046-8D7A-D2581BEB4335}" presName="background" presStyleLbl="node0" presStyleIdx="0" presStyleCnt="2"/>
      <dgm:spPr/>
    </dgm:pt>
    <dgm:pt modelId="{1CE012BF-410B-B54A-B69A-794898A283C4}" type="pres">
      <dgm:prSet presAssocID="{361E2FE6-8C1C-4046-8D7A-D2581BEB4335}" presName="text" presStyleLbl="fgAcc0" presStyleIdx="0" presStyleCnt="2">
        <dgm:presLayoutVars>
          <dgm:chPref val="3"/>
        </dgm:presLayoutVars>
      </dgm:prSet>
      <dgm:spPr/>
    </dgm:pt>
    <dgm:pt modelId="{7F50CA8E-3D48-A743-A6F1-3A0BC6303002}" type="pres">
      <dgm:prSet presAssocID="{361E2FE6-8C1C-4046-8D7A-D2581BEB4335}" presName="hierChild2" presStyleCnt="0"/>
      <dgm:spPr/>
    </dgm:pt>
    <dgm:pt modelId="{3A22E9A5-4152-644B-9D69-6C5F744A0D6B}" type="pres">
      <dgm:prSet presAssocID="{7E41E4EC-17D5-4D15-A97B-9AE0FC2C47EF}" presName="hierRoot1" presStyleCnt="0"/>
      <dgm:spPr/>
    </dgm:pt>
    <dgm:pt modelId="{2D7E6F96-28C6-F144-AA95-AE6D8AD1A642}" type="pres">
      <dgm:prSet presAssocID="{7E41E4EC-17D5-4D15-A97B-9AE0FC2C47EF}" presName="composite" presStyleCnt="0"/>
      <dgm:spPr/>
    </dgm:pt>
    <dgm:pt modelId="{F778834A-B3CF-DA41-85F0-E996B5E1DAE3}" type="pres">
      <dgm:prSet presAssocID="{7E41E4EC-17D5-4D15-A97B-9AE0FC2C47EF}" presName="background" presStyleLbl="node0" presStyleIdx="1" presStyleCnt="2"/>
      <dgm:spPr/>
    </dgm:pt>
    <dgm:pt modelId="{FC66E8E8-8FD3-0248-83D3-0AFFC2C5C005}" type="pres">
      <dgm:prSet presAssocID="{7E41E4EC-17D5-4D15-A97B-9AE0FC2C47EF}" presName="text" presStyleLbl="fgAcc0" presStyleIdx="1" presStyleCnt="2">
        <dgm:presLayoutVars>
          <dgm:chPref val="3"/>
        </dgm:presLayoutVars>
      </dgm:prSet>
      <dgm:spPr/>
    </dgm:pt>
    <dgm:pt modelId="{E4A59854-CA88-3D42-A457-420243BE3266}" type="pres">
      <dgm:prSet presAssocID="{7E41E4EC-17D5-4D15-A97B-9AE0FC2C47EF}" presName="hierChild2" presStyleCnt="0"/>
      <dgm:spPr/>
    </dgm:pt>
  </dgm:ptLst>
  <dgm:cxnLst>
    <dgm:cxn modelId="{41CE7957-4251-480B-A6C2-1DB6F99AA1A1}" srcId="{8DA133E0-C72B-42F4-A97D-369C022676BB}" destId="{361E2FE6-8C1C-4046-8D7A-D2581BEB4335}" srcOrd="0" destOrd="0" parTransId="{AFAF9DD3-6A12-4DF0-858E-63A051C35E0B}" sibTransId="{3DE9A887-8C48-40B9-B321-47AD3BF4FFBA}"/>
    <dgm:cxn modelId="{8D620F79-C9FE-6B4D-91D2-154961403935}" type="presOf" srcId="{8DA133E0-C72B-42F4-A97D-369C022676BB}" destId="{3DD347CE-8C5B-114F-95EF-4E865607D969}" srcOrd="0" destOrd="0" presId="urn:microsoft.com/office/officeart/2005/8/layout/hierarchy1"/>
    <dgm:cxn modelId="{0B4F977C-8663-5649-A32C-A18CDDDF125C}" type="presOf" srcId="{7E41E4EC-17D5-4D15-A97B-9AE0FC2C47EF}" destId="{FC66E8E8-8FD3-0248-83D3-0AFFC2C5C005}" srcOrd="0" destOrd="0" presId="urn:microsoft.com/office/officeart/2005/8/layout/hierarchy1"/>
    <dgm:cxn modelId="{D59CEEC5-B2DE-DE4F-A21E-0C234C88072C}" type="presOf" srcId="{361E2FE6-8C1C-4046-8D7A-D2581BEB4335}" destId="{1CE012BF-410B-B54A-B69A-794898A283C4}" srcOrd="0" destOrd="0" presId="urn:microsoft.com/office/officeart/2005/8/layout/hierarchy1"/>
    <dgm:cxn modelId="{3DE773D0-10E3-4B17-AEC8-CC370530AC6C}" srcId="{8DA133E0-C72B-42F4-A97D-369C022676BB}" destId="{7E41E4EC-17D5-4D15-A97B-9AE0FC2C47EF}" srcOrd="1" destOrd="0" parTransId="{9BBD693C-A2C0-4316-916B-5B8352567390}" sibTransId="{4C08BEED-C8BE-4D03-87D2-B3BC981CE9FE}"/>
    <dgm:cxn modelId="{79A1FCA1-36FC-3C43-9B03-4A1BC58BD7B9}" type="presParOf" srcId="{3DD347CE-8C5B-114F-95EF-4E865607D969}" destId="{AE552D34-9B3A-7B44-AD75-D2676869A49C}" srcOrd="0" destOrd="0" presId="urn:microsoft.com/office/officeart/2005/8/layout/hierarchy1"/>
    <dgm:cxn modelId="{7C1F0F54-E13E-B446-8D2A-E064F60421A9}" type="presParOf" srcId="{AE552D34-9B3A-7B44-AD75-D2676869A49C}" destId="{F2DB5958-8D49-7040-B5C1-933A114E7119}" srcOrd="0" destOrd="0" presId="urn:microsoft.com/office/officeart/2005/8/layout/hierarchy1"/>
    <dgm:cxn modelId="{35D3F7E1-EDE6-9442-99A0-445A0D4C13DE}" type="presParOf" srcId="{F2DB5958-8D49-7040-B5C1-933A114E7119}" destId="{76132117-352E-E641-884C-C405F8D2B359}" srcOrd="0" destOrd="0" presId="urn:microsoft.com/office/officeart/2005/8/layout/hierarchy1"/>
    <dgm:cxn modelId="{C10B9746-6BD9-8D48-AACA-A6953E083FBF}" type="presParOf" srcId="{F2DB5958-8D49-7040-B5C1-933A114E7119}" destId="{1CE012BF-410B-B54A-B69A-794898A283C4}" srcOrd="1" destOrd="0" presId="urn:microsoft.com/office/officeart/2005/8/layout/hierarchy1"/>
    <dgm:cxn modelId="{A4C3BF60-3941-7144-A067-1C211EF0CBFA}" type="presParOf" srcId="{AE552D34-9B3A-7B44-AD75-D2676869A49C}" destId="{7F50CA8E-3D48-A743-A6F1-3A0BC6303002}" srcOrd="1" destOrd="0" presId="urn:microsoft.com/office/officeart/2005/8/layout/hierarchy1"/>
    <dgm:cxn modelId="{8F5DD2BC-EA48-4847-8681-BAE75F7DB25C}" type="presParOf" srcId="{3DD347CE-8C5B-114F-95EF-4E865607D969}" destId="{3A22E9A5-4152-644B-9D69-6C5F744A0D6B}" srcOrd="1" destOrd="0" presId="urn:microsoft.com/office/officeart/2005/8/layout/hierarchy1"/>
    <dgm:cxn modelId="{2BDF1481-3E34-3745-869E-5D37EA64CF0A}" type="presParOf" srcId="{3A22E9A5-4152-644B-9D69-6C5F744A0D6B}" destId="{2D7E6F96-28C6-F144-AA95-AE6D8AD1A642}" srcOrd="0" destOrd="0" presId="urn:microsoft.com/office/officeart/2005/8/layout/hierarchy1"/>
    <dgm:cxn modelId="{98D57044-EE88-1842-B3C2-673F2F786E9A}" type="presParOf" srcId="{2D7E6F96-28C6-F144-AA95-AE6D8AD1A642}" destId="{F778834A-B3CF-DA41-85F0-E996B5E1DAE3}" srcOrd="0" destOrd="0" presId="urn:microsoft.com/office/officeart/2005/8/layout/hierarchy1"/>
    <dgm:cxn modelId="{8A1E6173-0CEA-B042-AE91-1A786DD2EDD0}" type="presParOf" srcId="{2D7E6F96-28C6-F144-AA95-AE6D8AD1A642}" destId="{FC66E8E8-8FD3-0248-83D3-0AFFC2C5C005}" srcOrd="1" destOrd="0" presId="urn:microsoft.com/office/officeart/2005/8/layout/hierarchy1"/>
    <dgm:cxn modelId="{050AAF03-9C5A-D244-A482-28F452493E8D}" type="presParOf" srcId="{3A22E9A5-4152-644B-9D69-6C5F744A0D6B}" destId="{E4A59854-CA88-3D42-A457-420243BE3266}"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3B46FD0-C064-4F50-9E93-964BD144B0A4}"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474188FC-E004-465F-A51F-B4C45C7D67CC}">
      <dgm:prSet/>
      <dgm:spPr/>
      <dgm:t>
        <a:bodyPr/>
        <a:lstStyle/>
        <a:p>
          <a:r>
            <a:rPr lang="en-US"/>
            <a:t>Authenticity of services</a:t>
          </a:r>
        </a:p>
      </dgm:t>
    </dgm:pt>
    <dgm:pt modelId="{2722E76D-CE2B-4E82-9A47-1F01C8AA03DD}" type="parTrans" cxnId="{21913A17-328B-4C6C-AB7D-2EB14B7FA717}">
      <dgm:prSet/>
      <dgm:spPr/>
      <dgm:t>
        <a:bodyPr/>
        <a:lstStyle/>
        <a:p>
          <a:endParaRPr lang="en-US"/>
        </a:p>
      </dgm:t>
    </dgm:pt>
    <dgm:pt modelId="{B02F999C-4109-4B2A-8542-4D2463FC7589}" type="sibTrans" cxnId="{21913A17-328B-4C6C-AB7D-2EB14B7FA717}">
      <dgm:prSet/>
      <dgm:spPr/>
      <dgm:t>
        <a:bodyPr/>
        <a:lstStyle/>
        <a:p>
          <a:endParaRPr lang="en-US"/>
        </a:p>
      </dgm:t>
    </dgm:pt>
    <dgm:pt modelId="{7BAE1D33-C2E4-4A76-B98C-090FEBD3D3F6}">
      <dgm:prSet/>
      <dgm:spPr/>
      <dgm:t>
        <a:bodyPr/>
        <a:lstStyle/>
        <a:p>
          <a:r>
            <a:rPr lang="en-US"/>
            <a:t>Encrypted transport</a:t>
          </a:r>
        </a:p>
      </dgm:t>
    </dgm:pt>
    <dgm:pt modelId="{7E35D709-88EC-4050-9193-BA27B7FC9FF0}" type="parTrans" cxnId="{61DEEF01-43F8-4233-B017-E7551772AA25}">
      <dgm:prSet/>
      <dgm:spPr/>
      <dgm:t>
        <a:bodyPr/>
        <a:lstStyle/>
        <a:p>
          <a:endParaRPr lang="en-US"/>
        </a:p>
      </dgm:t>
    </dgm:pt>
    <dgm:pt modelId="{50B80075-72A1-4B70-A275-BB795FC414FD}" type="sibTrans" cxnId="{61DEEF01-43F8-4233-B017-E7551772AA25}">
      <dgm:prSet/>
      <dgm:spPr/>
      <dgm:t>
        <a:bodyPr/>
        <a:lstStyle/>
        <a:p>
          <a:endParaRPr lang="en-US"/>
        </a:p>
      </dgm:t>
    </dgm:pt>
    <dgm:pt modelId="{C689A4ED-AF26-499E-9FB4-D552513B1CBD}">
      <dgm:prSet/>
      <dgm:spPr/>
      <dgm:t>
        <a:bodyPr/>
        <a:lstStyle/>
        <a:p>
          <a:r>
            <a:rPr lang="en-US"/>
            <a:t>Istio + SPIRE integration architecture</a:t>
          </a:r>
        </a:p>
      </dgm:t>
    </dgm:pt>
    <dgm:pt modelId="{BBFE778E-DABC-4BC5-8BA0-26BA92D06EC9}" type="parTrans" cxnId="{444E3822-F5E0-4A70-939F-119C07AFD8FF}">
      <dgm:prSet/>
      <dgm:spPr/>
      <dgm:t>
        <a:bodyPr/>
        <a:lstStyle/>
        <a:p>
          <a:endParaRPr lang="en-US"/>
        </a:p>
      </dgm:t>
    </dgm:pt>
    <dgm:pt modelId="{855B7838-4818-40A8-9B43-C60A4A4B5CF3}" type="sibTrans" cxnId="{444E3822-F5E0-4A70-939F-119C07AFD8FF}">
      <dgm:prSet/>
      <dgm:spPr/>
      <dgm:t>
        <a:bodyPr/>
        <a:lstStyle/>
        <a:p>
          <a:endParaRPr lang="en-US"/>
        </a:p>
      </dgm:t>
    </dgm:pt>
    <dgm:pt modelId="{F5F8AB7E-1C22-A748-9BDA-256C97DAB38F}" type="pres">
      <dgm:prSet presAssocID="{73B46FD0-C064-4F50-9E93-964BD144B0A4}" presName="hierChild1" presStyleCnt="0">
        <dgm:presLayoutVars>
          <dgm:chPref val="1"/>
          <dgm:dir/>
          <dgm:animOne val="branch"/>
          <dgm:animLvl val="lvl"/>
          <dgm:resizeHandles/>
        </dgm:presLayoutVars>
      </dgm:prSet>
      <dgm:spPr/>
    </dgm:pt>
    <dgm:pt modelId="{4764CD54-2EFC-914A-BE06-E13C3240B5CA}" type="pres">
      <dgm:prSet presAssocID="{474188FC-E004-465F-A51F-B4C45C7D67CC}" presName="hierRoot1" presStyleCnt="0"/>
      <dgm:spPr/>
    </dgm:pt>
    <dgm:pt modelId="{C71D89B1-B0AD-2C47-A4D0-6F0AE8A8E7CB}" type="pres">
      <dgm:prSet presAssocID="{474188FC-E004-465F-A51F-B4C45C7D67CC}" presName="composite" presStyleCnt="0"/>
      <dgm:spPr/>
    </dgm:pt>
    <dgm:pt modelId="{266C807B-E025-C542-B003-4738F87C3D06}" type="pres">
      <dgm:prSet presAssocID="{474188FC-E004-465F-A51F-B4C45C7D67CC}" presName="background" presStyleLbl="node0" presStyleIdx="0" presStyleCnt="3"/>
      <dgm:spPr/>
    </dgm:pt>
    <dgm:pt modelId="{F08B1C9B-36CA-FB47-BBAD-933AD09FD47B}" type="pres">
      <dgm:prSet presAssocID="{474188FC-E004-465F-A51F-B4C45C7D67CC}" presName="text" presStyleLbl="fgAcc0" presStyleIdx="0" presStyleCnt="3">
        <dgm:presLayoutVars>
          <dgm:chPref val="3"/>
        </dgm:presLayoutVars>
      </dgm:prSet>
      <dgm:spPr/>
    </dgm:pt>
    <dgm:pt modelId="{16F217C1-8A44-C14C-8D56-93CBE6D8E08A}" type="pres">
      <dgm:prSet presAssocID="{474188FC-E004-465F-A51F-B4C45C7D67CC}" presName="hierChild2" presStyleCnt="0"/>
      <dgm:spPr/>
    </dgm:pt>
    <dgm:pt modelId="{7D088397-FEE1-3142-8A3B-7E8BD6A1E96B}" type="pres">
      <dgm:prSet presAssocID="{7BAE1D33-C2E4-4A76-B98C-090FEBD3D3F6}" presName="hierRoot1" presStyleCnt="0"/>
      <dgm:spPr/>
    </dgm:pt>
    <dgm:pt modelId="{E2B81B1F-9C0B-7F40-B743-16C624D48778}" type="pres">
      <dgm:prSet presAssocID="{7BAE1D33-C2E4-4A76-B98C-090FEBD3D3F6}" presName="composite" presStyleCnt="0"/>
      <dgm:spPr/>
    </dgm:pt>
    <dgm:pt modelId="{9A609B9A-7EE7-2A49-945F-B3F1D67BEBAB}" type="pres">
      <dgm:prSet presAssocID="{7BAE1D33-C2E4-4A76-B98C-090FEBD3D3F6}" presName="background" presStyleLbl="node0" presStyleIdx="1" presStyleCnt="3"/>
      <dgm:spPr/>
    </dgm:pt>
    <dgm:pt modelId="{BF4B8A2D-88CD-E74B-AD63-28A3CC8BECD2}" type="pres">
      <dgm:prSet presAssocID="{7BAE1D33-C2E4-4A76-B98C-090FEBD3D3F6}" presName="text" presStyleLbl="fgAcc0" presStyleIdx="1" presStyleCnt="3">
        <dgm:presLayoutVars>
          <dgm:chPref val="3"/>
        </dgm:presLayoutVars>
      </dgm:prSet>
      <dgm:spPr/>
    </dgm:pt>
    <dgm:pt modelId="{78101863-3F76-E041-9712-A8E7D36202BC}" type="pres">
      <dgm:prSet presAssocID="{7BAE1D33-C2E4-4A76-B98C-090FEBD3D3F6}" presName="hierChild2" presStyleCnt="0"/>
      <dgm:spPr/>
    </dgm:pt>
    <dgm:pt modelId="{6F8B8F6E-8687-EF45-8A0D-9BFD486C7A48}" type="pres">
      <dgm:prSet presAssocID="{C689A4ED-AF26-499E-9FB4-D552513B1CBD}" presName="hierRoot1" presStyleCnt="0"/>
      <dgm:spPr/>
    </dgm:pt>
    <dgm:pt modelId="{B8B541D8-6F8A-DC4F-B143-AAC8CBC3F95F}" type="pres">
      <dgm:prSet presAssocID="{C689A4ED-AF26-499E-9FB4-D552513B1CBD}" presName="composite" presStyleCnt="0"/>
      <dgm:spPr/>
    </dgm:pt>
    <dgm:pt modelId="{42D8E422-9612-FD45-8E42-D3E4B2C84F1F}" type="pres">
      <dgm:prSet presAssocID="{C689A4ED-AF26-499E-9FB4-D552513B1CBD}" presName="background" presStyleLbl="node0" presStyleIdx="2" presStyleCnt="3"/>
      <dgm:spPr/>
    </dgm:pt>
    <dgm:pt modelId="{067B10BE-02E3-AF45-8089-5C847CAEEF12}" type="pres">
      <dgm:prSet presAssocID="{C689A4ED-AF26-499E-9FB4-D552513B1CBD}" presName="text" presStyleLbl="fgAcc0" presStyleIdx="2" presStyleCnt="3">
        <dgm:presLayoutVars>
          <dgm:chPref val="3"/>
        </dgm:presLayoutVars>
      </dgm:prSet>
      <dgm:spPr/>
    </dgm:pt>
    <dgm:pt modelId="{C6FB9ACC-AAF7-0643-A1A5-4CD282503E86}" type="pres">
      <dgm:prSet presAssocID="{C689A4ED-AF26-499E-9FB4-D552513B1CBD}" presName="hierChild2" presStyleCnt="0"/>
      <dgm:spPr/>
    </dgm:pt>
  </dgm:ptLst>
  <dgm:cxnLst>
    <dgm:cxn modelId="{61DEEF01-43F8-4233-B017-E7551772AA25}" srcId="{73B46FD0-C064-4F50-9E93-964BD144B0A4}" destId="{7BAE1D33-C2E4-4A76-B98C-090FEBD3D3F6}" srcOrd="1" destOrd="0" parTransId="{7E35D709-88EC-4050-9193-BA27B7FC9FF0}" sibTransId="{50B80075-72A1-4B70-A275-BB795FC414FD}"/>
    <dgm:cxn modelId="{21913A17-328B-4C6C-AB7D-2EB14B7FA717}" srcId="{73B46FD0-C064-4F50-9E93-964BD144B0A4}" destId="{474188FC-E004-465F-A51F-B4C45C7D67CC}" srcOrd="0" destOrd="0" parTransId="{2722E76D-CE2B-4E82-9A47-1F01C8AA03DD}" sibTransId="{B02F999C-4109-4B2A-8542-4D2463FC7589}"/>
    <dgm:cxn modelId="{E9005817-F6E6-4F48-92A0-8DB054ED03F5}" type="presOf" srcId="{7BAE1D33-C2E4-4A76-B98C-090FEBD3D3F6}" destId="{BF4B8A2D-88CD-E74B-AD63-28A3CC8BECD2}" srcOrd="0" destOrd="0" presId="urn:microsoft.com/office/officeart/2005/8/layout/hierarchy1"/>
    <dgm:cxn modelId="{444E3822-F5E0-4A70-939F-119C07AFD8FF}" srcId="{73B46FD0-C064-4F50-9E93-964BD144B0A4}" destId="{C689A4ED-AF26-499E-9FB4-D552513B1CBD}" srcOrd="2" destOrd="0" parTransId="{BBFE778E-DABC-4BC5-8BA0-26BA92D06EC9}" sibTransId="{855B7838-4818-40A8-9B43-C60A4A4B5CF3}"/>
    <dgm:cxn modelId="{E4944933-7124-3244-A7CB-9CC1609F5F77}" type="presOf" srcId="{C689A4ED-AF26-499E-9FB4-D552513B1CBD}" destId="{067B10BE-02E3-AF45-8089-5C847CAEEF12}" srcOrd="0" destOrd="0" presId="urn:microsoft.com/office/officeart/2005/8/layout/hierarchy1"/>
    <dgm:cxn modelId="{FA576153-C182-9940-A576-C150877B0F3D}" type="presOf" srcId="{73B46FD0-C064-4F50-9E93-964BD144B0A4}" destId="{F5F8AB7E-1C22-A748-9BDA-256C97DAB38F}" srcOrd="0" destOrd="0" presId="urn:microsoft.com/office/officeart/2005/8/layout/hierarchy1"/>
    <dgm:cxn modelId="{B2C3AABD-5396-834C-89EA-F7FD23F746FE}" type="presOf" srcId="{474188FC-E004-465F-A51F-B4C45C7D67CC}" destId="{F08B1C9B-36CA-FB47-BBAD-933AD09FD47B}" srcOrd="0" destOrd="0" presId="urn:microsoft.com/office/officeart/2005/8/layout/hierarchy1"/>
    <dgm:cxn modelId="{F7BB36DF-46DF-554A-BA91-5324E835A048}" type="presParOf" srcId="{F5F8AB7E-1C22-A748-9BDA-256C97DAB38F}" destId="{4764CD54-2EFC-914A-BE06-E13C3240B5CA}" srcOrd="0" destOrd="0" presId="urn:microsoft.com/office/officeart/2005/8/layout/hierarchy1"/>
    <dgm:cxn modelId="{06AFD258-1656-0F49-B801-B3076A537125}" type="presParOf" srcId="{4764CD54-2EFC-914A-BE06-E13C3240B5CA}" destId="{C71D89B1-B0AD-2C47-A4D0-6F0AE8A8E7CB}" srcOrd="0" destOrd="0" presId="urn:microsoft.com/office/officeart/2005/8/layout/hierarchy1"/>
    <dgm:cxn modelId="{E97A16BD-0DE7-4641-881F-916D8176811F}" type="presParOf" srcId="{C71D89B1-B0AD-2C47-A4D0-6F0AE8A8E7CB}" destId="{266C807B-E025-C542-B003-4738F87C3D06}" srcOrd="0" destOrd="0" presId="urn:microsoft.com/office/officeart/2005/8/layout/hierarchy1"/>
    <dgm:cxn modelId="{8A4AA25C-7632-1B48-82B8-B5408511BC1E}" type="presParOf" srcId="{C71D89B1-B0AD-2C47-A4D0-6F0AE8A8E7CB}" destId="{F08B1C9B-36CA-FB47-BBAD-933AD09FD47B}" srcOrd="1" destOrd="0" presId="urn:microsoft.com/office/officeart/2005/8/layout/hierarchy1"/>
    <dgm:cxn modelId="{8A4A00F7-4980-2847-8AFE-069016EC5CB6}" type="presParOf" srcId="{4764CD54-2EFC-914A-BE06-E13C3240B5CA}" destId="{16F217C1-8A44-C14C-8D56-93CBE6D8E08A}" srcOrd="1" destOrd="0" presId="urn:microsoft.com/office/officeart/2005/8/layout/hierarchy1"/>
    <dgm:cxn modelId="{E05945E8-29D2-7848-9D2F-B2210B7CC3B0}" type="presParOf" srcId="{F5F8AB7E-1C22-A748-9BDA-256C97DAB38F}" destId="{7D088397-FEE1-3142-8A3B-7E8BD6A1E96B}" srcOrd="1" destOrd="0" presId="urn:microsoft.com/office/officeart/2005/8/layout/hierarchy1"/>
    <dgm:cxn modelId="{24CACEE4-C017-ED43-BB84-02A002A5BC9D}" type="presParOf" srcId="{7D088397-FEE1-3142-8A3B-7E8BD6A1E96B}" destId="{E2B81B1F-9C0B-7F40-B743-16C624D48778}" srcOrd="0" destOrd="0" presId="urn:microsoft.com/office/officeart/2005/8/layout/hierarchy1"/>
    <dgm:cxn modelId="{E05F2D72-2030-8444-AB14-6EDBC0926533}" type="presParOf" srcId="{E2B81B1F-9C0B-7F40-B743-16C624D48778}" destId="{9A609B9A-7EE7-2A49-945F-B3F1D67BEBAB}" srcOrd="0" destOrd="0" presId="urn:microsoft.com/office/officeart/2005/8/layout/hierarchy1"/>
    <dgm:cxn modelId="{2990181F-37D5-4F47-B210-A05D6AB9095B}" type="presParOf" srcId="{E2B81B1F-9C0B-7F40-B743-16C624D48778}" destId="{BF4B8A2D-88CD-E74B-AD63-28A3CC8BECD2}" srcOrd="1" destOrd="0" presId="urn:microsoft.com/office/officeart/2005/8/layout/hierarchy1"/>
    <dgm:cxn modelId="{6085D22B-5693-9948-B39D-E01B0EBF514C}" type="presParOf" srcId="{7D088397-FEE1-3142-8A3B-7E8BD6A1E96B}" destId="{78101863-3F76-E041-9712-A8E7D36202BC}" srcOrd="1" destOrd="0" presId="urn:microsoft.com/office/officeart/2005/8/layout/hierarchy1"/>
    <dgm:cxn modelId="{099E9696-3F7B-E148-997C-30FA93298909}" type="presParOf" srcId="{F5F8AB7E-1C22-A748-9BDA-256C97DAB38F}" destId="{6F8B8F6E-8687-EF45-8A0D-9BFD486C7A48}" srcOrd="2" destOrd="0" presId="urn:microsoft.com/office/officeart/2005/8/layout/hierarchy1"/>
    <dgm:cxn modelId="{7D06A065-079B-9C44-9B5A-7C6929DBC3E2}" type="presParOf" srcId="{6F8B8F6E-8687-EF45-8A0D-9BFD486C7A48}" destId="{B8B541D8-6F8A-DC4F-B143-AAC8CBC3F95F}" srcOrd="0" destOrd="0" presId="urn:microsoft.com/office/officeart/2005/8/layout/hierarchy1"/>
    <dgm:cxn modelId="{306329C3-FC0C-5E41-AA8F-4E3FFFD415CD}" type="presParOf" srcId="{B8B541D8-6F8A-DC4F-B143-AAC8CBC3F95F}" destId="{42D8E422-9612-FD45-8E42-D3E4B2C84F1F}" srcOrd="0" destOrd="0" presId="urn:microsoft.com/office/officeart/2005/8/layout/hierarchy1"/>
    <dgm:cxn modelId="{1EC5AABF-C38E-EE40-AC41-E50C09DA42B0}" type="presParOf" srcId="{B8B541D8-6F8A-DC4F-B143-AAC8CBC3F95F}" destId="{067B10BE-02E3-AF45-8089-5C847CAEEF12}" srcOrd="1" destOrd="0" presId="urn:microsoft.com/office/officeart/2005/8/layout/hierarchy1"/>
    <dgm:cxn modelId="{B7C460CD-BF4C-5143-A908-F1672853519B}" type="presParOf" srcId="{6F8B8F6E-8687-EF45-8A0D-9BFD486C7A48}" destId="{C6FB9ACC-AAF7-0643-A1A5-4CD282503E86}"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B7633CB-9E10-4A15-B3F3-81A88D142E64}"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A7E80675-DB82-4858-8F59-EC7D547FAA0A}">
      <dgm:prSet/>
      <dgm:spPr/>
      <dgm:t>
        <a:bodyPr/>
        <a:lstStyle/>
        <a:p>
          <a:r>
            <a:rPr lang="en-US"/>
            <a:t>APIs are the new trust boundaries</a:t>
          </a:r>
        </a:p>
      </dgm:t>
    </dgm:pt>
    <dgm:pt modelId="{090C6F4E-9615-4A11-A5F2-8EADAB78D682}" type="parTrans" cxnId="{394C7629-B9DC-4880-8311-E7DB15B45B08}">
      <dgm:prSet/>
      <dgm:spPr/>
      <dgm:t>
        <a:bodyPr/>
        <a:lstStyle/>
        <a:p>
          <a:endParaRPr lang="en-US"/>
        </a:p>
      </dgm:t>
    </dgm:pt>
    <dgm:pt modelId="{CF11E87C-2AA9-4AFB-A5B4-5676F5CE50C4}" type="sibTrans" cxnId="{394C7629-B9DC-4880-8311-E7DB15B45B08}">
      <dgm:prSet/>
      <dgm:spPr/>
      <dgm:t>
        <a:bodyPr/>
        <a:lstStyle/>
        <a:p>
          <a:endParaRPr lang="en-US"/>
        </a:p>
      </dgm:t>
    </dgm:pt>
    <dgm:pt modelId="{FB5A7283-FC3A-4698-B2F9-F0F5B9963567}">
      <dgm:prSet/>
      <dgm:spPr/>
      <dgm:t>
        <a:bodyPr/>
        <a:lstStyle/>
        <a:p>
          <a:r>
            <a:rPr lang="en-US"/>
            <a:t>Zero Trust = Identity + Policy + Visibility</a:t>
          </a:r>
          <a:br>
            <a:rPr lang="en-US"/>
          </a:br>
          <a:r>
            <a:rPr lang="en-US"/>
            <a:t>SPIFFE/SPIRE + Service Mesh = Robust foundation</a:t>
          </a:r>
        </a:p>
      </dgm:t>
    </dgm:pt>
    <dgm:pt modelId="{7F18FD71-B56E-4788-95E5-5D56F16B666A}" type="parTrans" cxnId="{CB6141B2-6A7E-4492-9E95-C612EC60C95A}">
      <dgm:prSet/>
      <dgm:spPr/>
      <dgm:t>
        <a:bodyPr/>
        <a:lstStyle/>
        <a:p>
          <a:endParaRPr lang="en-US"/>
        </a:p>
      </dgm:t>
    </dgm:pt>
    <dgm:pt modelId="{9AF18F6A-6D53-4D48-BC58-A8D08556BDC0}" type="sibTrans" cxnId="{CB6141B2-6A7E-4492-9E95-C612EC60C95A}">
      <dgm:prSet/>
      <dgm:spPr/>
      <dgm:t>
        <a:bodyPr/>
        <a:lstStyle/>
        <a:p>
          <a:endParaRPr lang="en-US"/>
        </a:p>
      </dgm:t>
    </dgm:pt>
    <dgm:pt modelId="{B3AF28C8-503F-48B4-877A-0D2D4D24906D}">
      <dgm:prSet/>
      <dgm:spPr/>
      <dgm:t>
        <a:bodyPr/>
        <a:lstStyle/>
        <a:p>
          <a:r>
            <a:rPr lang="en-US"/>
            <a:t>Design with east-west and multi-cloud in mind</a:t>
          </a:r>
        </a:p>
      </dgm:t>
    </dgm:pt>
    <dgm:pt modelId="{78018E68-030D-426B-9D7B-3D14165300A0}" type="parTrans" cxnId="{8CEA7603-D6A4-4987-84BA-B7D450E09C57}">
      <dgm:prSet/>
      <dgm:spPr/>
      <dgm:t>
        <a:bodyPr/>
        <a:lstStyle/>
        <a:p>
          <a:endParaRPr lang="en-US"/>
        </a:p>
      </dgm:t>
    </dgm:pt>
    <dgm:pt modelId="{A09B1F8D-9D2E-4103-BE9F-55AA12A04DF5}" type="sibTrans" cxnId="{8CEA7603-D6A4-4987-84BA-B7D450E09C57}">
      <dgm:prSet/>
      <dgm:spPr/>
      <dgm:t>
        <a:bodyPr/>
        <a:lstStyle/>
        <a:p>
          <a:endParaRPr lang="en-US"/>
        </a:p>
      </dgm:t>
    </dgm:pt>
    <dgm:pt modelId="{8EE06D67-1890-4010-9C92-26DF17E840CD}" type="pres">
      <dgm:prSet presAssocID="{AB7633CB-9E10-4A15-B3F3-81A88D142E64}" presName="root" presStyleCnt="0">
        <dgm:presLayoutVars>
          <dgm:dir/>
          <dgm:resizeHandles val="exact"/>
        </dgm:presLayoutVars>
      </dgm:prSet>
      <dgm:spPr/>
    </dgm:pt>
    <dgm:pt modelId="{1F91EF5E-2811-4C71-A3AE-4845AB4A88B4}" type="pres">
      <dgm:prSet presAssocID="{AB7633CB-9E10-4A15-B3F3-81A88D142E64}" presName="container" presStyleCnt="0">
        <dgm:presLayoutVars>
          <dgm:dir/>
          <dgm:resizeHandles val="exact"/>
        </dgm:presLayoutVars>
      </dgm:prSet>
      <dgm:spPr/>
    </dgm:pt>
    <dgm:pt modelId="{F5A940A3-531A-4946-A032-F10D76FA2F60}" type="pres">
      <dgm:prSet presAssocID="{A7E80675-DB82-4858-8F59-EC7D547FAA0A}" presName="compNode" presStyleCnt="0"/>
      <dgm:spPr/>
    </dgm:pt>
    <dgm:pt modelId="{E16B2F88-6B28-4645-9C60-22BAACD5DFD4}" type="pres">
      <dgm:prSet presAssocID="{A7E80675-DB82-4858-8F59-EC7D547FAA0A}" presName="iconBgRect" presStyleLbl="bgShp" presStyleIdx="0" presStyleCnt="3"/>
      <dgm:spPr/>
    </dgm:pt>
    <dgm:pt modelId="{9295522F-D641-45C9-8BA4-7E6C03CD2EDE}" type="pres">
      <dgm:prSet presAssocID="{A7E80675-DB82-4858-8F59-EC7D547FAA0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847226DE-E216-4439-A9A1-EB2C5F0C5CC7}" type="pres">
      <dgm:prSet presAssocID="{A7E80675-DB82-4858-8F59-EC7D547FAA0A}" presName="spaceRect" presStyleCnt="0"/>
      <dgm:spPr/>
    </dgm:pt>
    <dgm:pt modelId="{B2E90E54-E83B-4C24-BBFA-AE6DE27C6091}" type="pres">
      <dgm:prSet presAssocID="{A7E80675-DB82-4858-8F59-EC7D547FAA0A}" presName="textRect" presStyleLbl="revTx" presStyleIdx="0" presStyleCnt="3">
        <dgm:presLayoutVars>
          <dgm:chMax val="1"/>
          <dgm:chPref val="1"/>
        </dgm:presLayoutVars>
      </dgm:prSet>
      <dgm:spPr/>
    </dgm:pt>
    <dgm:pt modelId="{28EEB147-05E1-49C3-AB6D-5E6EB91A2B07}" type="pres">
      <dgm:prSet presAssocID="{CF11E87C-2AA9-4AFB-A5B4-5676F5CE50C4}" presName="sibTrans" presStyleLbl="sibTrans2D1" presStyleIdx="0" presStyleCnt="0"/>
      <dgm:spPr/>
    </dgm:pt>
    <dgm:pt modelId="{990ADBA7-2320-4256-873D-613CFE10B509}" type="pres">
      <dgm:prSet presAssocID="{FB5A7283-FC3A-4698-B2F9-F0F5B9963567}" presName="compNode" presStyleCnt="0"/>
      <dgm:spPr/>
    </dgm:pt>
    <dgm:pt modelId="{DA7CCB6B-46D9-42C3-AC7B-A608A4A4BE5F}" type="pres">
      <dgm:prSet presAssocID="{FB5A7283-FC3A-4698-B2F9-F0F5B9963567}" presName="iconBgRect" presStyleLbl="bgShp" presStyleIdx="1" presStyleCnt="3"/>
      <dgm:spPr/>
    </dgm:pt>
    <dgm:pt modelId="{FA952702-4166-431A-9278-99659085BDF9}" type="pres">
      <dgm:prSet presAssocID="{FB5A7283-FC3A-4698-B2F9-F0F5B996356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B92590A0-A96B-4E6D-9FFD-4E20F761B798}" type="pres">
      <dgm:prSet presAssocID="{FB5A7283-FC3A-4698-B2F9-F0F5B9963567}" presName="spaceRect" presStyleCnt="0"/>
      <dgm:spPr/>
    </dgm:pt>
    <dgm:pt modelId="{4298CCC8-0317-4ABE-99CA-31919308338B}" type="pres">
      <dgm:prSet presAssocID="{FB5A7283-FC3A-4698-B2F9-F0F5B9963567}" presName="textRect" presStyleLbl="revTx" presStyleIdx="1" presStyleCnt="3">
        <dgm:presLayoutVars>
          <dgm:chMax val="1"/>
          <dgm:chPref val="1"/>
        </dgm:presLayoutVars>
      </dgm:prSet>
      <dgm:spPr/>
    </dgm:pt>
    <dgm:pt modelId="{94053B77-AB06-40E0-BEB0-EB13B08DAEF9}" type="pres">
      <dgm:prSet presAssocID="{9AF18F6A-6D53-4D48-BC58-A8D08556BDC0}" presName="sibTrans" presStyleLbl="sibTrans2D1" presStyleIdx="0" presStyleCnt="0"/>
      <dgm:spPr/>
    </dgm:pt>
    <dgm:pt modelId="{70F16F3E-2B7D-461F-B9F3-B989CA85C26A}" type="pres">
      <dgm:prSet presAssocID="{B3AF28C8-503F-48B4-877A-0D2D4D24906D}" presName="compNode" presStyleCnt="0"/>
      <dgm:spPr/>
    </dgm:pt>
    <dgm:pt modelId="{9DA8C78A-F6C7-4E78-BE19-A978CD4F24B4}" type="pres">
      <dgm:prSet presAssocID="{B3AF28C8-503F-48B4-877A-0D2D4D24906D}" presName="iconBgRect" presStyleLbl="bgShp" presStyleIdx="2" presStyleCnt="3"/>
      <dgm:spPr/>
    </dgm:pt>
    <dgm:pt modelId="{64947993-55E1-423F-B191-A5ED57983127}" type="pres">
      <dgm:prSet presAssocID="{B3AF28C8-503F-48B4-877A-0D2D4D24906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ass"/>
        </a:ext>
      </dgm:extLst>
    </dgm:pt>
    <dgm:pt modelId="{A38ADB27-4B77-4CEA-BEA7-04B45DDF382E}" type="pres">
      <dgm:prSet presAssocID="{B3AF28C8-503F-48B4-877A-0D2D4D24906D}" presName="spaceRect" presStyleCnt="0"/>
      <dgm:spPr/>
    </dgm:pt>
    <dgm:pt modelId="{B48E6B13-517F-4706-AAC7-89AD2C956B22}" type="pres">
      <dgm:prSet presAssocID="{B3AF28C8-503F-48B4-877A-0D2D4D24906D}" presName="textRect" presStyleLbl="revTx" presStyleIdx="2" presStyleCnt="3">
        <dgm:presLayoutVars>
          <dgm:chMax val="1"/>
          <dgm:chPref val="1"/>
        </dgm:presLayoutVars>
      </dgm:prSet>
      <dgm:spPr/>
    </dgm:pt>
  </dgm:ptLst>
  <dgm:cxnLst>
    <dgm:cxn modelId="{8CEA7603-D6A4-4987-84BA-B7D450E09C57}" srcId="{AB7633CB-9E10-4A15-B3F3-81A88D142E64}" destId="{B3AF28C8-503F-48B4-877A-0D2D4D24906D}" srcOrd="2" destOrd="0" parTransId="{78018E68-030D-426B-9D7B-3D14165300A0}" sibTransId="{A09B1F8D-9D2E-4103-BE9F-55AA12A04DF5}"/>
    <dgm:cxn modelId="{162FB11A-19ED-4E07-A067-380D6A016BC3}" type="presOf" srcId="{AB7633CB-9E10-4A15-B3F3-81A88D142E64}" destId="{8EE06D67-1890-4010-9C92-26DF17E840CD}" srcOrd="0" destOrd="0" presId="urn:microsoft.com/office/officeart/2018/2/layout/IconCircleList"/>
    <dgm:cxn modelId="{4E7D4228-18C7-4E7D-B86C-0C64C2D20520}" type="presOf" srcId="{A7E80675-DB82-4858-8F59-EC7D547FAA0A}" destId="{B2E90E54-E83B-4C24-BBFA-AE6DE27C6091}" srcOrd="0" destOrd="0" presId="urn:microsoft.com/office/officeart/2018/2/layout/IconCircleList"/>
    <dgm:cxn modelId="{394C7629-B9DC-4880-8311-E7DB15B45B08}" srcId="{AB7633CB-9E10-4A15-B3F3-81A88D142E64}" destId="{A7E80675-DB82-4858-8F59-EC7D547FAA0A}" srcOrd="0" destOrd="0" parTransId="{090C6F4E-9615-4A11-A5F2-8EADAB78D682}" sibTransId="{CF11E87C-2AA9-4AFB-A5B4-5676F5CE50C4}"/>
    <dgm:cxn modelId="{42F99885-8F88-4A8B-8E50-2727A01CB613}" type="presOf" srcId="{FB5A7283-FC3A-4698-B2F9-F0F5B9963567}" destId="{4298CCC8-0317-4ABE-99CA-31919308338B}" srcOrd="0" destOrd="0" presId="urn:microsoft.com/office/officeart/2018/2/layout/IconCircleList"/>
    <dgm:cxn modelId="{CB6141B2-6A7E-4492-9E95-C612EC60C95A}" srcId="{AB7633CB-9E10-4A15-B3F3-81A88D142E64}" destId="{FB5A7283-FC3A-4698-B2F9-F0F5B9963567}" srcOrd="1" destOrd="0" parTransId="{7F18FD71-B56E-4788-95E5-5D56F16B666A}" sibTransId="{9AF18F6A-6D53-4D48-BC58-A8D08556BDC0}"/>
    <dgm:cxn modelId="{2B71A9CE-D6BB-4E81-AF3B-CE80962BF47F}" type="presOf" srcId="{B3AF28C8-503F-48B4-877A-0D2D4D24906D}" destId="{B48E6B13-517F-4706-AAC7-89AD2C956B22}" srcOrd="0" destOrd="0" presId="urn:microsoft.com/office/officeart/2018/2/layout/IconCircleList"/>
    <dgm:cxn modelId="{AFC682D8-3736-499F-90A3-3A7831DD6CAE}" type="presOf" srcId="{9AF18F6A-6D53-4D48-BC58-A8D08556BDC0}" destId="{94053B77-AB06-40E0-BEB0-EB13B08DAEF9}" srcOrd="0" destOrd="0" presId="urn:microsoft.com/office/officeart/2018/2/layout/IconCircleList"/>
    <dgm:cxn modelId="{D5FAABFB-4C0E-4547-82F8-CF99D75C7811}" type="presOf" srcId="{CF11E87C-2AA9-4AFB-A5B4-5676F5CE50C4}" destId="{28EEB147-05E1-49C3-AB6D-5E6EB91A2B07}" srcOrd="0" destOrd="0" presId="urn:microsoft.com/office/officeart/2018/2/layout/IconCircleList"/>
    <dgm:cxn modelId="{EBD00BCC-2375-490B-84B2-7DBD814D61E9}" type="presParOf" srcId="{8EE06D67-1890-4010-9C92-26DF17E840CD}" destId="{1F91EF5E-2811-4C71-A3AE-4845AB4A88B4}" srcOrd="0" destOrd="0" presId="urn:microsoft.com/office/officeart/2018/2/layout/IconCircleList"/>
    <dgm:cxn modelId="{D3A6AC74-026D-4F9D-9075-F1932CB62245}" type="presParOf" srcId="{1F91EF5E-2811-4C71-A3AE-4845AB4A88B4}" destId="{F5A940A3-531A-4946-A032-F10D76FA2F60}" srcOrd="0" destOrd="0" presId="urn:microsoft.com/office/officeart/2018/2/layout/IconCircleList"/>
    <dgm:cxn modelId="{2EBE0FC0-AF6F-4DF4-9724-6706F19AF4C1}" type="presParOf" srcId="{F5A940A3-531A-4946-A032-F10D76FA2F60}" destId="{E16B2F88-6B28-4645-9C60-22BAACD5DFD4}" srcOrd="0" destOrd="0" presId="urn:microsoft.com/office/officeart/2018/2/layout/IconCircleList"/>
    <dgm:cxn modelId="{E6A857D3-A201-4FD5-985E-61129523F4DF}" type="presParOf" srcId="{F5A940A3-531A-4946-A032-F10D76FA2F60}" destId="{9295522F-D641-45C9-8BA4-7E6C03CD2EDE}" srcOrd="1" destOrd="0" presId="urn:microsoft.com/office/officeart/2018/2/layout/IconCircleList"/>
    <dgm:cxn modelId="{7DC94237-26C8-4CA0-870F-1DFA2875C699}" type="presParOf" srcId="{F5A940A3-531A-4946-A032-F10D76FA2F60}" destId="{847226DE-E216-4439-A9A1-EB2C5F0C5CC7}" srcOrd="2" destOrd="0" presId="urn:microsoft.com/office/officeart/2018/2/layout/IconCircleList"/>
    <dgm:cxn modelId="{FD15A0DE-53EA-459B-A9BF-6562CA457E6B}" type="presParOf" srcId="{F5A940A3-531A-4946-A032-F10D76FA2F60}" destId="{B2E90E54-E83B-4C24-BBFA-AE6DE27C6091}" srcOrd="3" destOrd="0" presId="urn:microsoft.com/office/officeart/2018/2/layout/IconCircleList"/>
    <dgm:cxn modelId="{3CB77B1C-743E-47DE-92F5-FC068738B8DB}" type="presParOf" srcId="{1F91EF5E-2811-4C71-A3AE-4845AB4A88B4}" destId="{28EEB147-05E1-49C3-AB6D-5E6EB91A2B07}" srcOrd="1" destOrd="0" presId="urn:microsoft.com/office/officeart/2018/2/layout/IconCircleList"/>
    <dgm:cxn modelId="{FD1F5449-D21A-4818-B2D6-F9FDB7BEE066}" type="presParOf" srcId="{1F91EF5E-2811-4C71-A3AE-4845AB4A88B4}" destId="{990ADBA7-2320-4256-873D-613CFE10B509}" srcOrd="2" destOrd="0" presId="urn:microsoft.com/office/officeart/2018/2/layout/IconCircleList"/>
    <dgm:cxn modelId="{8A1F015E-9C37-41A6-96DA-0E25819A2888}" type="presParOf" srcId="{990ADBA7-2320-4256-873D-613CFE10B509}" destId="{DA7CCB6B-46D9-42C3-AC7B-A608A4A4BE5F}" srcOrd="0" destOrd="0" presId="urn:microsoft.com/office/officeart/2018/2/layout/IconCircleList"/>
    <dgm:cxn modelId="{51D6227A-FBC4-461B-8698-18E08BB0DAB8}" type="presParOf" srcId="{990ADBA7-2320-4256-873D-613CFE10B509}" destId="{FA952702-4166-431A-9278-99659085BDF9}" srcOrd="1" destOrd="0" presId="urn:microsoft.com/office/officeart/2018/2/layout/IconCircleList"/>
    <dgm:cxn modelId="{89119E7F-551C-4DA3-8887-7CD30E99A62C}" type="presParOf" srcId="{990ADBA7-2320-4256-873D-613CFE10B509}" destId="{B92590A0-A96B-4E6D-9FFD-4E20F761B798}" srcOrd="2" destOrd="0" presId="urn:microsoft.com/office/officeart/2018/2/layout/IconCircleList"/>
    <dgm:cxn modelId="{024556A0-F416-4D85-99B3-AE7A180F6258}" type="presParOf" srcId="{990ADBA7-2320-4256-873D-613CFE10B509}" destId="{4298CCC8-0317-4ABE-99CA-31919308338B}" srcOrd="3" destOrd="0" presId="urn:microsoft.com/office/officeart/2018/2/layout/IconCircleList"/>
    <dgm:cxn modelId="{88FA55B7-8448-49A6-96EC-1F18D82872DE}" type="presParOf" srcId="{1F91EF5E-2811-4C71-A3AE-4845AB4A88B4}" destId="{94053B77-AB06-40E0-BEB0-EB13B08DAEF9}" srcOrd="3" destOrd="0" presId="urn:microsoft.com/office/officeart/2018/2/layout/IconCircleList"/>
    <dgm:cxn modelId="{EF270F3B-A565-4E8B-B999-663F071F2739}" type="presParOf" srcId="{1F91EF5E-2811-4C71-A3AE-4845AB4A88B4}" destId="{70F16F3E-2B7D-461F-B9F3-B989CA85C26A}" srcOrd="4" destOrd="0" presId="urn:microsoft.com/office/officeart/2018/2/layout/IconCircleList"/>
    <dgm:cxn modelId="{5504EAC5-D65D-4044-B9BA-33D3C7E71A77}" type="presParOf" srcId="{70F16F3E-2B7D-461F-B9F3-B989CA85C26A}" destId="{9DA8C78A-F6C7-4E78-BE19-A978CD4F24B4}" srcOrd="0" destOrd="0" presId="urn:microsoft.com/office/officeart/2018/2/layout/IconCircleList"/>
    <dgm:cxn modelId="{48E3EC8A-113C-4B3F-A1DB-2F62B03ED26F}" type="presParOf" srcId="{70F16F3E-2B7D-461F-B9F3-B989CA85C26A}" destId="{64947993-55E1-423F-B191-A5ED57983127}" srcOrd="1" destOrd="0" presId="urn:microsoft.com/office/officeart/2018/2/layout/IconCircleList"/>
    <dgm:cxn modelId="{484B9B29-2B8D-447C-B47D-926B197A6278}" type="presParOf" srcId="{70F16F3E-2B7D-461F-B9F3-B989CA85C26A}" destId="{A38ADB27-4B77-4CEA-BEA7-04B45DDF382E}" srcOrd="2" destOrd="0" presId="urn:microsoft.com/office/officeart/2018/2/layout/IconCircleList"/>
    <dgm:cxn modelId="{A31CC61A-9962-4718-B7A5-10FF4AF26F27}" type="presParOf" srcId="{70F16F3E-2B7D-461F-B9F3-B989CA85C26A}" destId="{B48E6B13-517F-4706-AAC7-89AD2C956B22}"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6541B10-2464-4C24-824A-35298FF65D52}" type="doc">
      <dgm:prSet loTypeId="urn:microsoft.com/office/officeart/2005/8/layout/vList5" loCatId="list" qsTypeId="urn:microsoft.com/office/officeart/2005/8/quickstyle/simple1" qsCatId="simple" csTypeId="urn:microsoft.com/office/officeart/2005/8/colors/colorful2" csCatId="colorful"/>
      <dgm:spPr/>
      <dgm:t>
        <a:bodyPr/>
        <a:lstStyle/>
        <a:p>
          <a:endParaRPr lang="en-US"/>
        </a:p>
      </dgm:t>
    </dgm:pt>
    <dgm:pt modelId="{2CDD5CCA-4A61-422C-9DCB-8D96D88B036C}">
      <dgm:prSet/>
      <dgm:spPr/>
      <dgm:t>
        <a:bodyPr/>
        <a:lstStyle/>
        <a:p>
          <a:r>
            <a:rPr lang="en-US"/>
            <a:t>Swap OPA policy to ABAC / JWT claims.</a:t>
          </a:r>
        </a:p>
      </dgm:t>
    </dgm:pt>
    <dgm:pt modelId="{CED4B590-3774-413A-A23D-AFCB687CB040}" type="parTrans" cxnId="{D31254AB-77AF-4CDC-9FA6-44B4C84F7A74}">
      <dgm:prSet/>
      <dgm:spPr/>
      <dgm:t>
        <a:bodyPr/>
        <a:lstStyle/>
        <a:p>
          <a:endParaRPr lang="en-US"/>
        </a:p>
      </dgm:t>
    </dgm:pt>
    <dgm:pt modelId="{5DD07496-13CB-4336-B76F-BDFD08D8B7C0}" type="sibTrans" cxnId="{D31254AB-77AF-4CDC-9FA6-44B4C84F7A74}">
      <dgm:prSet/>
      <dgm:spPr/>
      <dgm:t>
        <a:bodyPr/>
        <a:lstStyle/>
        <a:p>
          <a:endParaRPr lang="en-US"/>
        </a:p>
      </dgm:t>
    </dgm:pt>
    <dgm:pt modelId="{DAD4C027-772F-4809-A00D-5BD923F4A3CE}">
      <dgm:prSet/>
      <dgm:spPr/>
      <dgm:t>
        <a:bodyPr/>
        <a:lstStyle/>
        <a:p>
          <a:r>
            <a:rPr lang="en-US"/>
            <a:t>Add rate‑limit filter in Envoy. ( Layer-7 Controls)</a:t>
          </a:r>
        </a:p>
      </dgm:t>
    </dgm:pt>
    <dgm:pt modelId="{5C7AA04E-1B59-486A-99B5-115B67843786}" type="parTrans" cxnId="{0E554DE0-C8C8-40BB-BFE8-745C52DE7F8C}">
      <dgm:prSet/>
      <dgm:spPr/>
      <dgm:t>
        <a:bodyPr/>
        <a:lstStyle/>
        <a:p>
          <a:endParaRPr lang="en-US"/>
        </a:p>
      </dgm:t>
    </dgm:pt>
    <dgm:pt modelId="{96279152-97CB-48AF-BAA2-00F9CDC5D7FD}" type="sibTrans" cxnId="{0E554DE0-C8C8-40BB-BFE8-745C52DE7F8C}">
      <dgm:prSet/>
      <dgm:spPr/>
      <dgm:t>
        <a:bodyPr/>
        <a:lstStyle/>
        <a:p>
          <a:endParaRPr lang="en-US"/>
        </a:p>
      </dgm:t>
    </dgm:pt>
    <dgm:pt modelId="{DD2E1629-C82E-4C8C-A3B5-C133354A9629}">
      <dgm:prSet/>
      <dgm:spPr/>
      <dgm:t>
        <a:bodyPr/>
        <a:lstStyle/>
        <a:p>
          <a:r>
            <a:rPr lang="en-US"/>
            <a:t>Use GitHub Actions to kube‑lint manifests.</a:t>
          </a:r>
        </a:p>
      </dgm:t>
    </dgm:pt>
    <dgm:pt modelId="{A2106E63-5231-4350-82E5-35AB5643A7E6}" type="parTrans" cxnId="{CD2648F8-0A02-43A4-A9FE-8BAB3D7AF188}">
      <dgm:prSet/>
      <dgm:spPr/>
      <dgm:t>
        <a:bodyPr/>
        <a:lstStyle/>
        <a:p>
          <a:endParaRPr lang="en-US"/>
        </a:p>
      </dgm:t>
    </dgm:pt>
    <dgm:pt modelId="{79907ED3-9339-44FE-BDC5-A5C274A35C49}" type="sibTrans" cxnId="{CD2648F8-0A02-43A4-A9FE-8BAB3D7AF188}">
      <dgm:prSet/>
      <dgm:spPr/>
      <dgm:t>
        <a:bodyPr/>
        <a:lstStyle/>
        <a:p>
          <a:endParaRPr lang="en-US"/>
        </a:p>
      </dgm:t>
    </dgm:pt>
    <dgm:pt modelId="{EA295A1B-A5DC-436A-B314-29EDD2B88319}">
      <dgm:prSet/>
      <dgm:spPr/>
      <dgm:t>
        <a:bodyPr/>
        <a:lstStyle/>
        <a:p>
          <a:r>
            <a:rPr lang="en-US"/>
            <a:t>Use of eBPF (e.g., Cilium), Prometheus, and Jaeger for visibility</a:t>
          </a:r>
        </a:p>
      </dgm:t>
    </dgm:pt>
    <dgm:pt modelId="{1B7B25F8-1459-4CED-A31E-60C69FDA76AF}" type="parTrans" cxnId="{59F2764E-0E1B-4785-AC88-5FBBD24DC34A}">
      <dgm:prSet/>
      <dgm:spPr/>
      <dgm:t>
        <a:bodyPr/>
        <a:lstStyle/>
        <a:p>
          <a:endParaRPr lang="en-US"/>
        </a:p>
      </dgm:t>
    </dgm:pt>
    <dgm:pt modelId="{10728D93-AD38-4FC5-A8B3-E4DE99C36689}" type="sibTrans" cxnId="{59F2764E-0E1B-4785-AC88-5FBBD24DC34A}">
      <dgm:prSet/>
      <dgm:spPr/>
      <dgm:t>
        <a:bodyPr/>
        <a:lstStyle/>
        <a:p>
          <a:endParaRPr lang="en-US"/>
        </a:p>
      </dgm:t>
    </dgm:pt>
    <dgm:pt modelId="{112E17D8-FA34-4A84-B637-1424E693461A}">
      <dgm:prSet/>
      <dgm:spPr/>
      <dgm:t>
        <a:bodyPr/>
        <a:lstStyle/>
        <a:p>
          <a:r>
            <a:rPr lang="en-US"/>
            <a:t>Train on normal behavior → alert on anomalies</a:t>
          </a:r>
        </a:p>
      </dgm:t>
    </dgm:pt>
    <dgm:pt modelId="{D743C4B1-DFBF-487F-9B7E-4A8DD56C083D}" type="parTrans" cxnId="{6432AA64-373D-4189-BCD4-C1846C218842}">
      <dgm:prSet/>
      <dgm:spPr/>
      <dgm:t>
        <a:bodyPr/>
        <a:lstStyle/>
        <a:p>
          <a:endParaRPr lang="en-US"/>
        </a:p>
      </dgm:t>
    </dgm:pt>
    <dgm:pt modelId="{748850A5-DA11-47D8-9490-99E3BC440A82}" type="sibTrans" cxnId="{6432AA64-373D-4189-BCD4-C1846C218842}">
      <dgm:prSet/>
      <dgm:spPr/>
      <dgm:t>
        <a:bodyPr/>
        <a:lstStyle/>
        <a:p>
          <a:endParaRPr lang="en-US"/>
        </a:p>
      </dgm:t>
    </dgm:pt>
    <dgm:pt modelId="{76139133-AC54-4579-B2FA-0783E1E2551E}">
      <dgm:prSet/>
      <dgm:spPr/>
      <dgm:t>
        <a:bodyPr/>
        <a:lstStyle/>
        <a:p>
          <a:r>
            <a:rPr lang="en-US"/>
            <a:t>ML/AI optional, heuristic approaches also work</a:t>
          </a:r>
        </a:p>
      </dgm:t>
    </dgm:pt>
    <dgm:pt modelId="{9C87C4E7-100F-4C85-8EB8-1A28519D9205}" type="parTrans" cxnId="{FFEC6425-67BC-4051-B3F6-67E76A546204}">
      <dgm:prSet/>
      <dgm:spPr/>
      <dgm:t>
        <a:bodyPr/>
        <a:lstStyle/>
        <a:p>
          <a:endParaRPr lang="en-US"/>
        </a:p>
      </dgm:t>
    </dgm:pt>
    <dgm:pt modelId="{5579CF75-4A44-488A-922D-AC156F8688AE}" type="sibTrans" cxnId="{FFEC6425-67BC-4051-B3F6-67E76A546204}">
      <dgm:prSet/>
      <dgm:spPr/>
      <dgm:t>
        <a:bodyPr/>
        <a:lstStyle/>
        <a:p>
          <a:endParaRPr lang="en-US"/>
        </a:p>
      </dgm:t>
    </dgm:pt>
    <dgm:pt modelId="{9DA0A0FB-BF62-3541-A08F-A5F45A144A9E}" type="pres">
      <dgm:prSet presAssocID="{F6541B10-2464-4C24-824A-35298FF65D52}" presName="Name0" presStyleCnt="0">
        <dgm:presLayoutVars>
          <dgm:dir/>
          <dgm:animLvl val="lvl"/>
          <dgm:resizeHandles val="exact"/>
        </dgm:presLayoutVars>
      </dgm:prSet>
      <dgm:spPr/>
    </dgm:pt>
    <dgm:pt modelId="{787E362C-F305-AE4A-8968-3E8CEBC8D446}" type="pres">
      <dgm:prSet presAssocID="{2CDD5CCA-4A61-422C-9DCB-8D96D88B036C}" presName="linNode" presStyleCnt="0"/>
      <dgm:spPr/>
    </dgm:pt>
    <dgm:pt modelId="{D403AA6A-07E4-CA4A-A596-67160566475F}" type="pres">
      <dgm:prSet presAssocID="{2CDD5CCA-4A61-422C-9DCB-8D96D88B036C}" presName="parentText" presStyleLbl="node1" presStyleIdx="0" presStyleCnt="6">
        <dgm:presLayoutVars>
          <dgm:chMax val="1"/>
          <dgm:bulletEnabled val="1"/>
        </dgm:presLayoutVars>
      </dgm:prSet>
      <dgm:spPr/>
    </dgm:pt>
    <dgm:pt modelId="{F6C79201-A614-DC47-A942-7E5BEDCC71E3}" type="pres">
      <dgm:prSet presAssocID="{5DD07496-13CB-4336-B76F-BDFD08D8B7C0}" presName="sp" presStyleCnt="0"/>
      <dgm:spPr/>
    </dgm:pt>
    <dgm:pt modelId="{AF18AEB6-45C2-BE48-BE86-25F3E0628332}" type="pres">
      <dgm:prSet presAssocID="{DAD4C027-772F-4809-A00D-5BD923F4A3CE}" presName="linNode" presStyleCnt="0"/>
      <dgm:spPr/>
    </dgm:pt>
    <dgm:pt modelId="{9EB350F3-2C61-9340-A518-39564C1398D9}" type="pres">
      <dgm:prSet presAssocID="{DAD4C027-772F-4809-A00D-5BD923F4A3CE}" presName="parentText" presStyleLbl="node1" presStyleIdx="1" presStyleCnt="6">
        <dgm:presLayoutVars>
          <dgm:chMax val="1"/>
          <dgm:bulletEnabled val="1"/>
        </dgm:presLayoutVars>
      </dgm:prSet>
      <dgm:spPr/>
    </dgm:pt>
    <dgm:pt modelId="{8D0F939A-6BC9-464D-9602-4299D8707FD8}" type="pres">
      <dgm:prSet presAssocID="{96279152-97CB-48AF-BAA2-00F9CDC5D7FD}" presName="sp" presStyleCnt="0"/>
      <dgm:spPr/>
    </dgm:pt>
    <dgm:pt modelId="{CA08F311-9DF1-FE40-B9FA-C2AD8D61BA91}" type="pres">
      <dgm:prSet presAssocID="{DD2E1629-C82E-4C8C-A3B5-C133354A9629}" presName="linNode" presStyleCnt="0"/>
      <dgm:spPr/>
    </dgm:pt>
    <dgm:pt modelId="{3DF04C94-E570-4142-AC77-CF49EB673288}" type="pres">
      <dgm:prSet presAssocID="{DD2E1629-C82E-4C8C-A3B5-C133354A9629}" presName="parentText" presStyleLbl="node1" presStyleIdx="2" presStyleCnt="6">
        <dgm:presLayoutVars>
          <dgm:chMax val="1"/>
          <dgm:bulletEnabled val="1"/>
        </dgm:presLayoutVars>
      </dgm:prSet>
      <dgm:spPr/>
    </dgm:pt>
    <dgm:pt modelId="{94E1964C-04CB-1E44-A4B7-6E342A7ED5C1}" type="pres">
      <dgm:prSet presAssocID="{79907ED3-9339-44FE-BDC5-A5C274A35C49}" presName="sp" presStyleCnt="0"/>
      <dgm:spPr/>
    </dgm:pt>
    <dgm:pt modelId="{609EFF32-7740-1A4E-90DF-2DE795761929}" type="pres">
      <dgm:prSet presAssocID="{EA295A1B-A5DC-436A-B314-29EDD2B88319}" presName="linNode" presStyleCnt="0"/>
      <dgm:spPr/>
    </dgm:pt>
    <dgm:pt modelId="{8F97EBA5-34A2-A64F-AE94-87D4ADEBAC42}" type="pres">
      <dgm:prSet presAssocID="{EA295A1B-A5DC-436A-B314-29EDD2B88319}" presName="parentText" presStyleLbl="node1" presStyleIdx="3" presStyleCnt="6">
        <dgm:presLayoutVars>
          <dgm:chMax val="1"/>
          <dgm:bulletEnabled val="1"/>
        </dgm:presLayoutVars>
      </dgm:prSet>
      <dgm:spPr/>
    </dgm:pt>
    <dgm:pt modelId="{9D3267F7-B1DA-FC47-9E5F-83E6E17CF725}" type="pres">
      <dgm:prSet presAssocID="{10728D93-AD38-4FC5-A8B3-E4DE99C36689}" presName="sp" presStyleCnt="0"/>
      <dgm:spPr/>
    </dgm:pt>
    <dgm:pt modelId="{63154BE4-4ADE-8548-A344-7FA34546010B}" type="pres">
      <dgm:prSet presAssocID="{112E17D8-FA34-4A84-B637-1424E693461A}" presName="linNode" presStyleCnt="0"/>
      <dgm:spPr/>
    </dgm:pt>
    <dgm:pt modelId="{667C2362-F1C0-E847-8F51-F270D1C57B0A}" type="pres">
      <dgm:prSet presAssocID="{112E17D8-FA34-4A84-B637-1424E693461A}" presName="parentText" presStyleLbl="node1" presStyleIdx="4" presStyleCnt="6">
        <dgm:presLayoutVars>
          <dgm:chMax val="1"/>
          <dgm:bulletEnabled val="1"/>
        </dgm:presLayoutVars>
      </dgm:prSet>
      <dgm:spPr/>
    </dgm:pt>
    <dgm:pt modelId="{8C2AB2F5-DF65-164A-B28E-DC8A37D4488C}" type="pres">
      <dgm:prSet presAssocID="{748850A5-DA11-47D8-9490-99E3BC440A82}" presName="sp" presStyleCnt="0"/>
      <dgm:spPr/>
    </dgm:pt>
    <dgm:pt modelId="{68D6965B-6C5F-EA44-9E6F-34908F1B7F78}" type="pres">
      <dgm:prSet presAssocID="{76139133-AC54-4579-B2FA-0783E1E2551E}" presName="linNode" presStyleCnt="0"/>
      <dgm:spPr/>
    </dgm:pt>
    <dgm:pt modelId="{BF11D1D6-DB94-104B-85BD-523FC258DC06}" type="pres">
      <dgm:prSet presAssocID="{76139133-AC54-4579-B2FA-0783E1E2551E}" presName="parentText" presStyleLbl="node1" presStyleIdx="5" presStyleCnt="6">
        <dgm:presLayoutVars>
          <dgm:chMax val="1"/>
          <dgm:bulletEnabled val="1"/>
        </dgm:presLayoutVars>
      </dgm:prSet>
      <dgm:spPr/>
    </dgm:pt>
  </dgm:ptLst>
  <dgm:cxnLst>
    <dgm:cxn modelId="{2116AF06-8744-3041-A430-D97DB0105194}" type="presOf" srcId="{EA295A1B-A5DC-436A-B314-29EDD2B88319}" destId="{8F97EBA5-34A2-A64F-AE94-87D4ADEBAC42}" srcOrd="0" destOrd="0" presId="urn:microsoft.com/office/officeart/2005/8/layout/vList5"/>
    <dgm:cxn modelId="{FFEC6425-67BC-4051-B3F6-67E76A546204}" srcId="{F6541B10-2464-4C24-824A-35298FF65D52}" destId="{76139133-AC54-4579-B2FA-0783E1E2551E}" srcOrd="5" destOrd="0" parTransId="{9C87C4E7-100F-4C85-8EB8-1A28519D9205}" sibTransId="{5579CF75-4A44-488A-922D-AC156F8688AE}"/>
    <dgm:cxn modelId="{59F2764E-0E1B-4785-AC88-5FBBD24DC34A}" srcId="{F6541B10-2464-4C24-824A-35298FF65D52}" destId="{EA295A1B-A5DC-436A-B314-29EDD2B88319}" srcOrd="3" destOrd="0" parTransId="{1B7B25F8-1459-4CED-A31E-60C69FDA76AF}" sibTransId="{10728D93-AD38-4FC5-A8B3-E4DE99C36689}"/>
    <dgm:cxn modelId="{6432AA64-373D-4189-BCD4-C1846C218842}" srcId="{F6541B10-2464-4C24-824A-35298FF65D52}" destId="{112E17D8-FA34-4A84-B637-1424E693461A}" srcOrd="4" destOrd="0" parTransId="{D743C4B1-DFBF-487F-9B7E-4A8DD56C083D}" sibTransId="{748850A5-DA11-47D8-9490-99E3BC440A82}"/>
    <dgm:cxn modelId="{C8EEED68-9197-134B-A966-A56D545708A6}" type="presOf" srcId="{DAD4C027-772F-4809-A00D-5BD923F4A3CE}" destId="{9EB350F3-2C61-9340-A518-39564C1398D9}" srcOrd="0" destOrd="0" presId="urn:microsoft.com/office/officeart/2005/8/layout/vList5"/>
    <dgm:cxn modelId="{39F0207A-D3F9-C748-A89A-BA9868A95E8B}" type="presOf" srcId="{F6541B10-2464-4C24-824A-35298FF65D52}" destId="{9DA0A0FB-BF62-3541-A08F-A5F45A144A9E}" srcOrd="0" destOrd="0" presId="urn:microsoft.com/office/officeart/2005/8/layout/vList5"/>
    <dgm:cxn modelId="{D31254AB-77AF-4CDC-9FA6-44B4C84F7A74}" srcId="{F6541B10-2464-4C24-824A-35298FF65D52}" destId="{2CDD5CCA-4A61-422C-9DCB-8D96D88B036C}" srcOrd="0" destOrd="0" parTransId="{CED4B590-3774-413A-A23D-AFCB687CB040}" sibTransId="{5DD07496-13CB-4336-B76F-BDFD08D8B7C0}"/>
    <dgm:cxn modelId="{D4DAD2B0-339F-D249-A08C-08162219F791}" type="presOf" srcId="{112E17D8-FA34-4A84-B637-1424E693461A}" destId="{667C2362-F1C0-E847-8F51-F270D1C57B0A}" srcOrd="0" destOrd="0" presId="urn:microsoft.com/office/officeart/2005/8/layout/vList5"/>
    <dgm:cxn modelId="{0E554DE0-C8C8-40BB-BFE8-745C52DE7F8C}" srcId="{F6541B10-2464-4C24-824A-35298FF65D52}" destId="{DAD4C027-772F-4809-A00D-5BD923F4A3CE}" srcOrd="1" destOrd="0" parTransId="{5C7AA04E-1B59-486A-99B5-115B67843786}" sibTransId="{96279152-97CB-48AF-BAA2-00F9CDC5D7FD}"/>
    <dgm:cxn modelId="{504CBCE7-372D-AC44-A56B-7A28D7FA8BFD}" type="presOf" srcId="{DD2E1629-C82E-4C8C-A3B5-C133354A9629}" destId="{3DF04C94-E570-4142-AC77-CF49EB673288}" srcOrd="0" destOrd="0" presId="urn:microsoft.com/office/officeart/2005/8/layout/vList5"/>
    <dgm:cxn modelId="{4C43A9EE-55BC-BD4E-998C-C8565F2837FE}" type="presOf" srcId="{2CDD5CCA-4A61-422C-9DCB-8D96D88B036C}" destId="{D403AA6A-07E4-CA4A-A596-67160566475F}" srcOrd="0" destOrd="0" presId="urn:microsoft.com/office/officeart/2005/8/layout/vList5"/>
    <dgm:cxn modelId="{CD2648F8-0A02-43A4-A9FE-8BAB3D7AF188}" srcId="{F6541B10-2464-4C24-824A-35298FF65D52}" destId="{DD2E1629-C82E-4C8C-A3B5-C133354A9629}" srcOrd="2" destOrd="0" parTransId="{A2106E63-5231-4350-82E5-35AB5643A7E6}" sibTransId="{79907ED3-9339-44FE-BDC5-A5C274A35C49}"/>
    <dgm:cxn modelId="{96C19EFA-036C-BC4E-B549-BAE8FE063F16}" type="presOf" srcId="{76139133-AC54-4579-B2FA-0783E1E2551E}" destId="{BF11D1D6-DB94-104B-85BD-523FC258DC06}" srcOrd="0" destOrd="0" presId="urn:microsoft.com/office/officeart/2005/8/layout/vList5"/>
    <dgm:cxn modelId="{44F11341-B5AD-2040-9E06-B8FEEFD0F1AA}" type="presParOf" srcId="{9DA0A0FB-BF62-3541-A08F-A5F45A144A9E}" destId="{787E362C-F305-AE4A-8968-3E8CEBC8D446}" srcOrd="0" destOrd="0" presId="urn:microsoft.com/office/officeart/2005/8/layout/vList5"/>
    <dgm:cxn modelId="{B0A0298C-00F5-B94C-9205-522E795853A8}" type="presParOf" srcId="{787E362C-F305-AE4A-8968-3E8CEBC8D446}" destId="{D403AA6A-07E4-CA4A-A596-67160566475F}" srcOrd="0" destOrd="0" presId="urn:microsoft.com/office/officeart/2005/8/layout/vList5"/>
    <dgm:cxn modelId="{F7DA151A-F97A-A04C-82AD-D31556B05297}" type="presParOf" srcId="{9DA0A0FB-BF62-3541-A08F-A5F45A144A9E}" destId="{F6C79201-A614-DC47-A942-7E5BEDCC71E3}" srcOrd="1" destOrd="0" presId="urn:microsoft.com/office/officeart/2005/8/layout/vList5"/>
    <dgm:cxn modelId="{0F6D83B5-CDAF-C147-AA43-BAE0D926A5FF}" type="presParOf" srcId="{9DA0A0FB-BF62-3541-A08F-A5F45A144A9E}" destId="{AF18AEB6-45C2-BE48-BE86-25F3E0628332}" srcOrd="2" destOrd="0" presId="urn:microsoft.com/office/officeart/2005/8/layout/vList5"/>
    <dgm:cxn modelId="{8C07AAF7-9540-6848-A737-CE4A5EA13519}" type="presParOf" srcId="{AF18AEB6-45C2-BE48-BE86-25F3E0628332}" destId="{9EB350F3-2C61-9340-A518-39564C1398D9}" srcOrd="0" destOrd="0" presId="urn:microsoft.com/office/officeart/2005/8/layout/vList5"/>
    <dgm:cxn modelId="{ECDA7C4D-7DC4-C641-A4F9-3C71EE490F31}" type="presParOf" srcId="{9DA0A0FB-BF62-3541-A08F-A5F45A144A9E}" destId="{8D0F939A-6BC9-464D-9602-4299D8707FD8}" srcOrd="3" destOrd="0" presId="urn:microsoft.com/office/officeart/2005/8/layout/vList5"/>
    <dgm:cxn modelId="{7DBC3A61-1A9A-9A48-9207-168E8D6D9643}" type="presParOf" srcId="{9DA0A0FB-BF62-3541-A08F-A5F45A144A9E}" destId="{CA08F311-9DF1-FE40-B9FA-C2AD8D61BA91}" srcOrd="4" destOrd="0" presId="urn:microsoft.com/office/officeart/2005/8/layout/vList5"/>
    <dgm:cxn modelId="{E716D015-8636-FD46-B72A-391283D0D036}" type="presParOf" srcId="{CA08F311-9DF1-FE40-B9FA-C2AD8D61BA91}" destId="{3DF04C94-E570-4142-AC77-CF49EB673288}" srcOrd="0" destOrd="0" presId="urn:microsoft.com/office/officeart/2005/8/layout/vList5"/>
    <dgm:cxn modelId="{B457F5F5-EE82-B548-8A1E-197F315A99EE}" type="presParOf" srcId="{9DA0A0FB-BF62-3541-A08F-A5F45A144A9E}" destId="{94E1964C-04CB-1E44-A4B7-6E342A7ED5C1}" srcOrd="5" destOrd="0" presId="urn:microsoft.com/office/officeart/2005/8/layout/vList5"/>
    <dgm:cxn modelId="{E40FE838-0CBF-D440-A739-768A6194562E}" type="presParOf" srcId="{9DA0A0FB-BF62-3541-A08F-A5F45A144A9E}" destId="{609EFF32-7740-1A4E-90DF-2DE795761929}" srcOrd="6" destOrd="0" presId="urn:microsoft.com/office/officeart/2005/8/layout/vList5"/>
    <dgm:cxn modelId="{46357C12-2E16-154C-BA26-36D9F06F7A3B}" type="presParOf" srcId="{609EFF32-7740-1A4E-90DF-2DE795761929}" destId="{8F97EBA5-34A2-A64F-AE94-87D4ADEBAC42}" srcOrd="0" destOrd="0" presId="urn:microsoft.com/office/officeart/2005/8/layout/vList5"/>
    <dgm:cxn modelId="{DC0BCFCD-C98D-3846-ABEA-B7C1D7849098}" type="presParOf" srcId="{9DA0A0FB-BF62-3541-A08F-A5F45A144A9E}" destId="{9D3267F7-B1DA-FC47-9E5F-83E6E17CF725}" srcOrd="7" destOrd="0" presId="urn:microsoft.com/office/officeart/2005/8/layout/vList5"/>
    <dgm:cxn modelId="{2D896A04-6CD3-6541-9F96-551BBA24AF0B}" type="presParOf" srcId="{9DA0A0FB-BF62-3541-A08F-A5F45A144A9E}" destId="{63154BE4-4ADE-8548-A344-7FA34546010B}" srcOrd="8" destOrd="0" presId="urn:microsoft.com/office/officeart/2005/8/layout/vList5"/>
    <dgm:cxn modelId="{ECBC0243-B684-1443-A68B-76F60D84CAF7}" type="presParOf" srcId="{63154BE4-4ADE-8548-A344-7FA34546010B}" destId="{667C2362-F1C0-E847-8F51-F270D1C57B0A}" srcOrd="0" destOrd="0" presId="urn:microsoft.com/office/officeart/2005/8/layout/vList5"/>
    <dgm:cxn modelId="{3A39BE73-8961-0B44-89BD-FFE8B5FA3A3E}" type="presParOf" srcId="{9DA0A0FB-BF62-3541-A08F-A5F45A144A9E}" destId="{8C2AB2F5-DF65-164A-B28E-DC8A37D4488C}" srcOrd="9" destOrd="0" presId="urn:microsoft.com/office/officeart/2005/8/layout/vList5"/>
    <dgm:cxn modelId="{15B3C236-CD83-D142-AF6D-CBE572F35CFA}" type="presParOf" srcId="{9DA0A0FB-BF62-3541-A08F-A5F45A144A9E}" destId="{68D6965B-6C5F-EA44-9E6F-34908F1B7F78}" srcOrd="10" destOrd="0" presId="urn:microsoft.com/office/officeart/2005/8/layout/vList5"/>
    <dgm:cxn modelId="{C8BE031B-7FC2-BE43-BE31-A14266BF6FEA}" type="presParOf" srcId="{68D6965B-6C5F-EA44-9E6F-34908F1B7F78}" destId="{BF11D1D6-DB94-104B-85BD-523FC258DC06}"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7326CA-1453-9A45-88CD-EEC5398FDBF9}">
      <dsp:nvSpPr>
        <dsp:cNvPr id="0" name=""/>
        <dsp:cNvSpPr/>
      </dsp:nvSpPr>
      <dsp:spPr>
        <a:xfrm>
          <a:off x="0" y="552"/>
          <a:ext cx="629800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E18398-D68B-C942-A1D4-20E04B534492}">
      <dsp:nvSpPr>
        <dsp:cNvPr id="0" name=""/>
        <dsp:cNvSpPr/>
      </dsp:nvSpPr>
      <dsp:spPr>
        <a:xfrm>
          <a:off x="0" y="552"/>
          <a:ext cx="6298002" cy="503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latin typeface="Aptos" panose="020B0004020202020204" pitchFamily="34" charset="0"/>
            </a:rPr>
            <a:t>Setting the context - What is Zero Trust?</a:t>
          </a:r>
        </a:p>
      </dsp:txBody>
      <dsp:txXfrm>
        <a:off x="0" y="552"/>
        <a:ext cx="6298002" cy="503114"/>
      </dsp:txXfrm>
    </dsp:sp>
    <dsp:sp modelId="{8E4F948B-489D-9F48-8F8A-4E94BD28E751}">
      <dsp:nvSpPr>
        <dsp:cNvPr id="0" name=""/>
        <dsp:cNvSpPr/>
      </dsp:nvSpPr>
      <dsp:spPr>
        <a:xfrm>
          <a:off x="0" y="503667"/>
          <a:ext cx="629800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896302-65A9-F84B-B7D3-35B5EF008D05}">
      <dsp:nvSpPr>
        <dsp:cNvPr id="0" name=""/>
        <dsp:cNvSpPr/>
      </dsp:nvSpPr>
      <dsp:spPr>
        <a:xfrm>
          <a:off x="0" y="503667"/>
          <a:ext cx="6298002" cy="503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latin typeface="Aptos" panose="020B0004020202020204" pitchFamily="34" charset="0"/>
            </a:rPr>
            <a:t>Why</a:t>
          </a:r>
          <a:r>
            <a:rPr lang="en-US" sz="2300" kern="1200" baseline="0" dirty="0">
              <a:latin typeface="Aptos" panose="020B0004020202020204" pitchFamily="34" charset="0"/>
            </a:rPr>
            <a:t> API’s and services need Zero Trust?</a:t>
          </a:r>
          <a:endParaRPr lang="en-US" sz="2300" kern="1200" dirty="0">
            <a:latin typeface="Aptos" panose="020B0004020202020204" pitchFamily="34" charset="0"/>
          </a:endParaRPr>
        </a:p>
      </dsp:txBody>
      <dsp:txXfrm>
        <a:off x="0" y="503667"/>
        <a:ext cx="6298002" cy="503114"/>
      </dsp:txXfrm>
    </dsp:sp>
    <dsp:sp modelId="{3876A8D1-D876-C543-9A0C-DC7460561FEE}">
      <dsp:nvSpPr>
        <dsp:cNvPr id="0" name=""/>
        <dsp:cNvSpPr/>
      </dsp:nvSpPr>
      <dsp:spPr>
        <a:xfrm>
          <a:off x="0" y="1006782"/>
          <a:ext cx="629800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C2062D-98BA-B741-8D7E-DDA09D390668}">
      <dsp:nvSpPr>
        <dsp:cNvPr id="0" name=""/>
        <dsp:cNvSpPr/>
      </dsp:nvSpPr>
      <dsp:spPr>
        <a:xfrm>
          <a:off x="0" y="1006782"/>
          <a:ext cx="6298002" cy="503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latin typeface="Aptos" panose="020B0004020202020204" pitchFamily="34" charset="0"/>
            </a:rPr>
            <a:t>Key</a:t>
          </a:r>
          <a:r>
            <a:rPr lang="en-US" sz="2300" kern="1200" baseline="0" dirty="0">
              <a:latin typeface="Aptos" panose="020B0004020202020204" pitchFamily="34" charset="0"/>
            </a:rPr>
            <a:t> Pillars of Zero Trust for APIs </a:t>
          </a:r>
          <a:endParaRPr lang="en-US" sz="2300" kern="1200" dirty="0">
            <a:latin typeface="Aptos" panose="020B0004020202020204" pitchFamily="34" charset="0"/>
          </a:endParaRPr>
        </a:p>
      </dsp:txBody>
      <dsp:txXfrm>
        <a:off x="0" y="1006782"/>
        <a:ext cx="6298002" cy="503114"/>
      </dsp:txXfrm>
    </dsp:sp>
    <dsp:sp modelId="{051549E5-300D-CC4C-A43E-B2973B9C7A2E}">
      <dsp:nvSpPr>
        <dsp:cNvPr id="0" name=""/>
        <dsp:cNvSpPr/>
      </dsp:nvSpPr>
      <dsp:spPr>
        <a:xfrm>
          <a:off x="0" y="1509896"/>
          <a:ext cx="629800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866A22-F93F-A648-93C1-3958B2A57BB8}">
      <dsp:nvSpPr>
        <dsp:cNvPr id="0" name=""/>
        <dsp:cNvSpPr/>
      </dsp:nvSpPr>
      <dsp:spPr>
        <a:xfrm>
          <a:off x="0" y="1509896"/>
          <a:ext cx="6298002" cy="503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latin typeface="Aptos" panose="020B0004020202020204" pitchFamily="34" charset="0"/>
            </a:rPr>
            <a:t>Introducing SPIFFE / SPIRE</a:t>
          </a:r>
        </a:p>
      </dsp:txBody>
      <dsp:txXfrm>
        <a:off x="0" y="1509896"/>
        <a:ext cx="6298002" cy="503114"/>
      </dsp:txXfrm>
    </dsp:sp>
    <dsp:sp modelId="{2F924EF0-1AFB-4746-AA4E-47E218A011EC}">
      <dsp:nvSpPr>
        <dsp:cNvPr id="0" name=""/>
        <dsp:cNvSpPr/>
      </dsp:nvSpPr>
      <dsp:spPr>
        <a:xfrm>
          <a:off x="0" y="2013011"/>
          <a:ext cx="629800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D339B2-14B1-8E4C-8C4D-0400E33C5C30}">
      <dsp:nvSpPr>
        <dsp:cNvPr id="0" name=""/>
        <dsp:cNvSpPr/>
      </dsp:nvSpPr>
      <dsp:spPr>
        <a:xfrm>
          <a:off x="0" y="2013011"/>
          <a:ext cx="6298002" cy="503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latin typeface="Aptos" panose="020B0004020202020204" pitchFamily="34" charset="0"/>
            </a:rPr>
            <a:t>Mutual</a:t>
          </a:r>
          <a:r>
            <a:rPr lang="en-US" sz="2300" kern="1200" baseline="0" dirty="0">
              <a:latin typeface="Aptos" panose="020B0004020202020204" pitchFamily="34" charset="0"/>
            </a:rPr>
            <a:t> TLS Everywhere with SPIRE + Istio</a:t>
          </a:r>
          <a:endParaRPr lang="en-US" sz="2300" kern="1200" dirty="0">
            <a:latin typeface="Aptos" panose="020B0004020202020204" pitchFamily="34" charset="0"/>
          </a:endParaRPr>
        </a:p>
      </dsp:txBody>
      <dsp:txXfrm>
        <a:off x="0" y="2013011"/>
        <a:ext cx="6298002" cy="503114"/>
      </dsp:txXfrm>
    </dsp:sp>
    <dsp:sp modelId="{8DF66665-2CF4-5B41-8574-824F2D5679D4}">
      <dsp:nvSpPr>
        <dsp:cNvPr id="0" name=""/>
        <dsp:cNvSpPr/>
      </dsp:nvSpPr>
      <dsp:spPr>
        <a:xfrm>
          <a:off x="0" y="2516126"/>
          <a:ext cx="629800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094C52-C39E-0C49-BE97-C5494E0B9172}">
      <dsp:nvSpPr>
        <dsp:cNvPr id="0" name=""/>
        <dsp:cNvSpPr/>
      </dsp:nvSpPr>
      <dsp:spPr>
        <a:xfrm>
          <a:off x="0" y="2516126"/>
          <a:ext cx="6298002" cy="503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Service</a:t>
          </a:r>
          <a:r>
            <a:rPr lang="en-US" sz="2300" kern="1200" baseline="0" dirty="0"/>
            <a:t> Mesh in Action</a:t>
          </a:r>
          <a:endParaRPr lang="en-US" sz="2300" kern="1200" dirty="0"/>
        </a:p>
      </dsp:txBody>
      <dsp:txXfrm>
        <a:off x="0" y="2516126"/>
        <a:ext cx="6298002" cy="503114"/>
      </dsp:txXfrm>
    </dsp:sp>
    <dsp:sp modelId="{58B5049B-339B-0B41-9B09-DE2454EFF940}">
      <dsp:nvSpPr>
        <dsp:cNvPr id="0" name=""/>
        <dsp:cNvSpPr/>
      </dsp:nvSpPr>
      <dsp:spPr>
        <a:xfrm>
          <a:off x="0" y="3019241"/>
          <a:ext cx="629800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EFCD0E-311B-3B41-A1C0-1B915D748079}">
      <dsp:nvSpPr>
        <dsp:cNvPr id="0" name=""/>
        <dsp:cNvSpPr/>
      </dsp:nvSpPr>
      <dsp:spPr>
        <a:xfrm>
          <a:off x="0" y="3019241"/>
          <a:ext cx="6298002" cy="503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API</a:t>
          </a:r>
          <a:r>
            <a:rPr lang="en-US" sz="2300" kern="1200" baseline="0" dirty="0"/>
            <a:t> Gateway and Fine-Grained Control </a:t>
          </a:r>
          <a:endParaRPr lang="en-US" sz="2300" kern="1200" dirty="0"/>
        </a:p>
      </dsp:txBody>
      <dsp:txXfrm>
        <a:off x="0" y="3019241"/>
        <a:ext cx="6298002" cy="503114"/>
      </dsp:txXfrm>
    </dsp:sp>
    <dsp:sp modelId="{B0D0722B-4532-B94B-95CB-B0EE94CA97CD}">
      <dsp:nvSpPr>
        <dsp:cNvPr id="0" name=""/>
        <dsp:cNvSpPr/>
      </dsp:nvSpPr>
      <dsp:spPr>
        <a:xfrm>
          <a:off x="0" y="3522355"/>
          <a:ext cx="629800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FD5DD9-5D78-C043-BE02-DD756DEFE0C3}">
      <dsp:nvSpPr>
        <dsp:cNvPr id="0" name=""/>
        <dsp:cNvSpPr/>
      </dsp:nvSpPr>
      <dsp:spPr>
        <a:xfrm>
          <a:off x="0" y="3522355"/>
          <a:ext cx="6298002" cy="503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Anti-Patterns and Pitfalls</a:t>
          </a:r>
        </a:p>
      </dsp:txBody>
      <dsp:txXfrm>
        <a:off x="0" y="3522355"/>
        <a:ext cx="6298002" cy="503114"/>
      </dsp:txXfrm>
    </dsp:sp>
    <dsp:sp modelId="{3F89FC34-D665-4E42-B559-8782F88AD16A}">
      <dsp:nvSpPr>
        <dsp:cNvPr id="0" name=""/>
        <dsp:cNvSpPr/>
      </dsp:nvSpPr>
      <dsp:spPr>
        <a:xfrm>
          <a:off x="0" y="4025470"/>
          <a:ext cx="629800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E19064-ACE1-B64A-B3F5-C9AFAE4B2F6E}">
      <dsp:nvSpPr>
        <dsp:cNvPr id="0" name=""/>
        <dsp:cNvSpPr/>
      </dsp:nvSpPr>
      <dsp:spPr>
        <a:xfrm>
          <a:off x="0" y="4025470"/>
          <a:ext cx="6298002" cy="503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Key Takeaways</a:t>
          </a:r>
        </a:p>
      </dsp:txBody>
      <dsp:txXfrm>
        <a:off x="0" y="4025470"/>
        <a:ext cx="6298002" cy="5031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132117-352E-E641-884C-C405F8D2B359}">
      <dsp:nvSpPr>
        <dsp:cNvPr id="0" name=""/>
        <dsp:cNvSpPr/>
      </dsp:nvSpPr>
      <dsp:spPr>
        <a:xfrm>
          <a:off x="1333" y="110983"/>
          <a:ext cx="4682211" cy="29732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E012BF-410B-B54A-B69A-794898A283C4}">
      <dsp:nvSpPr>
        <dsp:cNvPr id="0" name=""/>
        <dsp:cNvSpPr/>
      </dsp:nvSpPr>
      <dsp:spPr>
        <a:xfrm>
          <a:off x="521579" y="605216"/>
          <a:ext cx="4682211" cy="29732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US" sz="4100" kern="1200"/>
            <a:t>What is SPIFFE? → Secure Production Identity Framework for Everyone</a:t>
          </a:r>
        </a:p>
      </dsp:txBody>
      <dsp:txXfrm>
        <a:off x="608661" y="692298"/>
        <a:ext cx="4508047" cy="2799040"/>
      </dsp:txXfrm>
    </dsp:sp>
    <dsp:sp modelId="{F778834A-B3CF-DA41-85F0-E996B5E1DAE3}">
      <dsp:nvSpPr>
        <dsp:cNvPr id="0" name=""/>
        <dsp:cNvSpPr/>
      </dsp:nvSpPr>
      <dsp:spPr>
        <a:xfrm>
          <a:off x="5724037" y="110983"/>
          <a:ext cx="4682211" cy="29732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66E8E8-8FD3-0248-83D3-0AFFC2C5C005}">
      <dsp:nvSpPr>
        <dsp:cNvPr id="0" name=""/>
        <dsp:cNvSpPr/>
      </dsp:nvSpPr>
      <dsp:spPr>
        <a:xfrm>
          <a:off x="6244283" y="605216"/>
          <a:ext cx="4682211" cy="29732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US" sz="4100" kern="1200"/>
            <a:t>SPIRE → Runtime for issuing identities</a:t>
          </a:r>
        </a:p>
      </dsp:txBody>
      <dsp:txXfrm>
        <a:off x="6331365" y="692298"/>
        <a:ext cx="4508047" cy="27990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6C807B-E025-C542-B003-4738F87C3D06}">
      <dsp:nvSpPr>
        <dsp:cNvPr id="0" name=""/>
        <dsp:cNvSpPr/>
      </dsp:nvSpPr>
      <dsp:spPr>
        <a:xfrm>
          <a:off x="0" y="706671"/>
          <a:ext cx="3073451" cy="19516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8B1C9B-36CA-FB47-BBAD-933AD09FD47B}">
      <dsp:nvSpPr>
        <dsp:cNvPr id="0" name=""/>
        <dsp:cNvSpPr/>
      </dsp:nvSpPr>
      <dsp:spPr>
        <a:xfrm>
          <a:off x="341494" y="1031091"/>
          <a:ext cx="3073451" cy="19516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a:t>Authenticity of services</a:t>
          </a:r>
        </a:p>
      </dsp:txBody>
      <dsp:txXfrm>
        <a:off x="398656" y="1088253"/>
        <a:ext cx="2959127" cy="1837317"/>
      </dsp:txXfrm>
    </dsp:sp>
    <dsp:sp modelId="{9A609B9A-7EE7-2A49-945F-B3F1D67BEBAB}">
      <dsp:nvSpPr>
        <dsp:cNvPr id="0" name=""/>
        <dsp:cNvSpPr/>
      </dsp:nvSpPr>
      <dsp:spPr>
        <a:xfrm>
          <a:off x="3756441" y="706671"/>
          <a:ext cx="3073451" cy="19516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4B8A2D-88CD-E74B-AD63-28A3CC8BECD2}">
      <dsp:nvSpPr>
        <dsp:cNvPr id="0" name=""/>
        <dsp:cNvSpPr/>
      </dsp:nvSpPr>
      <dsp:spPr>
        <a:xfrm>
          <a:off x="4097935" y="1031091"/>
          <a:ext cx="3073451" cy="19516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a:t>Encrypted transport</a:t>
          </a:r>
        </a:p>
      </dsp:txBody>
      <dsp:txXfrm>
        <a:off x="4155097" y="1088253"/>
        <a:ext cx="2959127" cy="1837317"/>
      </dsp:txXfrm>
    </dsp:sp>
    <dsp:sp modelId="{42D8E422-9612-FD45-8E42-D3E4B2C84F1F}">
      <dsp:nvSpPr>
        <dsp:cNvPr id="0" name=""/>
        <dsp:cNvSpPr/>
      </dsp:nvSpPr>
      <dsp:spPr>
        <a:xfrm>
          <a:off x="7512882" y="706671"/>
          <a:ext cx="3073451" cy="19516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7B10BE-02E3-AF45-8089-5C847CAEEF12}">
      <dsp:nvSpPr>
        <dsp:cNvPr id="0" name=""/>
        <dsp:cNvSpPr/>
      </dsp:nvSpPr>
      <dsp:spPr>
        <a:xfrm>
          <a:off x="7854377" y="1031091"/>
          <a:ext cx="3073451" cy="19516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a:t>Istio + SPIRE integration architecture</a:t>
          </a:r>
        </a:p>
      </dsp:txBody>
      <dsp:txXfrm>
        <a:off x="7911539" y="1088253"/>
        <a:ext cx="2959127" cy="183731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6B2F88-6B28-4645-9C60-22BAACD5DFD4}">
      <dsp:nvSpPr>
        <dsp:cNvPr id="0" name=""/>
        <dsp:cNvSpPr/>
      </dsp:nvSpPr>
      <dsp:spPr>
        <a:xfrm>
          <a:off x="205509" y="1640565"/>
          <a:ext cx="911674" cy="91167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95522F-D641-45C9-8BA4-7E6C03CD2EDE}">
      <dsp:nvSpPr>
        <dsp:cNvPr id="0" name=""/>
        <dsp:cNvSpPr/>
      </dsp:nvSpPr>
      <dsp:spPr>
        <a:xfrm>
          <a:off x="396960" y="1832017"/>
          <a:ext cx="528770" cy="5287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2E90E54-E83B-4C24-BBFA-AE6DE27C6091}">
      <dsp:nvSpPr>
        <dsp:cNvPr id="0" name=""/>
        <dsp:cNvSpPr/>
      </dsp:nvSpPr>
      <dsp:spPr>
        <a:xfrm>
          <a:off x="1312541" y="1640565"/>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US" sz="1500" kern="1200"/>
            <a:t>APIs are the new trust boundaries</a:t>
          </a:r>
        </a:p>
      </dsp:txBody>
      <dsp:txXfrm>
        <a:off x="1312541" y="1640565"/>
        <a:ext cx="2148945" cy="911674"/>
      </dsp:txXfrm>
    </dsp:sp>
    <dsp:sp modelId="{DA7CCB6B-46D9-42C3-AC7B-A608A4A4BE5F}">
      <dsp:nvSpPr>
        <dsp:cNvPr id="0" name=""/>
        <dsp:cNvSpPr/>
      </dsp:nvSpPr>
      <dsp:spPr>
        <a:xfrm>
          <a:off x="3835925" y="1640565"/>
          <a:ext cx="911674" cy="9116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952702-4166-431A-9278-99659085BDF9}">
      <dsp:nvSpPr>
        <dsp:cNvPr id="0" name=""/>
        <dsp:cNvSpPr/>
      </dsp:nvSpPr>
      <dsp:spPr>
        <a:xfrm>
          <a:off x="4027376" y="1832017"/>
          <a:ext cx="528770" cy="5287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298CCC8-0317-4ABE-99CA-31919308338B}">
      <dsp:nvSpPr>
        <dsp:cNvPr id="0" name=""/>
        <dsp:cNvSpPr/>
      </dsp:nvSpPr>
      <dsp:spPr>
        <a:xfrm>
          <a:off x="4942957" y="1640565"/>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US" sz="1500" kern="1200"/>
            <a:t>Zero Trust = Identity + Policy + Visibility</a:t>
          </a:r>
          <a:br>
            <a:rPr lang="en-US" sz="1500" kern="1200"/>
          </a:br>
          <a:r>
            <a:rPr lang="en-US" sz="1500" kern="1200"/>
            <a:t>SPIFFE/SPIRE + Service Mesh = Robust foundation</a:t>
          </a:r>
        </a:p>
      </dsp:txBody>
      <dsp:txXfrm>
        <a:off x="4942957" y="1640565"/>
        <a:ext cx="2148945" cy="911674"/>
      </dsp:txXfrm>
    </dsp:sp>
    <dsp:sp modelId="{9DA8C78A-F6C7-4E78-BE19-A978CD4F24B4}">
      <dsp:nvSpPr>
        <dsp:cNvPr id="0" name=""/>
        <dsp:cNvSpPr/>
      </dsp:nvSpPr>
      <dsp:spPr>
        <a:xfrm>
          <a:off x="7466341" y="1640565"/>
          <a:ext cx="911674" cy="91167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947993-55E1-423F-B191-A5ED57983127}">
      <dsp:nvSpPr>
        <dsp:cNvPr id="0" name=""/>
        <dsp:cNvSpPr/>
      </dsp:nvSpPr>
      <dsp:spPr>
        <a:xfrm>
          <a:off x="7657792" y="1832017"/>
          <a:ext cx="528770" cy="5287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48E6B13-517F-4706-AAC7-89AD2C956B22}">
      <dsp:nvSpPr>
        <dsp:cNvPr id="0" name=""/>
        <dsp:cNvSpPr/>
      </dsp:nvSpPr>
      <dsp:spPr>
        <a:xfrm>
          <a:off x="8573374" y="1640565"/>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US" sz="1500" kern="1200"/>
            <a:t>Design with east-west and multi-cloud in mind</a:t>
          </a:r>
        </a:p>
      </dsp:txBody>
      <dsp:txXfrm>
        <a:off x="8573374" y="1640565"/>
        <a:ext cx="2148945" cy="91167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03AA6A-07E4-CA4A-A596-67160566475F}">
      <dsp:nvSpPr>
        <dsp:cNvPr id="0" name=""/>
        <dsp:cNvSpPr/>
      </dsp:nvSpPr>
      <dsp:spPr>
        <a:xfrm>
          <a:off x="3496905" y="1151"/>
          <a:ext cx="3934018" cy="6704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a:t>Swap OPA policy to ABAC / JWT claims.</a:t>
          </a:r>
        </a:p>
      </dsp:txBody>
      <dsp:txXfrm>
        <a:off x="3529635" y="33881"/>
        <a:ext cx="3868558" cy="605020"/>
      </dsp:txXfrm>
    </dsp:sp>
    <dsp:sp modelId="{9EB350F3-2C61-9340-A518-39564C1398D9}">
      <dsp:nvSpPr>
        <dsp:cNvPr id="0" name=""/>
        <dsp:cNvSpPr/>
      </dsp:nvSpPr>
      <dsp:spPr>
        <a:xfrm>
          <a:off x="3496905" y="705155"/>
          <a:ext cx="3934018" cy="670480"/>
        </a:xfrm>
        <a:prstGeom prst="roundRect">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a:t>Add rate‑limit filter in Envoy. ( Layer-7 Controls)</a:t>
          </a:r>
        </a:p>
      </dsp:txBody>
      <dsp:txXfrm>
        <a:off x="3529635" y="737885"/>
        <a:ext cx="3868558" cy="605020"/>
      </dsp:txXfrm>
    </dsp:sp>
    <dsp:sp modelId="{3DF04C94-E570-4142-AC77-CF49EB673288}">
      <dsp:nvSpPr>
        <dsp:cNvPr id="0" name=""/>
        <dsp:cNvSpPr/>
      </dsp:nvSpPr>
      <dsp:spPr>
        <a:xfrm>
          <a:off x="3496905" y="1409160"/>
          <a:ext cx="3934018" cy="670480"/>
        </a:xfrm>
        <a:prstGeom prst="roundRect">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a:t>Use GitHub Actions to kube‑lint manifests.</a:t>
          </a:r>
        </a:p>
      </dsp:txBody>
      <dsp:txXfrm>
        <a:off x="3529635" y="1441890"/>
        <a:ext cx="3868558" cy="605020"/>
      </dsp:txXfrm>
    </dsp:sp>
    <dsp:sp modelId="{8F97EBA5-34A2-A64F-AE94-87D4ADEBAC42}">
      <dsp:nvSpPr>
        <dsp:cNvPr id="0" name=""/>
        <dsp:cNvSpPr/>
      </dsp:nvSpPr>
      <dsp:spPr>
        <a:xfrm>
          <a:off x="3496905" y="2113164"/>
          <a:ext cx="3934018" cy="670480"/>
        </a:xfrm>
        <a:prstGeom prst="roundRect">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a:t>Use of eBPF (e.g., Cilium), Prometheus, and Jaeger for visibility</a:t>
          </a:r>
        </a:p>
      </dsp:txBody>
      <dsp:txXfrm>
        <a:off x="3529635" y="2145894"/>
        <a:ext cx="3868558" cy="605020"/>
      </dsp:txXfrm>
    </dsp:sp>
    <dsp:sp modelId="{667C2362-F1C0-E847-8F51-F270D1C57B0A}">
      <dsp:nvSpPr>
        <dsp:cNvPr id="0" name=""/>
        <dsp:cNvSpPr/>
      </dsp:nvSpPr>
      <dsp:spPr>
        <a:xfrm>
          <a:off x="3496905" y="2817168"/>
          <a:ext cx="3934018" cy="670480"/>
        </a:xfrm>
        <a:prstGeom prst="roundRect">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a:t>Train on normal behavior → alert on anomalies</a:t>
          </a:r>
        </a:p>
      </dsp:txBody>
      <dsp:txXfrm>
        <a:off x="3529635" y="2849898"/>
        <a:ext cx="3868558" cy="605020"/>
      </dsp:txXfrm>
    </dsp:sp>
    <dsp:sp modelId="{BF11D1D6-DB94-104B-85BD-523FC258DC06}">
      <dsp:nvSpPr>
        <dsp:cNvPr id="0" name=""/>
        <dsp:cNvSpPr/>
      </dsp:nvSpPr>
      <dsp:spPr>
        <a:xfrm>
          <a:off x="3496905" y="3521173"/>
          <a:ext cx="3934018" cy="67048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a:t>ML/AI optional, heuristic approaches also work</a:t>
          </a:r>
        </a:p>
      </dsp:txBody>
      <dsp:txXfrm>
        <a:off x="3529635" y="3553903"/>
        <a:ext cx="3868558" cy="60502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299EB5-DCDB-1D4D-9075-6231E2BD9AA1}" type="datetimeFigureOut">
              <a:rPr lang="en-US" smtClean="0"/>
              <a:t>8/19/25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30377D-F690-1B4A-97AF-2D15E4B53C55}" type="slidenum">
              <a:rPr lang="en-US" smtClean="0"/>
              <a:t>‹#›</a:t>
            </a:fld>
            <a:endParaRPr lang="en-US"/>
          </a:p>
        </p:txBody>
      </p:sp>
    </p:spTree>
    <p:extLst>
      <p:ext uri="{BB962C8B-B14F-4D97-AF65-F5344CB8AC3E}">
        <p14:creationId xmlns:p14="http://schemas.microsoft.com/office/powerpoint/2010/main" val="1831260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3BBE-3228-CC4C-A5D1-F5565E4F6578}"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9908330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E9B3CE-1D95-649D-8FEC-EC7C7EECBE5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7C8229-8264-FB37-F947-5F608A31FCF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B763DE-E230-DACA-5284-FD39CEA9A4B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B670AB1-9030-F0D2-0384-9C77D2CB542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771D90-74C8-154D-83C6-91F5C178A7D8}"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0985571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8991DE-7EBE-91F5-8003-E7C0ECCDC97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37C511-B3D9-CCD0-DD6F-8F8097D0D04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6A5A41F-4F5D-E853-6EE5-E675A54F893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C8C7A77-08F8-E589-53E3-57CCFD6E8C8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771D90-74C8-154D-83C6-91F5C178A7D8}"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4944866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381FAF-FDDC-347F-42B6-5A03FA9B19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5AC12D8-F821-74D1-29B3-3BD65F11601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ECEABD2-7A07-AFA7-5685-5715D461A4D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4C650F1-CAED-EE68-D3F5-B9E7908EF26C}"/>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771D90-74C8-154D-83C6-91F5C178A7D8}"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4658428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85CF88-18C3-1B15-6D72-87284F49F4E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D7BC58-C4D6-928E-053F-851966812F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6515EF1-12D2-1A35-A0E7-E676A69E653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133955B-3F6F-4249-EAD9-1E95BF55EB08}"/>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771D90-74C8-154D-83C6-91F5C178A7D8}"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4082815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09CC52-F66C-B60C-7A24-2D441FBA98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B0DBF2-46D1-892F-AFFF-D4B25600D5B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89F8BCA-0C6D-76F8-59B9-056E99BA80C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BBB208C-298E-999C-997C-36AE244B470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771D90-74C8-154D-83C6-91F5C178A7D8}"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42627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D65494-9097-880E-A2F4-5A36487833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39C145-CA3D-0B63-EF56-EC8F21A231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415528-B673-F9DE-45B3-90DADC4775B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3A8CD19-EEE2-B91E-8D68-F7B106511F51}"/>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771D90-74C8-154D-83C6-91F5C178A7D8}"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991957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effectLst/>
                <a:latin typeface="Helvetica Neue" panose="02000503000000020004" pitchFamily="2" charset="0"/>
              </a:rPr>
              <a:t>A quick introduction about myself—I am currently a Software Engineer at AMD and have previously worked at athenahealth, Bain Capital, and Bose Corporation. My interests span DevSecOps, Distributed Systems, Applied AI, and Embedded Systems. Feel free to connect with me on LinkedIn or check out my GitHub repository for more insights into my work."</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3BBE-3228-CC4C-A5D1-F5565E4F6578}"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280332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3BBE-3228-CC4C-A5D1-F5565E4F6578}"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054904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9DCCBE-A2DF-B8BB-7E35-333DF69811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78C500-8043-EA39-7A02-0F9FBDC51D9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CC97C75-2D6C-95F8-9838-CAC4C624AB5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1627A5B-B738-9D4B-EDDD-DB7EF343BBF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771D90-74C8-154D-83C6-91F5C178A7D8}"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634941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771D90-74C8-154D-83C6-91F5C178A7D8}"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319251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AECFC9-D0BE-1E7C-EF88-9463D8EA99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6239D3-44BF-69AD-50A8-739E3B0E50E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36D79BB-5101-0C18-F352-5BCABFD32E8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98BE01E-0AC9-C89B-3760-80C1F5A3186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771D90-74C8-154D-83C6-91F5C178A7D8}"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2360205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8560F5-9941-8240-6598-AB23512B96A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5D6E099-9B98-F6D0-3865-EA8CCA50DF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4E99DF-BE46-AF80-8EC2-EA45D932987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F66E7DD-5702-BF22-B9B2-3DB622D36B4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771D90-74C8-154D-83C6-91F5C178A7D8}"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0348269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31657B-7D22-C7FB-322D-C2DD0B808C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6925859-B9B9-59B3-4B9C-BFDB07A6159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77718A-2EE0-A497-98DB-0813F5BB400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79BCDC8-C591-8726-7B69-DD784D66E36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771D90-74C8-154D-83C6-91F5C178A7D8}"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0713541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279072-7020-BB66-C264-9003991C2FC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2E3C491-2807-E7DD-70FB-AE8567B600E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7A6B83E-3134-3183-C048-D91508DEC06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2C933ED-7228-52BA-1C2B-DA9EEB47EC0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771D90-74C8-154D-83C6-91F5C178A7D8}"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923145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E43AC-6601-E9E4-99AE-E1FD6B2A24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9884838-7DA6-31B9-F7A3-47D41A1D6A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C7D09FC-7D05-5143-439C-979E801B558F}"/>
              </a:ext>
            </a:extLst>
          </p:cNvPr>
          <p:cNvSpPr>
            <a:spLocks noGrp="1"/>
          </p:cNvSpPr>
          <p:nvPr>
            <p:ph type="dt" sz="half" idx="10"/>
          </p:nvPr>
        </p:nvSpPr>
        <p:spPr/>
        <p:txBody>
          <a:bodyPr/>
          <a:lstStyle/>
          <a:p>
            <a:fld id="{8F517E18-3B3C-4595-AC93-B05A746CEB3B}" type="datetimeFigureOut">
              <a:rPr lang="en-IN" smtClean="0"/>
              <a:t>19/08/25</a:t>
            </a:fld>
            <a:endParaRPr lang="en-IN"/>
          </a:p>
        </p:txBody>
      </p:sp>
      <p:sp>
        <p:nvSpPr>
          <p:cNvPr id="5" name="Footer Placeholder 4">
            <a:extLst>
              <a:ext uri="{FF2B5EF4-FFF2-40B4-BE49-F238E27FC236}">
                <a16:creationId xmlns:a16="http://schemas.microsoft.com/office/drawing/2014/main" id="{66FF0CF6-9776-FEA4-82B8-AAFF33CACB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2B4EFA-A3E8-FF80-6675-F9644DD50E1D}"/>
              </a:ext>
            </a:extLst>
          </p:cNvPr>
          <p:cNvSpPr>
            <a:spLocks noGrp="1"/>
          </p:cNvSpPr>
          <p:nvPr>
            <p:ph type="sldNum" sz="quarter" idx="12"/>
          </p:nvPr>
        </p:nvSpPr>
        <p:spPr/>
        <p:txBody>
          <a:bodyPr/>
          <a:lstStyle/>
          <a:p>
            <a:fld id="{6DB51F40-F896-44EF-B909-A6C4BFF03907}" type="slidenum">
              <a:rPr lang="en-IN" smtClean="0"/>
              <a:t>‹#›</a:t>
            </a:fld>
            <a:endParaRPr lang="en-IN"/>
          </a:p>
        </p:txBody>
      </p:sp>
    </p:spTree>
    <p:extLst>
      <p:ext uri="{BB962C8B-B14F-4D97-AF65-F5344CB8AC3E}">
        <p14:creationId xmlns:p14="http://schemas.microsoft.com/office/powerpoint/2010/main" val="1874840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D7E09-B646-EC44-896E-4BEAC03BB62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8D812D3-A30C-086C-8744-96BC2B2646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11931F-DDB0-0DD3-098B-9A2A148860A8}"/>
              </a:ext>
            </a:extLst>
          </p:cNvPr>
          <p:cNvSpPr>
            <a:spLocks noGrp="1"/>
          </p:cNvSpPr>
          <p:nvPr>
            <p:ph type="dt" sz="half" idx="10"/>
          </p:nvPr>
        </p:nvSpPr>
        <p:spPr/>
        <p:txBody>
          <a:bodyPr/>
          <a:lstStyle/>
          <a:p>
            <a:fld id="{8F517E18-3B3C-4595-AC93-B05A746CEB3B}" type="datetimeFigureOut">
              <a:rPr lang="en-IN" smtClean="0"/>
              <a:t>19/08/25</a:t>
            </a:fld>
            <a:endParaRPr lang="en-IN"/>
          </a:p>
        </p:txBody>
      </p:sp>
      <p:sp>
        <p:nvSpPr>
          <p:cNvPr id="5" name="Footer Placeholder 4">
            <a:extLst>
              <a:ext uri="{FF2B5EF4-FFF2-40B4-BE49-F238E27FC236}">
                <a16:creationId xmlns:a16="http://schemas.microsoft.com/office/drawing/2014/main" id="{91D6CC13-0157-8BE4-48AA-194B343369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227178-BFEF-C0D5-5C74-1421F757E3C5}"/>
              </a:ext>
            </a:extLst>
          </p:cNvPr>
          <p:cNvSpPr>
            <a:spLocks noGrp="1"/>
          </p:cNvSpPr>
          <p:nvPr>
            <p:ph type="sldNum" sz="quarter" idx="12"/>
          </p:nvPr>
        </p:nvSpPr>
        <p:spPr/>
        <p:txBody>
          <a:bodyPr/>
          <a:lstStyle/>
          <a:p>
            <a:fld id="{6DB51F40-F896-44EF-B909-A6C4BFF03907}" type="slidenum">
              <a:rPr lang="en-IN" smtClean="0"/>
              <a:t>‹#›</a:t>
            </a:fld>
            <a:endParaRPr lang="en-IN"/>
          </a:p>
        </p:txBody>
      </p:sp>
    </p:spTree>
    <p:extLst>
      <p:ext uri="{BB962C8B-B14F-4D97-AF65-F5344CB8AC3E}">
        <p14:creationId xmlns:p14="http://schemas.microsoft.com/office/powerpoint/2010/main" val="1029395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2DCFD0-C357-7441-6475-C3266369D7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A5F6068-7FEF-1BE6-3D3E-A6EC1C4597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644D69-8C8E-8626-CA62-DEAC5909E263}"/>
              </a:ext>
            </a:extLst>
          </p:cNvPr>
          <p:cNvSpPr>
            <a:spLocks noGrp="1"/>
          </p:cNvSpPr>
          <p:nvPr>
            <p:ph type="dt" sz="half" idx="10"/>
          </p:nvPr>
        </p:nvSpPr>
        <p:spPr/>
        <p:txBody>
          <a:bodyPr/>
          <a:lstStyle/>
          <a:p>
            <a:fld id="{8F517E18-3B3C-4595-AC93-B05A746CEB3B}" type="datetimeFigureOut">
              <a:rPr lang="en-IN" smtClean="0"/>
              <a:t>19/08/25</a:t>
            </a:fld>
            <a:endParaRPr lang="en-IN"/>
          </a:p>
        </p:txBody>
      </p:sp>
      <p:sp>
        <p:nvSpPr>
          <p:cNvPr id="5" name="Footer Placeholder 4">
            <a:extLst>
              <a:ext uri="{FF2B5EF4-FFF2-40B4-BE49-F238E27FC236}">
                <a16:creationId xmlns:a16="http://schemas.microsoft.com/office/drawing/2014/main" id="{8F3CC5C5-C144-2137-9B18-8F35755486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667502-D298-7713-A7E3-94D636E9F4E6}"/>
              </a:ext>
            </a:extLst>
          </p:cNvPr>
          <p:cNvSpPr>
            <a:spLocks noGrp="1"/>
          </p:cNvSpPr>
          <p:nvPr>
            <p:ph type="sldNum" sz="quarter" idx="12"/>
          </p:nvPr>
        </p:nvSpPr>
        <p:spPr/>
        <p:txBody>
          <a:bodyPr/>
          <a:lstStyle/>
          <a:p>
            <a:fld id="{6DB51F40-F896-44EF-B909-A6C4BFF03907}" type="slidenum">
              <a:rPr lang="en-IN" smtClean="0"/>
              <a:t>‹#›</a:t>
            </a:fld>
            <a:endParaRPr lang="en-IN"/>
          </a:p>
        </p:txBody>
      </p:sp>
    </p:spTree>
    <p:extLst>
      <p:ext uri="{BB962C8B-B14F-4D97-AF65-F5344CB8AC3E}">
        <p14:creationId xmlns:p14="http://schemas.microsoft.com/office/powerpoint/2010/main" val="13229759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F8C10-A705-5CC3-9A88-2D02C671B7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25D010-3CC0-B816-6E4C-A98C593256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D04DD2B-51A5-4CBC-F90C-B65C06B67C86}"/>
              </a:ext>
            </a:extLst>
          </p:cNvPr>
          <p:cNvSpPr>
            <a:spLocks noGrp="1"/>
          </p:cNvSpPr>
          <p:nvPr>
            <p:ph type="dt" sz="half" idx="10"/>
          </p:nvPr>
        </p:nvSpPr>
        <p:spPr/>
        <p:txBody>
          <a:bodyPr/>
          <a:lstStyle/>
          <a:p>
            <a:fld id="{AF31AC7E-6DF2-4C42-8DF3-5F2E00018A59}" type="datetimeFigureOut">
              <a:rPr lang="en-US" smtClean="0"/>
              <a:t>8/19/25</a:t>
            </a:fld>
            <a:endParaRPr lang="en-US"/>
          </a:p>
        </p:txBody>
      </p:sp>
      <p:sp>
        <p:nvSpPr>
          <p:cNvPr id="5" name="Footer Placeholder 4">
            <a:extLst>
              <a:ext uri="{FF2B5EF4-FFF2-40B4-BE49-F238E27FC236}">
                <a16:creationId xmlns:a16="http://schemas.microsoft.com/office/drawing/2014/main" id="{4A90476C-603F-44A1-8135-6040B6F0AF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157879-F921-8042-1CBB-99B58878ED1A}"/>
              </a:ext>
            </a:extLst>
          </p:cNvPr>
          <p:cNvSpPr>
            <a:spLocks noGrp="1"/>
          </p:cNvSpPr>
          <p:nvPr>
            <p:ph type="sldNum" sz="quarter" idx="12"/>
          </p:nvPr>
        </p:nvSpPr>
        <p:spPr/>
        <p:txBody>
          <a:bodyPr/>
          <a:lstStyle/>
          <a:p>
            <a:fld id="{1C375BE3-2CFE-F048-8079-ACEB2AE42B12}" type="slidenum">
              <a:rPr lang="en-US" smtClean="0"/>
              <a:t>‹#›</a:t>
            </a:fld>
            <a:endParaRPr lang="en-US"/>
          </a:p>
        </p:txBody>
      </p:sp>
    </p:spTree>
    <p:extLst>
      <p:ext uri="{BB962C8B-B14F-4D97-AF65-F5344CB8AC3E}">
        <p14:creationId xmlns:p14="http://schemas.microsoft.com/office/powerpoint/2010/main" val="27435974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039E6-314D-D7BA-2888-85EDEC56BC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A9D78E-E70A-99E9-267D-787063C7A3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E93D42-C59B-A646-B78B-5092D4088C73}"/>
              </a:ext>
            </a:extLst>
          </p:cNvPr>
          <p:cNvSpPr>
            <a:spLocks noGrp="1"/>
          </p:cNvSpPr>
          <p:nvPr>
            <p:ph type="dt" sz="half" idx="10"/>
          </p:nvPr>
        </p:nvSpPr>
        <p:spPr/>
        <p:txBody>
          <a:bodyPr/>
          <a:lstStyle/>
          <a:p>
            <a:fld id="{AF31AC7E-6DF2-4C42-8DF3-5F2E00018A59}" type="datetimeFigureOut">
              <a:rPr lang="en-US" smtClean="0"/>
              <a:t>8/19/25</a:t>
            </a:fld>
            <a:endParaRPr lang="en-US"/>
          </a:p>
        </p:txBody>
      </p:sp>
      <p:sp>
        <p:nvSpPr>
          <p:cNvPr id="5" name="Footer Placeholder 4">
            <a:extLst>
              <a:ext uri="{FF2B5EF4-FFF2-40B4-BE49-F238E27FC236}">
                <a16:creationId xmlns:a16="http://schemas.microsoft.com/office/drawing/2014/main" id="{20D116A0-B875-5D38-C36E-FA2BBD13E3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1B0AC1-85A4-0AA9-9176-E8956C63E9A8}"/>
              </a:ext>
            </a:extLst>
          </p:cNvPr>
          <p:cNvSpPr>
            <a:spLocks noGrp="1"/>
          </p:cNvSpPr>
          <p:nvPr>
            <p:ph type="sldNum" sz="quarter" idx="12"/>
          </p:nvPr>
        </p:nvSpPr>
        <p:spPr/>
        <p:txBody>
          <a:bodyPr/>
          <a:lstStyle/>
          <a:p>
            <a:fld id="{1C375BE3-2CFE-F048-8079-ACEB2AE42B12}" type="slidenum">
              <a:rPr lang="en-US" smtClean="0"/>
              <a:t>‹#›</a:t>
            </a:fld>
            <a:endParaRPr lang="en-US"/>
          </a:p>
        </p:txBody>
      </p:sp>
    </p:spTree>
    <p:extLst>
      <p:ext uri="{BB962C8B-B14F-4D97-AF65-F5344CB8AC3E}">
        <p14:creationId xmlns:p14="http://schemas.microsoft.com/office/powerpoint/2010/main" val="2136498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FB684-57FB-FCAC-101E-10C99CC901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A47067-9944-5E55-A028-94C3C6CE13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F68C49-31CC-786A-8DA7-E58C4830EC3E}"/>
              </a:ext>
            </a:extLst>
          </p:cNvPr>
          <p:cNvSpPr>
            <a:spLocks noGrp="1"/>
          </p:cNvSpPr>
          <p:nvPr>
            <p:ph type="dt" sz="half" idx="10"/>
          </p:nvPr>
        </p:nvSpPr>
        <p:spPr/>
        <p:txBody>
          <a:bodyPr/>
          <a:lstStyle/>
          <a:p>
            <a:fld id="{AF31AC7E-6DF2-4C42-8DF3-5F2E00018A59}" type="datetimeFigureOut">
              <a:rPr lang="en-US" smtClean="0"/>
              <a:t>8/19/25</a:t>
            </a:fld>
            <a:endParaRPr lang="en-US"/>
          </a:p>
        </p:txBody>
      </p:sp>
      <p:sp>
        <p:nvSpPr>
          <p:cNvPr id="5" name="Footer Placeholder 4">
            <a:extLst>
              <a:ext uri="{FF2B5EF4-FFF2-40B4-BE49-F238E27FC236}">
                <a16:creationId xmlns:a16="http://schemas.microsoft.com/office/drawing/2014/main" id="{266A9E2C-08F5-C994-18E6-E1BA556B17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53745A-A09C-FC4A-D73E-3B6F5CDB587F}"/>
              </a:ext>
            </a:extLst>
          </p:cNvPr>
          <p:cNvSpPr>
            <a:spLocks noGrp="1"/>
          </p:cNvSpPr>
          <p:nvPr>
            <p:ph type="sldNum" sz="quarter" idx="12"/>
          </p:nvPr>
        </p:nvSpPr>
        <p:spPr/>
        <p:txBody>
          <a:bodyPr/>
          <a:lstStyle/>
          <a:p>
            <a:fld id="{1C375BE3-2CFE-F048-8079-ACEB2AE42B12}" type="slidenum">
              <a:rPr lang="en-US" smtClean="0"/>
              <a:t>‹#›</a:t>
            </a:fld>
            <a:endParaRPr lang="en-US"/>
          </a:p>
        </p:txBody>
      </p:sp>
    </p:spTree>
    <p:extLst>
      <p:ext uri="{BB962C8B-B14F-4D97-AF65-F5344CB8AC3E}">
        <p14:creationId xmlns:p14="http://schemas.microsoft.com/office/powerpoint/2010/main" val="10417694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4BA66-58E8-A9D7-6672-C8B1957F08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F43F89-232E-F82C-AD37-4CF56B23BC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57EDB35-F290-399C-D0C2-122744B1EB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021282-22F3-C36A-A435-913AD0C8332E}"/>
              </a:ext>
            </a:extLst>
          </p:cNvPr>
          <p:cNvSpPr>
            <a:spLocks noGrp="1"/>
          </p:cNvSpPr>
          <p:nvPr>
            <p:ph type="dt" sz="half" idx="10"/>
          </p:nvPr>
        </p:nvSpPr>
        <p:spPr/>
        <p:txBody>
          <a:bodyPr/>
          <a:lstStyle/>
          <a:p>
            <a:fld id="{AF31AC7E-6DF2-4C42-8DF3-5F2E00018A59}" type="datetimeFigureOut">
              <a:rPr lang="en-US" smtClean="0"/>
              <a:t>8/19/25</a:t>
            </a:fld>
            <a:endParaRPr lang="en-US"/>
          </a:p>
        </p:txBody>
      </p:sp>
      <p:sp>
        <p:nvSpPr>
          <p:cNvPr id="6" name="Footer Placeholder 5">
            <a:extLst>
              <a:ext uri="{FF2B5EF4-FFF2-40B4-BE49-F238E27FC236}">
                <a16:creationId xmlns:a16="http://schemas.microsoft.com/office/drawing/2014/main" id="{F3AE2189-1F24-1B42-88A6-96CB1B2880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242BEF-826E-EE03-58E8-529BACB767EF}"/>
              </a:ext>
            </a:extLst>
          </p:cNvPr>
          <p:cNvSpPr>
            <a:spLocks noGrp="1"/>
          </p:cNvSpPr>
          <p:nvPr>
            <p:ph type="sldNum" sz="quarter" idx="12"/>
          </p:nvPr>
        </p:nvSpPr>
        <p:spPr/>
        <p:txBody>
          <a:bodyPr/>
          <a:lstStyle/>
          <a:p>
            <a:fld id="{1C375BE3-2CFE-F048-8079-ACEB2AE42B12}" type="slidenum">
              <a:rPr lang="en-US" smtClean="0"/>
              <a:t>‹#›</a:t>
            </a:fld>
            <a:endParaRPr lang="en-US"/>
          </a:p>
        </p:txBody>
      </p:sp>
    </p:spTree>
    <p:extLst>
      <p:ext uri="{BB962C8B-B14F-4D97-AF65-F5344CB8AC3E}">
        <p14:creationId xmlns:p14="http://schemas.microsoft.com/office/powerpoint/2010/main" val="29058615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B9EC6-3AC5-F6AD-E066-F90445BEAA9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7C63242-34C4-C33F-69A5-CABB161D47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321D4B-7B84-F698-6A5D-49774DC30E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13C5BD-DF5D-3516-D7E9-ECB9D85041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BDAA95-E4AF-3CAE-E559-4D7D57817C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47A005B-81DB-A455-E1C0-D9108A4ACAD2}"/>
              </a:ext>
            </a:extLst>
          </p:cNvPr>
          <p:cNvSpPr>
            <a:spLocks noGrp="1"/>
          </p:cNvSpPr>
          <p:nvPr>
            <p:ph type="dt" sz="half" idx="10"/>
          </p:nvPr>
        </p:nvSpPr>
        <p:spPr/>
        <p:txBody>
          <a:bodyPr/>
          <a:lstStyle/>
          <a:p>
            <a:fld id="{AF31AC7E-6DF2-4C42-8DF3-5F2E00018A59}" type="datetimeFigureOut">
              <a:rPr lang="en-US" smtClean="0"/>
              <a:t>8/19/25</a:t>
            </a:fld>
            <a:endParaRPr lang="en-US"/>
          </a:p>
        </p:txBody>
      </p:sp>
      <p:sp>
        <p:nvSpPr>
          <p:cNvPr id="8" name="Footer Placeholder 7">
            <a:extLst>
              <a:ext uri="{FF2B5EF4-FFF2-40B4-BE49-F238E27FC236}">
                <a16:creationId xmlns:a16="http://schemas.microsoft.com/office/drawing/2014/main" id="{4239A929-74F8-D95E-2C09-0C6B36696A4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893A28-18DD-D11A-66A4-C610F00AF322}"/>
              </a:ext>
            </a:extLst>
          </p:cNvPr>
          <p:cNvSpPr>
            <a:spLocks noGrp="1"/>
          </p:cNvSpPr>
          <p:nvPr>
            <p:ph type="sldNum" sz="quarter" idx="12"/>
          </p:nvPr>
        </p:nvSpPr>
        <p:spPr/>
        <p:txBody>
          <a:bodyPr/>
          <a:lstStyle/>
          <a:p>
            <a:fld id="{1C375BE3-2CFE-F048-8079-ACEB2AE42B12}" type="slidenum">
              <a:rPr lang="en-US" smtClean="0"/>
              <a:t>‹#›</a:t>
            </a:fld>
            <a:endParaRPr lang="en-US"/>
          </a:p>
        </p:txBody>
      </p:sp>
    </p:spTree>
    <p:extLst>
      <p:ext uri="{BB962C8B-B14F-4D97-AF65-F5344CB8AC3E}">
        <p14:creationId xmlns:p14="http://schemas.microsoft.com/office/powerpoint/2010/main" val="9642008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F3ED8-8677-2239-7C83-AE93DDB3E41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31336E2-DA61-CE7A-D4B2-A49CC8E24A8F}"/>
              </a:ext>
            </a:extLst>
          </p:cNvPr>
          <p:cNvSpPr>
            <a:spLocks noGrp="1"/>
          </p:cNvSpPr>
          <p:nvPr>
            <p:ph type="dt" sz="half" idx="10"/>
          </p:nvPr>
        </p:nvSpPr>
        <p:spPr/>
        <p:txBody>
          <a:bodyPr/>
          <a:lstStyle/>
          <a:p>
            <a:fld id="{AF31AC7E-6DF2-4C42-8DF3-5F2E00018A59}" type="datetimeFigureOut">
              <a:rPr lang="en-US" smtClean="0"/>
              <a:t>8/19/25</a:t>
            </a:fld>
            <a:endParaRPr lang="en-US"/>
          </a:p>
        </p:txBody>
      </p:sp>
      <p:sp>
        <p:nvSpPr>
          <p:cNvPr id="4" name="Footer Placeholder 3">
            <a:extLst>
              <a:ext uri="{FF2B5EF4-FFF2-40B4-BE49-F238E27FC236}">
                <a16:creationId xmlns:a16="http://schemas.microsoft.com/office/drawing/2014/main" id="{B8ED5889-C2ED-5490-2EAB-DE528F7563D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7FBD36-E3BA-A4F2-FCF5-BA24A3A69543}"/>
              </a:ext>
            </a:extLst>
          </p:cNvPr>
          <p:cNvSpPr>
            <a:spLocks noGrp="1"/>
          </p:cNvSpPr>
          <p:nvPr>
            <p:ph type="sldNum" sz="quarter" idx="12"/>
          </p:nvPr>
        </p:nvSpPr>
        <p:spPr/>
        <p:txBody>
          <a:bodyPr/>
          <a:lstStyle/>
          <a:p>
            <a:fld id="{1C375BE3-2CFE-F048-8079-ACEB2AE42B12}" type="slidenum">
              <a:rPr lang="en-US" smtClean="0"/>
              <a:t>‹#›</a:t>
            </a:fld>
            <a:endParaRPr lang="en-US"/>
          </a:p>
        </p:txBody>
      </p:sp>
    </p:spTree>
    <p:extLst>
      <p:ext uri="{BB962C8B-B14F-4D97-AF65-F5344CB8AC3E}">
        <p14:creationId xmlns:p14="http://schemas.microsoft.com/office/powerpoint/2010/main" val="6791370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AB882C-D14E-76BB-3F78-928885CDD7B3}"/>
              </a:ext>
            </a:extLst>
          </p:cNvPr>
          <p:cNvSpPr>
            <a:spLocks noGrp="1"/>
          </p:cNvSpPr>
          <p:nvPr>
            <p:ph type="dt" sz="half" idx="10"/>
          </p:nvPr>
        </p:nvSpPr>
        <p:spPr/>
        <p:txBody>
          <a:bodyPr/>
          <a:lstStyle/>
          <a:p>
            <a:fld id="{AF31AC7E-6DF2-4C42-8DF3-5F2E00018A59}" type="datetimeFigureOut">
              <a:rPr lang="en-US" smtClean="0"/>
              <a:t>8/19/25</a:t>
            </a:fld>
            <a:endParaRPr lang="en-US"/>
          </a:p>
        </p:txBody>
      </p:sp>
      <p:sp>
        <p:nvSpPr>
          <p:cNvPr id="3" name="Footer Placeholder 2">
            <a:extLst>
              <a:ext uri="{FF2B5EF4-FFF2-40B4-BE49-F238E27FC236}">
                <a16:creationId xmlns:a16="http://schemas.microsoft.com/office/drawing/2014/main" id="{AEEB552D-4B84-4BD4-4D89-2E0F2A34775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632E1F-0E86-F3E6-67CF-85345AFFB573}"/>
              </a:ext>
            </a:extLst>
          </p:cNvPr>
          <p:cNvSpPr>
            <a:spLocks noGrp="1"/>
          </p:cNvSpPr>
          <p:nvPr>
            <p:ph type="sldNum" sz="quarter" idx="12"/>
          </p:nvPr>
        </p:nvSpPr>
        <p:spPr/>
        <p:txBody>
          <a:bodyPr/>
          <a:lstStyle/>
          <a:p>
            <a:fld id="{1C375BE3-2CFE-F048-8079-ACEB2AE42B12}" type="slidenum">
              <a:rPr lang="en-US" smtClean="0"/>
              <a:t>‹#›</a:t>
            </a:fld>
            <a:endParaRPr lang="en-US"/>
          </a:p>
        </p:txBody>
      </p:sp>
    </p:spTree>
    <p:extLst>
      <p:ext uri="{BB962C8B-B14F-4D97-AF65-F5344CB8AC3E}">
        <p14:creationId xmlns:p14="http://schemas.microsoft.com/office/powerpoint/2010/main" val="38269221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663B9-36C7-B0B6-981C-8CE3546516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D536702-ECFA-5BCC-1CEF-07E83B83E1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3A28E1C-C742-5ED0-C701-577CAA73CC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BFABE5-C053-C0FE-591A-B93868D37C0A}"/>
              </a:ext>
            </a:extLst>
          </p:cNvPr>
          <p:cNvSpPr>
            <a:spLocks noGrp="1"/>
          </p:cNvSpPr>
          <p:nvPr>
            <p:ph type="dt" sz="half" idx="10"/>
          </p:nvPr>
        </p:nvSpPr>
        <p:spPr/>
        <p:txBody>
          <a:bodyPr/>
          <a:lstStyle/>
          <a:p>
            <a:fld id="{AF31AC7E-6DF2-4C42-8DF3-5F2E00018A59}" type="datetimeFigureOut">
              <a:rPr lang="en-US" smtClean="0"/>
              <a:t>8/19/25</a:t>
            </a:fld>
            <a:endParaRPr lang="en-US"/>
          </a:p>
        </p:txBody>
      </p:sp>
      <p:sp>
        <p:nvSpPr>
          <p:cNvPr id="6" name="Footer Placeholder 5">
            <a:extLst>
              <a:ext uri="{FF2B5EF4-FFF2-40B4-BE49-F238E27FC236}">
                <a16:creationId xmlns:a16="http://schemas.microsoft.com/office/drawing/2014/main" id="{582EE20E-A440-7681-468F-B240633E94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3A6219-EC3B-3821-FDFB-E783DE3AAC25}"/>
              </a:ext>
            </a:extLst>
          </p:cNvPr>
          <p:cNvSpPr>
            <a:spLocks noGrp="1"/>
          </p:cNvSpPr>
          <p:nvPr>
            <p:ph type="sldNum" sz="quarter" idx="12"/>
          </p:nvPr>
        </p:nvSpPr>
        <p:spPr/>
        <p:txBody>
          <a:bodyPr/>
          <a:lstStyle/>
          <a:p>
            <a:fld id="{1C375BE3-2CFE-F048-8079-ACEB2AE42B12}" type="slidenum">
              <a:rPr lang="en-US" smtClean="0"/>
              <a:t>‹#›</a:t>
            </a:fld>
            <a:endParaRPr lang="en-US"/>
          </a:p>
        </p:txBody>
      </p:sp>
    </p:spTree>
    <p:extLst>
      <p:ext uri="{BB962C8B-B14F-4D97-AF65-F5344CB8AC3E}">
        <p14:creationId xmlns:p14="http://schemas.microsoft.com/office/powerpoint/2010/main" val="2554434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71224-09AD-1A81-1D20-D2BB42B6B50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90BF5F3-659E-CF48-1D60-8ECE644F8F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CE4717-C22E-FB2B-3AFB-0B379BA2BD79}"/>
              </a:ext>
            </a:extLst>
          </p:cNvPr>
          <p:cNvSpPr>
            <a:spLocks noGrp="1"/>
          </p:cNvSpPr>
          <p:nvPr>
            <p:ph type="dt" sz="half" idx="10"/>
          </p:nvPr>
        </p:nvSpPr>
        <p:spPr/>
        <p:txBody>
          <a:bodyPr/>
          <a:lstStyle/>
          <a:p>
            <a:fld id="{8F517E18-3B3C-4595-AC93-B05A746CEB3B}" type="datetimeFigureOut">
              <a:rPr lang="en-IN" smtClean="0"/>
              <a:t>19/08/25</a:t>
            </a:fld>
            <a:endParaRPr lang="en-IN"/>
          </a:p>
        </p:txBody>
      </p:sp>
      <p:sp>
        <p:nvSpPr>
          <p:cNvPr id="5" name="Footer Placeholder 4">
            <a:extLst>
              <a:ext uri="{FF2B5EF4-FFF2-40B4-BE49-F238E27FC236}">
                <a16:creationId xmlns:a16="http://schemas.microsoft.com/office/drawing/2014/main" id="{EA9C636F-943D-00E6-933A-F67EA29E29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5F4D65-2F30-B93A-1964-F8E7E22CFAF9}"/>
              </a:ext>
            </a:extLst>
          </p:cNvPr>
          <p:cNvSpPr>
            <a:spLocks noGrp="1"/>
          </p:cNvSpPr>
          <p:nvPr>
            <p:ph type="sldNum" sz="quarter" idx="12"/>
          </p:nvPr>
        </p:nvSpPr>
        <p:spPr/>
        <p:txBody>
          <a:bodyPr/>
          <a:lstStyle/>
          <a:p>
            <a:fld id="{6DB51F40-F896-44EF-B909-A6C4BFF03907}" type="slidenum">
              <a:rPr lang="en-IN" smtClean="0"/>
              <a:t>‹#›</a:t>
            </a:fld>
            <a:endParaRPr lang="en-IN"/>
          </a:p>
        </p:txBody>
      </p:sp>
    </p:spTree>
    <p:extLst>
      <p:ext uri="{BB962C8B-B14F-4D97-AF65-F5344CB8AC3E}">
        <p14:creationId xmlns:p14="http://schemas.microsoft.com/office/powerpoint/2010/main" val="6280068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A3123-CF7A-C1DB-79A7-E9C635DA71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605AD3B-FEBB-D261-1F01-EBDB00797B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340232-AE8A-86B8-CA57-D08632199D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996AC2-2441-0B06-41B0-699FB49B7BAF}"/>
              </a:ext>
            </a:extLst>
          </p:cNvPr>
          <p:cNvSpPr>
            <a:spLocks noGrp="1"/>
          </p:cNvSpPr>
          <p:nvPr>
            <p:ph type="dt" sz="half" idx="10"/>
          </p:nvPr>
        </p:nvSpPr>
        <p:spPr/>
        <p:txBody>
          <a:bodyPr/>
          <a:lstStyle/>
          <a:p>
            <a:fld id="{AF31AC7E-6DF2-4C42-8DF3-5F2E00018A59}" type="datetimeFigureOut">
              <a:rPr lang="en-US" smtClean="0"/>
              <a:t>8/19/25</a:t>
            </a:fld>
            <a:endParaRPr lang="en-US"/>
          </a:p>
        </p:txBody>
      </p:sp>
      <p:sp>
        <p:nvSpPr>
          <p:cNvPr id="6" name="Footer Placeholder 5">
            <a:extLst>
              <a:ext uri="{FF2B5EF4-FFF2-40B4-BE49-F238E27FC236}">
                <a16:creationId xmlns:a16="http://schemas.microsoft.com/office/drawing/2014/main" id="{C61930C4-D534-46D8-173D-15EB0E8945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51B650-39FD-1E1E-2714-1B1A93F1E5D4}"/>
              </a:ext>
            </a:extLst>
          </p:cNvPr>
          <p:cNvSpPr>
            <a:spLocks noGrp="1"/>
          </p:cNvSpPr>
          <p:nvPr>
            <p:ph type="sldNum" sz="quarter" idx="12"/>
          </p:nvPr>
        </p:nvSpPr>
        <p:spPr/>
        <p:txBody>
          <a:bodyPr/>
          <a:lstStyle/>
          <a:p>
            <a:fld id="{1C375BE3-2CFE-F048-8079-ACEB2AE42B12}" type="slidenum">
              <a:rPr lang="en-US" smtClean="0"/>
              <a:t>‹#›</a:t>
            </a:fld>
            <a:endParaRPr lang="en-US"/>
          </a:p>
        </p:txBody>
      </p:sp>
    </p:spTree>
    <p:extLst>
      <p:ext uri="{BB962C8B-B14F-4D97-AF65-F5344CB8AC3E}">
        <p14:creationId xmlns:p14="http://schemas.microsoft.com/office/powerpoint/2010/main" val="5350428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D5D97-1C14-F6CB-4D8A-C0E5BF3007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C5F2BC5-2DFA-DB1A-53E4-89E81071BA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A1FB46-F7B1-8A60-9B55-BA94B9261EA5}"/>
              </a:ext>
            </a:extLst>
          </p:cNvPr>
          <p:cNvSpPr>
            <a:spLocks noGrp="1"/>
          </p:cNvSpPr>
          <p:nvPr>
            <p:ph type="dt" sz="half" idx="10"/>
          </p:nvPr>
        </p:nvSpPr>
        <p:spPr/>
        <p:txBody>
          <a:bodyPr/>
          <a:lstStyle/>
          <a:p>
            <a:fld id="{AF31AC7E-6DF2-4C42-8DF3-5F2E00018A59}" type="datetimeFigureOut">
              <a:rPr lang="en-US" smtClean="0"/>
              <a:t>8/19/25</a:t>
            </a:fld>
            <a:endParaRPr lang="en-US"/>
          </a:p>
        </p:txBody>
      </p:sp>
      <p:sp>
        <p:nvSpPr>
          <p:cNvPr id="5" name="Footer Placeholder 4">
            <a:extLst>
              <a:ext uri="{FF2B5EF4-FFF2-40B4-BE49-F238E27FC236}">
                <a16:creationId xmlns:a16="http://schemas.microsoft.com/office/drawing/2014/main" id="{DC51F268-2ECF-9462-D124-3DB7938F29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32EF25-3538-E874-0B3A-67794127FA02}"/>
              </a:ext>
            </a:extLst>
          </p:cNvPr>
          <p:cNvSpPr>
            <a:spLocks noGrp="1"/>
          </p:cNvSpPr>
          <p:nvPr>
            <p:ph type="sldNum" sz="quarter" idx="12"/>
          </p:nvPr>
        </p:nvSpPr>
        <p:spPr/>
        <p:txBody>
          <a:bodyPr/>
          <a:lstStyle/>
          <a:p>
            <a:fld id="{1C375BE3-2CFE-F048-8079-ACEB2AE42B12}" type="slidenum">
              <a:rPr lang="en-US" smtClean="0"/>
              <a:t>‹#›</a:t>
            </a:fld>
            <a:endParaRPr lang="en-US"/>
          </a:p>
        </p:txBody>
      </p:sp>
    </p:spTree>
    <p:extLst>
      <p:ext uri="{BB962C8B-B14F-4D97-AF65-F5344CB8AC3E}">
        <p14:creationId xmlns:p14="http://schemas.microsoft.com/office/powerpoint/2010/main" val="29880871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79ADE9-A59E-6E94-428C-00E7FB5F4B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0D49D0C-7C30-EAEC-F46C-17600EDCA3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23C6C0-6E92-EFC8-2193-17E64359A211}"/>
              </a:ext>
            </a:extLst>
          </p:cNvPr>
          <p:cNvSpPr>
            <a:spLocks noGrp="1"/>
          </p:cNvSpPr>
          <p:nvPr>
            <p:ph type="dt" sz="half" idx="10"/>
          </p:nvPr>
        </p:nvSpPr>
        <p:spPr/>
        <p:txBody>
          <a:bodyPr/>
          <a:lstStyle/>
          <a:p>
            <a:fld id="{AF31AC7E-6DF2-4C42-8DF3-5F2E00018A59}" type="datetimeFigureOut">
              <a:rPr lang="en-US" smtClean="0"/>
              <a:t>8/19/25</a:t>
            </a:fld>
            <a:endParaRPr lang="en-US"/>
          </a:p>
        </p:txBody>
      </p:sp>
      <p:sp>
        <p:nvSpPr>
          <p:cNvPr id="5" name="Footer Placeholder 4">
            <a:extLst>
              <a:ext uri="{FF2B5EF4-FFF2-40B4-BE49-F238E27FC236}">
                <a16:creationId xmlns:a16="http://schemas.microsoft.com/office/drawing/2014/main" id="{B2E04B9B-0D54-0BCA-37B4-C8582D2ABA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CAF706-ADA8-1FAA-E390-75BF9C1ADDCA}"/>
              </a:ext>
            </a:extLst>
          </p:cNvPr>
          <p:cNvSpPr>
            <a:spLocks noGrp="1"/>
          </p:cNvSpPr>
          <p:nvPr>
            <p:ph type="sldNum" sz="quarter" idx="12"/>
          </p:nvPr>
        </p:nvSpPr>
        <p:spPr/>
        <p:txBody>
          <a:bodyPr/>
          <a:lstStyle/>
          <a:p>
            <a:fld id="{1C375BE3-2CFE-F048-8079-ACEB2AE42B12}" type="slidenum">
              <a:rPr lang="en-US" smtClean="0"/>
              <a:t>‹#›</a:t>
            </a:fld>
            <a:endParaRPr lang="en-US"/>
          </a:p>
        </p:txBody>
      </p:sp>
    </p:spTree>
    <p:extLst>
      <p:ext uri="{BB962C8B-B14F-4D97-AF65-F5344CB8AC3E}">
        <p14:creationId xmlns:p14="http://schemas.microsoft.com/office/powerpoint/2010/main" val="32246111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73607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80B00-E01C-B3F2-FC73-FC59ED7D97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EFFA01C-F640-85AD-C4BA-B7837D9B66B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EFB4B0-0CED-202A-F584-F03AB654D39A}"/>
              </a:ext>
            </a:extLst>
          </p:cNvPr>
          <p:cNvSpPr>
            <a:spLocks noGrp="1"/>
          </p:cNvSpPr>
          <p:nvPr>
            <p:ph type="dt" sz="half" idx="10"/>
          </p:nvPr>
        </p:nvSpPr>
        <p:spPr/>
        <p:txBody>
          <a:bodyPr/>
          <a:lstStyle/>
          <a:p>
            <a:fld id="{8F517E18-3B3C-4595-AC93-B05A746CEB3B}" type="datetimeFigureOut">
              <a:rPr lang="en-IN" smtClean="0"/>
              <a:t>19/08/25</a:t>
            </a:fld>
            <a:endParaRPr lang="en-IN"/>
          </a:p>
        </p:txBody>
      </p:sp>
      <p:sp>
        <p:nvSpPr>
          <p:cNvPr id="5" name="Footer Placeholder 4">
            <a:extLst>
              <a:ext uri="{FF2B5EF4-FFF2-40B4-BE49-F238E27FC236}">
                <a16:creationId xmlns:a16="http://schemas.microsoft.com/office/drawing/2014/main" id="{7C2AAC15-6174-8A66-D869-689A381294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389828-6D87-1686-64EA-28D13F4B8349}"/>
              </a:ext>
            </a:extLst>
          </p:cNvPr>
          <p:cNvSpPr>
            <a:spLocks noGrp="1"/>
          </p:cNvSpPr>
          <p:nvPr>
            <p:ph type="sldNum" sz="quarter" idx="12"/>
          </p:nvPr>
        </p:nvSpPr>
        <p:spPr/>
        <p:txBody>
          <a:bodyPr/>
          <a:lstStyle/>
          <a:p>
            <a:fld id="{6DB51F40-F896-44EF-B909-A6C4BFF03907}" type="slidenum">
              <a:rPr lang="en-IN" smtClean="0"/>
              <a:t>‹#›</a:t>
            </a:fld>
            <a:endParaRPr lang="en-IN"/>
          </a:p>
        </p:txBody>
      </p:sp>
    </p:spTree>
    <p:extLst>
      <p:ext uri="{BB962C8B-B14F-4D97-AF65-F5344CB8AC3E}">
        <p14:creationId xmlns:p14="http://schemas.microsoft.com/office/powerpoint/2010/main" val="3740706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EACB7-C6D6-9806-A77D-FB85CCAE333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97011E5-4EB7-B72D-B116-33B47F9210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A9E1095-6D2E-969E-34B2-867D2C6CFA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67FD0C7-16A9-B15A-8C73-9E3367406F85}"/>
              </a:ext>
            </a:extLst>
          </p:cNvPr>
          <p:cNvSpPr>
            <a:spLocks noGrp="1"/>
          </p:cNvSpPr>
          <p:nvPr>
            <p:ph type="dt" sz="half" idx="10"/>
          </p:nvPr>
        </p:nvSpPr>
        <p:spPr/>
        <p:txBody>
          <a:bodyPr/>
          <a:lstStyle/>
          <a:p>
            <a:fld id="{8F517E18-3B3C-4595-AC93-B05A746CEB3B}" type="datetimeFigureOut">
              <a:rPr lang="en-IN" smtClean="0"/>
              <a:t>19/08/25</a:t>
            </a:fld>
            <a:endParaRPr lang="en-IN"/>
          </a:p>
        </p:txBody>
      </p:sp>
      <p:sp>
        <p:nvSpPr>
          <p:cNvPr id="6" name="Footer Placeholder 5">
            <a:extLst>
              <a:ext uri="{FF2B5EF4-FFF2-40B4-BE49-F238E27FC236}">
                <a16:creationId xmlns:a16="http://schemas.microsoft.com/office/drawing/2014/main" id="{7E245DE7-D429-26D2-BEE9-528432C59B1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D7E15DC-EBE2-8466-A6C4-155FD032C6AE}"/>
              </a:ext>
            </a:extLst>
          </p:cNvPr>
          <p:cNvSpPr>
            <a:spLocks noGrp="1"/>
          </p:cNvSpPr>
          <p:nvPr>
            <p:ph type="sldNum" sz="quarter" idx="12"/>
          </p:nvPr>
        </p:nvSpPr>
        <p:spPr/>
        <p:txBody>
          <a:bodyPr/>
          <a:lstStyle/>
          <a:p>
            <a:fld id="{6DB51F40-F896-44EF-B909-A6C4BFF03907}" type="slidenum">
              <a:rPr lang="en-IN" smtClean="0"/>
              <a:t>‹#›</a:t>
            </a:fld>
            <a:endParaRPr lang="en-IN"/>
          </a:p>
        </p:txBody>
      </p:sp>
    </p:spTree>
    <p:extLst>
      <p:ext uri="{BB962C8B-B14F-4D97-AF65-F5344CB8AC3E}">
        <p14:creationId xmlns:p14="http://schemas.microsoft.com/office/powerpoint/2010/main" val="1361969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2B3A0-BF99-B9F8-988F-9F525E198E2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C3C70F0-7A63-D680-2A83-4F85845994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8874DC-4F8A-76AE-1BD3-D42331982A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615BDB1-3F71-F8E1-BF09-A465F919E4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DAB213-377F-2CEF-C41C-F6FD592FE1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15206C9-A9A1-6926-9391-991CAEB116CB}"/>
              </a:ext>
            </a:extLst>
          </p:cNvPr>
          <p:cNvSpPr>
            <a:spLocks noGrp="1"/>
          </p:cNvSpPr>
          <p:nvPr>
            <p:ph type="dt" sz="half" idx="10"/>
          </p:nvPr>
        </p:nvSpPr>
        <p:spPr/>
        <p:txBody>
          <a:bodyPr/>
          <a:lstStyle/>
          <a:p>
            <a:fld id="{8F517E18-3B3C-4595-AC93-B05A746CEB3B}" type="datetimeFigureOut">
              <a:rPr lang="en-IN" smtClean="0"/>
              <a:t>19/08/25</a:t>
            </a:fld>
            <a:endParaRPr lang="en-IN"/>
          </a:p>
        </p:txBody>
      </p:sp>
      <p:sp>
        <p:nvSpPr>
          <p:cNvPr id="8" name="Footer Placeholder 7">
            <a:extLst>
              <a:ext uri="{FF2B5EF4-FFF2-40B4-BE49-F238E27FC236}">
                <a16:creationId xmlns:a16="http://schemas.microsoft.com/office/drawing/2014/main" id="{65598CB8-4BF2-FB97-A1AF-2E3697F52B5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AC13781-8168-68AB-F4E5-BDED01B1F30F}"/>
              </a:ext>
            </a:extLst>
          </p:cNvPr>
          <p:cNvSpPr>
            <a:spLocks noGrp="1"/>
          </p:cNvSpPr>
          <p:nvPr>
            <p:ph type="sldNum" sz="quarter" idx="12"/>
          </p:nvPr>
        </p:nvSpPr>
        <p:spPr/>
        <p:txBody>
          <a:bodyPr/>
          <a:lstStyle/>
          <a:p>
            <a:fld id="{6DB51F40-F896-44EF-B909-A6C4BFF03907}" type="slidenum">
              <a:rPr lang="en-IN" smtClean="0"/>
              <a:t>‹#›</a:t>
            </a:fld>
            <a:endParaRPr lang="en-IN"/>
          </a:p>
        </p:txBody>
      </p:sp>
    </p:spTree>
    <p:extLst>
      <p:ext uri="{BB962C8B-B14F-4D97-AF65-F5344CB8AC3E}">
        <p14:creationId xmlns:p14="http://schemas.microsoft.com/office/powerpoint/2010/main" val="811546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FAE0E-B35D-F353-5477-B31CBF9A146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FFED4D6-2563-E569-A891-64E9B92D9533}"/>
              </a:ext>
            </a:extLst>
          </p:cNvPr>
          <p:cNvSpPr>
            <a:spLocks noGrp="1"/>
          </p:cNvSpPr>
          <p:nvPr>
            <p:ph type="dt" sz="half" idx="10"/>
          </p:nvPr>
        </p:nvSpPr>
        <p:spPr/>
        <p:txBody>
          <a:bodyPr/>
          <a:lstStyle/>
          <a:p>
            <a:fld id="{8F517E18-3B3C-4595-AC93-B05A746CEB3B}" type="datetimeFigureOut">
              <a:rPr lang="en-IN" smtClean="0"/>
              <a:t>19/08/25</a:t>
            </a:fld>
            <a:endParaRPr lang="en-IN"/>
          </a:p>
        </p:txBody>
      </p:sp>
      <p:sp>
        <p:nvSpPr>
          <p:cNvPr id="4" name="Footer Placeholder 3">
            <a:extLst>
              <a:ext uri="{FF2B5EF4-FFF2-40B4-BE49-F238E27FC236}">
                <a16:creationId xmlns:a16="http://schemas.microsoft.com/office/drawing/2014/main" id="{EDBD1DE9-27F5-F1B7-4DBB-6408F837AA2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62E0F78-ECFC-E70F-AB4D-31FB7E5763F8}"/>
              </a:ext>
            </a:extLst>
          </p:cNvPr>
          <p:cNvSpPr>
            <a:spLocks noGrp="1"/>
          </p:cNvSpPr>
          <p:nvPr>
            <p:ph type="sldNum" sz="quarter" idx="12"/>
          </p:nvPr>
        </p:nvSpPr>
        <p:spPr/>
        <p:txBody>
          <a:bodyPr/>
          <a:lstStyle/>
          <a:p>
            <a:fld id="{6DB51F40-F896-44EF-B909-A6C4BFF03907}" type="slidenum">
              <a:rPr lang="en-IN" smtClean="0"/>
              <a:t>‹#›</a:t>
            </a:fld>
            <a:endParaRPr lang="en-IN"/>
          </a:p>
        </p:txBody>
      </p:sp>
    </p:spTree>
    <p:extLst>
      <p:ext uri="{BB962C8B-B14F-4D97-AF65-F5344CB8AC3E}">
        <p14:creationId xmlns:p14="http://schemas.microsoft.com/office/powerpoint/2010/main" val="3976203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87055B-6210-99CA-4B73-54146D9E845A}"/>
              </a:ext>
            </a:extLst>
          </p:cNvPr>
          <p:cNvSpPr>
            <a:spLocks noGrp="1"/>
          </p:cNvSpPr>
          <p:nvPr>
            <p:ph type="dt" sz="half" idx="10"/>
          </p:nvPr>
        </p:nvSpPr>
        <p:spPr/>
        <p:txBody>
          <a:bodyPr/>
          <a:lstStyle/>
          <a:p>
            <a:fld id="{8F517E18-3B3C-4595-AC93-B05A746CEB3B}" type="datetimeFigureOut">
              <a:rPr lang="en-IN" smtClean="0"/>
              <a:t>19/08/25</a:t>
            </a:fld>
            <a:endParaRPr lang="en-IN"/>
          </a:p>
        </p:txBody>
      </p:sp>
      <p:sp>
        <p:nvSpPr>
          <p:cNvPr id="3" name="Footer Placeholder 2">
            <a:extLst>
              <a:ext uri="{FF2B5EF4-FFF2-40B4-BE49-F238E27FC236}">
                <a16:creationId xmlns:a16="http://schemas.microsoft.com/office/drawing/2014/main" id="{ACA48C19-9284-B5CF-1A1D-2F10B8AEC9C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5374FD9-AE88-0C63-16F4-FA0BEE464B84}"/>
              </a:ext>
            </a:extLst>
          </p:cNvPr>
          <p:cNvSpPr>
            <a:spLocks noGrp="1"/>
          </p:cNvSpPr>
          <p:nvPr>
            <p:ph type="sldNum" sz="quarter" idx="12"/>
          </p:nvPr>
        </p:nvSpPr>
        <p:spPr/>
        <p:txBody>
          <a:bodyPr/>
          <a:lstStyle/>
          <a:p>
            <a:fld id="{6DB51F40-F896-44EF-B909-A6C4BFF03907}" type="slidenum">
              <a:rPr lang="en-IN" smtClean="0"/>
              <a:t>‹#›</a:t>
            </a:fld>
            <a:endParaRPr lang="en-IN"/>
          </a:p>
        </p:txBody>
      </p:sp>
    </p:spTree>
    <p:extLst>
      <p:ext uri="{BB962C8B-B14F-4D97-AF65-F5344CB8AC3E}">
        <p14:creationId xmlns:p14="http://schemas.microsoft.com/office/powerpoint/2010/main" val="2362749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4796C-7257-4875-170D-1D2C213CA6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2385252-27A0-9FAA-3877-C3DA1B4DDF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26C0057-4369-953D-5BEF-E2B4F95D77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04B866-277C-4771-50FD-C1DD418AB258}"/>
              </a:ext>
            </a:extLst>
          </p:cNvPr>
          <p:cNvSpPr>
            <a:spLocks noGrp="1"/>
          </p:cNvSpPr>
          <p:nvPr>
            <p:ph type="dt" sz="half" idx="10"/>
          </p:nvPr>
        </p:nvSpPr>
        <p:spPr/>
        <p:txBody>
          <a:bodyPr/>
          <a:lstStyle/>
          <a:p>
            <a:fld id="{8F517E18-3B3C-4595-AC93-B05A746CEB3B}" type="datetimeFigureOut">
              <a:rPr lang="en-IN" smtClean="0"/>
              <a:t>19/08/25</a:t>
            </a:fld>
            <a:endParaRPr lang="en-IN"/>
          </a:p>
        </p:txBody>
      </p:sp>
      <p:sp>
        <p:nvSpPr>
          <p:cNvPr id="6" name="Footer Placeholder 5">
            <a:extLst>
              <a:ext uri="{FF2B5EF4-FFF2-40B4-BE49-F238E27FC236}">
                <a16:creationId xmlns:a16="http://schemas.microsoft.com/office/drawing/2014/main" id="{E472C30B-0B57-E212-21AE-C03CEE6ADB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310996-A7A9-BF3E-3364-DA198218B972}"/>
              </a:ext>
            </a:extLst>
          </p:cNvPr>
          <p:cNvSpPr>
            <a:spLocks noGrp="1"/>
          </p:cNvSpPr>
          <p:nvPr>
            <p:ph type="sldNum" sz="quarter" idx="12"/>
          </p:nvPr>
        </p:nvSpPr>
        <p:spPr/>
        <p:txBody>
          <a:bodyPr/>
          <a:lstStyle/>
          <a:p>
            <a:fld id="{6DB51F40-F896-44EF-B909-A6C4BFF03907}" type="slidenum">
              <a:rPr lang="en-IN" smtClean="0"/>
              <a:t>‹#›</a:t>
            </a:fld>
            <a:endParaRPr lang="en-IN"/>
          </a:p>
        </p:txBody>
      </p:sp>
    </p:spTree>
    <p:extLst>
      <p:ext uri="{BB962C8B-B14F-4D97-AF65-F5344CB8AC3E}">
        <p14:creationId xmlns:p14="http://schemas.microsoft.com/office/powerpoint/2010/main" val="1265027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5BE53-9B96-154B-84C7-6D9D317D89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96A46AF-AC9F-2335-9808-C472491A02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CBA0791-429F-275B-51B8-4D8AA59E95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66C7C9-B5F8-9696-6433-CF8755F4DCC4}"/>
              </a:ext>
            </a:extLst>
          </p:cNvPr>
          <p:cNvSpPr>
            <a:spLocks noGrp="1"/>
          </p:cNvSpPr>
          <p:nvPr>
            <p:ph type="dt" sz="half" idx="10"/>
          </p:nvPr>
        </p:nvSpPr>
        <p:spPr/>
        <p:txBody>
          <a:bodyPr/>
          <a:lstStyle/>
          <a:p>
            <a:fld id="{8F517E18-3B3C-4595-AC93-B05A746CEB3B}" type="datetimeFigureOut">
              <a:rPr lang="en-IN" smtClean="0"/>
              <a:t>19/08/25</a:t>
            </a:fld>
            <a:endParaRPr lang="en-IN"/>
          </a:p>
        </p:txBody>
      </p:sp>
      <p:sp>
        <p:nvSpPr>
          <p:cNvPr id="6" name="Footer Placeholder 5">
            <a:extLst>
              <a:ext uri="{FF2B5EF4-FFF2-40B4-BE49-F238E27FC236}">
                <a16:creationId xmlns:a16="http://schemas.microsoft.com/office/drawing/2014/main" id="{06D5CDA5-F26C-E1D9-2489-D26B480860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7E330C-6AD1-753E-9209-2C6ED73685BA}"/>
              </a:ext>
            </a:extLst>
          </p:cNvPr>
          <p:cNvSpPr>
            <a:spLocks noGrp="1"/>
          </p:cNvSpPr>
          <p:nvPr>
            <p:ph type="sldNum" sz="quarter" idx="12"/>
          </p:nvPr>
        </p:nvSpPr>
        <p:spPr/>
        <p:txBody>
          <a:bodyPr/>
          <a:lstStyle/>
          <a:p>
            <a:fld id="{6DB51F40-F896-44EF-B909-A6C4BFF03907}" type="slidenum">
              <a:rPr lang="en-IN" smtClean="0"/>
              <a:t>‹#›</a:t>
            </a:fld>
            <a:endParaRPr lang="en-IN"/>
          </a:p>
        </p:txBody>
      </p:sp>
    </p:spTree>
    <p:extLst>
      <p:ext uri="{BB962C8B-B14F-4D97-AF65-F5344CB8AC3E}">
        <p14:creationId xmlns:p14="http://schemas.microsoft.com/office/powerpoint/2010/main" val="1110656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53FFF5-7B24-D7AB-C27B-39B9E512C7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FA84226-771D-193D-E30C-3588A7CC52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D800D8-0A5D-3954-75FE-EFE96C9EB3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F517E18-3B3C-4595-AC93-B05A746CEB3B}" type="datetimeFigureOut">
              <a:rPr lang="en-IN" smtClean="0"/>
              <a:t>19/08/25</a:t>
            </a:fld>
            <a:endParaRPr lang="en-IN"/>
          </a:p>
        </p:txBody>
      </p:sp>
      <p:sp>
        <p:nvSpPr>
          <p:cNvPr id="5" name="Footer Placeholder 4">
            <a:extLst>
              <a:ext uri="{FF2B5EF4-FFF2-40B4-BE49-F238E27FC236}">
                <a16:creationId xmlns:a16="http://schemas.microsoft.com/office/drawing/2014/main" id="{B5BDAC27-BA42-5363-ED4D-0197929C88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CEB38023-8808-5655-B99B-E87FB35099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DB51F40-F896-44EF-B909-A6C4BFF03907}" type="slidenum">
              <a:rPr lang="en-IN" smtClean="0"/>
              <a:t>‹#›</a:t>
            </a:fld>
            <a:endParaRPr lang="en-IN"/>
          </a:p>
        </p:txBody>
      </p:sp>
    </p:spTree>
    <p:extLst>
      <p:ext uri="{BB962C8B-B14F-4D97-AF65-F5344CB8AC3E}">
        <p14:creationId xmlns:p14="http://schemas.microsoft.com/office/powerpoint/2010/main" val="6705588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C130FF-F9BC-0F15-B6DD-F5203714D5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DF94ADA-4D0A-494E-4655-8DF01DEB7D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D49710-3E9F-8743-E69E-3DDADFE9F9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31AC7E-6DF2-4C42-8DF3-5F2E00018A59}" type="datetimeFigureOut">
              <a:rPr lang="en-US" smtClean="0"/>
              <a:t>8/19/25</a:t>
            </a:fld>
            <a:endParaRPr lang="en-US"/>
          </a:p>
        </p:txBody>
      </p:sp>
      <p:sp>
        <p:nvSpPr>
          <p:cNvPr id="5" name="Footer Placeholder 4">
            <a:extLst>
              <a:ext uri="{FF2B5EF4-FFF2-40B4-BE49-F238E27FC236}">
                <a16:creationId xmlns:a16="http://schemas.microsoft.com/office/drawing/2014/main" id="{1C2D9641-5094-EC98-6B13-0BA177C982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2D692EB-F76A-92CC-EB76-914B83E861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375BE3-2CFE-F048-8079-ACEB2AE42B12}" type="slidenum">
              <a:rPr lang="en-US" smtClean="0"/>
              <a:t>‹#›</a:t>
            </a:fld>
            <a:endParaRPr lang="en-US"/>
          </a:p>
        </p:txBody>
      </p:sp>
    </p:spTree>
    <p:extLst>
      <p:ext uri="{BB962C8B-B14F-4D97-AF65-F5344CB8AC3E}">
        <p14:creationId xmlns:p14="http://schemas.microsoft.com/office/powerpoint/2010/main" val="30330204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hyperlink" Target="https://github.com/hariharanragothaman/zero-trust-bootup/tree/main"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hariharanragothaman/"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github.com/hariharanragothaman" TargetMode="Externa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1" name="Right Triangle 10">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46262CC7-15A4-1BD1-8F4F-4DCB7332285A}"/>
              </a:ext>
            </a:extLst>
          </p:cNvPr>
          <p:cNvSpPr>
            <a:spLocks noGrp="1"/>
          </p:cNvSpPr>
          <p:nvPr>
            <p:ph type="title"/>
          </p:nvPr>
        </p:nvSpPr>
        <p:spPr>
          <a:xfrm>
            <a:off x="1285240" y="3618357"/>
            <a:ext cx="8334749" cy="1202700"/>
          </a:xfrm>
        </p:spPr>
        <p:txBody>
          <a:bodyPr vert="horz" lIns="91440" tIns="45720" rIns="91440" bIns="45720" rtlCol="0" anchor="b">
            <a:noAutofit/>
          </a:bodyPr>
          <a:lstStyle/>
          <a:p>
            <a:br>
              <a:rPr lang="en-US" sz="5000" dirty="0"/>
            </a:br>
            <a:br>
              <a:rPr lang="en-US" sz="5000" dirty="0"/>
            </a:br>
            <a:br>
              <a:rPr lang="en-US" sz="5000" dirty="0"/>
            </a:br>
            <a:br>
              <a:rPr lang="en-US" sz="5000" dirty="0"/>
            </a:br>
            <a:r>
              <a:rPr lang="en-US" sz="5000" dirty="0"/>
              <a:t>Shift-Left Meets Zero Trust: Building Secure-by-Design APIs from Day Zero</a:t>
            </a:r>
            <a:br>
              <a:rPr lang="en-US" sz="5000" dirty="0"/>
            </a:br>
            <a:br>
              <a:rPr lang="en-US" sz="5000" dirty="0"/>
            </a:br>
            <a:endParaRPr lang="en-US" sz="5000" dirty="0"/>
          </a:p>
        </p:txBody>
      </p:sp>
      <p:sp>
        <p:nvSpPr>
          <p:cNvPr id="4" name="TextBox 3">
            <a:extLst>
              <a:ext uri="{FF2B5EF4-FFF2-40B4-BE49-F238E27FC236}">
                <a16:creationId xmlns:a16="http://schemas.microsoft.com/office/drawing/2014/main" id="{7DF2E03B-257C-0ADF-F13E-2602C7705AD0}"/>
              </a:ext>
            </a:extLst>
          </p:cNvPr>
          <p:cNvSpPr txBox="1"/>
          <p:nvPr/>
        </p:nvSpPr>
        <p:spPr>
          <a:xfrm>
            <a:off x="1285240" y="4235748"/>
            <a:ext cx="10208712" cy="1492351"/>
          </a:xfrm>
          <a:prstGeom prst="rect">
            <a:avLst/>
          </a:prstGeom>
        </p:spPr>
        <p:txBody>
          <a:bodyPr vert="horz" lIns="91440" tIns="45720" rIns="91440" bIns="45720" rtlCol="0" anchor="t">
            <a:noAutofit/>
          </a:body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Aptos" panose="02110004020202020204"/>
                <a:ea typeface="+mn-ea"/>
                <a:cs typeface="+mn-cs"/>
              </a:rPr>
              <a:t>Hariharan Ragothaman</a:t>
            </a:r>
            <a:br>
              <a:rPr kumimoji="0" lang="en-US" sz="2800" b="0" i="0" u="none" strike="noStrike" kern="1200" cap="none" spc="0" normalizeH="0" baseline="0" noProof="0" dirty="0">
                <a:ln>
                  <a:noFill/>
                </a:ln>
                <a:solidFill>
                  <a:prstClr val="black"/>
                </a:solidFill>
                <a:effectLst/>
                <a:uLnTx/>
                <a:uFillTx/>
                <a:latin typeface="Aptos" panose="02110004020202020204"/>
                <a:ea typeface="+mn-ea"/>
                <a:cs typeface="+mn-cs"/>
              </a:rPr>
            </a:br>
            <a:r>
              <a:rPr kumimoji="0" lang="en-US" sz="2800" b="0" i="0" u="none" strike="noStrike" kern="1200" cap="none" spc="0" normalizeH="0" baseline="0" noProof="0" dirty="0">
                <a:ln>
                  <a:noFill/>
                </a:ln>
                <a:solidFill>
                  <a:prstClr val="black"/>
                </a:solidFill>
                <a:effectLst/>
                <a:uLnTx/>
                <a:uFillTx/>
                <a:latin typeface="Aptos" panose="02110004020202020204"/>
                <a:ea typeface="+mn-ea"/>
                <a:cs typeface="+mn-cs"/>
              </a:rPr>
              <a:t>Software Engineer, Advanced Micro Devices, Inc (AMD)</a:t>
            </a:r>
            <a:br>
              <a:rPr kumimoji="0" lang="en-US" sz="2800" b="0" i="0" u="none" strike="noStrike" kern="1200" cap="none" spc="0" normalizeH="0" baseline="0" noProof="0" dirty="0">
                <a:ln>
                  <a:noFill/>
                </a:ln>
                <a:solidFill>
                  <a:prstClr val="black"/>
                </a:solidFill>
                <a:effectLst/>
                <a:uLnTx/>
                <a:uFillTx/>
                <a:latin typeface="Aptos" panose="02110004020202020204"/>
                <a:ea typeface="+mn-ea"/>
                <a:cs typeface="+mn-cs"/>
              </a:rPr>
            </a:br>
            <a:r>
              <a:rPr kumimoji="0" lang="en-US" sz="2800" b="0" i="0" u="none" strike="noStrike" kern="1200" cap="none" spc="0" normalizeH="0" baseline="0" noProof="0" dirty="0">
                <a:ln>
                  <a:noFill/>
                </a:ln>
                <a:solidFill>
                  <a:prstClr val="black"/>
                </a:solidFill>
                <a:effectLst/>
                <a:uLnTx/>
                <a:uFillTx/>
                <a:latin typeface="Aptos" panose="02110004020202020204"/>
                <a:ea typeface="+mn-ea"/>
                <a:cs typeface="+mn-cs"/>
              </a:rPr>
              <a:t>SEI Secure Software by Design 2025</a:t>
            </a:r>
            <a:br>
              <a:rPr kumimoji="0" lang="en-US" sz="3200" b="0" i="0" u="none" strike="noStrike" kern="1200" cap="none" spc="0" normalizeH="0" baseline="0" noProof="0" dirty="0">
                <a:ln>
                  <a:noFill/>
                </a:ln>
                <a:solidFill>
                  <a:prstClr val="black"/>
                </a:solidFill>
                <a:effectLst/>
                <a:uLnTx/>
                <a:uFillTx/>
                <a:latin typeface="Aptos" panose="02110004020202020204"/>
                <a:ea typeface="+mn-ea"/>
                <a:cs typeface="+mn-cs"/>
              </a:rPr>
            </a:br>
            <a:br>
              <a:rPr kumimoji="0" lang="en-US" sz="3200" b="0" i="0" u="none" strike="noStrike" kern="1200" cap="none" spc="0" normalizeH="0" baseline="0" noProof="0" dirty="0">
                <a:ln>
                  <a:noFill/>
                </a:ln>
                <a:solidFill>
                  <a:prstClr val="black"/>
                </a:solidFill>
                <a:effectLst/>
                <a:uLnTx/>
                <a:uFillTx/>
                <a:latin typeface="Aptos" panose="02110004020202020204"/>
                <a:ea typeface="+mn-ea"/>
                <a:cs typeface="+mn-cs"/>
              </a:rPr>
            </a:br>
            <a:endParaRPr kumimoji="0" lang="en-US" sz="32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674107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89821F2-4321-001D-0D85-BC9E9E5198FD}"/>
            </a:ext>
          </a:extLst>
        </p:cNvPr>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0E26F93D-81B4-FB03-3CF1-4914C1C2D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3" name="Rectangle 1032">
            <a:extLst>
              <a:ext uri="{FF2B5EF4-FFF2-40B4-BE49-F238E27FC236}">
                <a16:creationId xmlns:a16="http://schemas.microsoft.com/office/drawing/2014/main" id="{40ABDA41-8284-2E60-CC71-B8E3C25E8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35" name="Rectangle 1034">
            <a:extLst>
              <a:ext uri="{FF2B5EF4-FFF2-40B4-BE49-F238E27FC236}">
                <a16:creationId xmlns:a16="http://schemas.microsoft.com/office/drawing/2014/main" id="{60DB2526-35A7-572C-A20C-BC0CFB9BC7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7" name="Rectangle 1036">
            <a:extLst>
              <a:ext uri="{FF2B5EF4-FFF2-40B4-BE49-F238E27FC236}">
                <a16:creationId xmlns:a16="http://schemas.microsoft.com/office/drawing/2014/main" id="{9222CD11-E165-5A93-E4E6-2C69BAB7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39" name="Freeform: Shape 1038">
            <a:extLst>
              <a:ext uri="{FF2B5EF4-FFF2-40B4-BE49-F238E27FC236}">
                <a16:creationId xmlns:a16="http://schemas.microsoft.com/office/drawing/2014/main" id="{EAFDC702-4719-DEA3-6CC7-85CEFC22B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BF4AA4E-5478-07FC-AEC2-09C4B067EBB8}"/>
              </a:ext>
            </a:extLst>
          </p:cNvPr>
          <p:cNvSpPr>
            <a:spLocks noGrp="1"/>
          </p:cNvSpPr>
          <p:nvPr>
            <p:ph type="ctrTitle"/>
          </p:nvPr>
        </p:nvSpPr>
        <p:spPr>
          <a:xfrm>
            <a:off x="660041" y="2767106"/>
            <a:ext cx="2880828" cy="3071906"/>
          </a:xfrm>
        </p:spPr>
        <p:txBody>
          <a:bodyPr vert="horz" lIns="91440" tIns="45720" rIns="91440" bIns="45720" rtlCol="0" anchor="t">
            <a:normAutofit/>
          </a:bodyPr>
          <a:lstStyle/>
          <a:p>
            <a:pPr algn="l"/>
            <a:r>
              <a:rPr lang="en-US" sz="4000" kern="1200" dirty="0">
                <a:solidFill>
                  <a:srgbClr val="FFFFFF"/>
                </a:solidFill>
                <a:latin typeface="+mj-lt"/>
                <a:ea typeface="+mj-ea"/>
                <a:cs typeface="+mj-cs"/>
              </a:rPr>
              <a:t>Introducing SPIFFE and SPIRE </a:t>
            </a:r>
            <a:endParaRPr lang="en-US" sz="4000" kern="1200">
              <a:solidFill>
                <a:srgbClr val="FFFFFF"/>
              </a:solidFill>
              <a:latin typeface="+mj-lt"/>
              <a:ea typeface="+mj-ea"/>
              <a:cs typeface="+mj-cs"/>
            </a:endParaRPr>
          </a:p>
        </p:txBody>
      </p:sp>
      <p:pic>
        <p:nvPicPr>
          <p:cNvPr id="3076" name="Picture 4">
            <a:extLst>
              <a:ext uri="{FF2B5EF4-FFF2-40B4-BE49-F238E27FC236}">
                <a16:creationId xmlns:a16="http://schemas.microsoft.com/office/drawing/2014/main" id="{5032ED4D-B263-006D-A7B4-CD81508FC4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7939" y="1152939"/>
            <a:ext cx="5659594" cy="4552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3303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6BDA04B-0DF7-F45A-84CC-70D2A33F3C29}"/>
            </a:ext>
          </a:extLst>
        </p:cNvPr>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EB9AAF2E-00CD-BCB2-0274-E50CC89C2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Rectangle 44">
            <a:extLst>
              <a:ext uri="{FF2B5EF4-FFF2-40B4-BE49-F238E27FC236}">
                <a16:creationId xmlns:a16="http://schemas.microsoft.com/office/drawing/2014/main" id="{45F51310-11E7-0E22-BCE7-8A4768DF2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Rectangle 46">
            <a:extLst>
              <a:ext uri="{FF2B5EF4-FFF2-40B4-BE49-F238E27FC236}">
                <a16:creationId xmlns:a16="http://schemas.microsoft.com/office/drawing/2014/main" id="{DC58B756-7FEE-BE02-FF70-0AB99A52A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9" name="Rectangle 48">
            <a:extLst>
              <a:ext uri="{FF2B5EF4-FFF2-40B4-BE49-F238E27FC236}">
                <a16:creationId xmlns:a16="http://schemas.microsoft.com/office/drawing/2014/main" id="{9AA69CAF-7ED7-1B9B-48BC-8AD1B6D0D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D497C14-58A6-ECB5-761A-1E628013C36D}"/>
              </a:ext>
            </a:extLst>
          </p:cNvPr>
          <p:cNvSpPr>
            <a:spLocks noGrp="1"/>
          </p:cNvSpPr>
          <p:nvPr>
            <p:ph type="ctrTitle"/>
          </p:nvPr>
        </p:nvSpPr>
        <p:spPr>
          <a:xfrm>
            <a:off x="1140072" y="207554"/>
            <a:ext cx="9627861" cy="1159200"/>
          </a:xfrm>
        </p:spPr>
        <p:txBody>
          <a:bodyPr vert="horz" lIns="91440" tIns="45720" rIns="91440" bIns="45720" rtlCol="0" anchor="ctr">
            <a:normAutofit/>
          </a:bodyPr>
          <a:lstStyle/>
          <a:p>
            <a:r>
              <a:rPr lang="en-US" sz="3700" kern="1200" dirty="0">
                <a:solidFill>
                  <a:srgbClr val="FFFFFF"/>
                </a:solidFill>
                <a:latin typeface="+mj-lt"/>
                <a:ea typeface="+mj-ea"/>
                <a:cs typeface="+mj-cs"/>
              </a:rPr>
              <a:t>Mutual TLS Everywhere with SPIRE and ISTIO</a:t>
            </a:r>
          </a:p>
        </p:txBody>
      </p:sp>
      <p:graphicFrame>
        <p:nvGraphicFramePr>
          <p:cNvPr id="6" name="TextBox 4">
            <a:extLst>
              <a:ext uri="{FF2B5EF4-FFF2-40B4-BE49-F238E27FC236}">
                <a16:creationId xmlns:a16="http://schemas.microsoft.com/office/drawing/2014/main" id="{46A81CF6-860D-66D2-72D2-24BBCF7FFDB5}"/>
              </a:ext>
            </a:extLst>
          </p:cNvPr>
          <p:cNvGraphicFramePr/>
          <p:nvPr>
            <p:extLst>
              <p:ext uri="{D42A27DB-BD31-4B8C-83A1-F6EECF244321}">
                <p14:modId xmlns:p14="http://schemas.microsoft.com/office/powerpoint/2010/main" val="2671773130"/>
              </p:ext>
            </p:extLst>
          </p:nvPr>
        </p:nvGraphicFramePr>
        <p:xfrm>
          <a:off x="632083" y="2168718"/>
          <a:ext cx="10927829" cy="36894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27634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D0979C0-7983-8679-6F3D-BE755A7730B4}"/>
            </a:ext>
          </a:extLst>
        </p:cNvPr>
        <p:cNvGrpSpPr/>
        <p:nvPr/>
      </p:nvGrpSpPr>
      <p:grpSpPr>
        <a:xfrm>
          <a:off x="0" y="0"/>
          <a:ext cx="0" cy="0"/>
          <a:chOff x="0" y="0"/>
          <a:chExt cx="0" cy="0"/>
        </a:xfrm>
      </p:grpSpPr>
      <p:sp useBgFill="1">
        <p:nvSpPr>
          <p:cNvPr id="103" name="Rectangle 102">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85A9FD-7E5F-95E7-6046-3AC9B8109953}"/>
              </a:ext>
            </a:extLst>
          </p:cNvPr>
          <p:cNvSpPr>
            <a:spLocks noGrp="1"/>
          </p:cNvSpPr>
          <p:nvPr>
            <p:ph type="ctrTitle"/>
          </p:nvPr>
        </p:nvSpPr>
        <p:spPr>
          <a:xfrm>
            <a:off x="6739128" y="638089"/>
            <a:ext cx="4818888" cy="1476801"/>
          </a:xfrm>
        </p:spPr>
        <p:txBody>
          <a:bodyPr vert="horz" lIns="91440" tIns="45720" rIns="91440" bIns="45720" rtlCol="0" anchor="b">
            <a:normAutofit/>
          </a:bodyPr>
          <a:lstStyle/>
          <a:p>
            <a:pPr algn="l"/>
            <a:r>
              <a:rPr lang="en-US" sz="4600" kern="1200">
                <a:solidFill>
                  <a:schemeClr val="tx1"/>
                </a:solidFill>
                <a:latin typeface="+mj-lt"/>
                <a:ea typeface="+mj-ea"/>
                <a:cs typeface="+mj-cs"/>
              </a:rPr>
              <a:t>GitHub Repository -  Live Demo</a:t>
            </a:r>
          </a:p>
        </p:txBody>
      </p:sp>
      <p:pic>
        <p:nvPicPr>
          <p:cNvPr id="5" name="Picture 4" descr="A qr code with black squares&#10;&#10;AI-generated content may be incorrect.">
            <a:extLst>
              <a:ext uri="{FF2B5EF4-FFF2-40B4-BE49-F238E27FC236}">
                <a16:creationId xmlns:a16="http://schemas.microsoft.com/office/drawing/2014/main" id="{C924A1CD-F2FD-CEBC-73F8-871077972B2D}"/>
              </a:ext>
            </a:extLst>
          </p:cNvPr>
          <p:cNvPicPr>
            <a:picLocks noChangeAspect="1"/>
          </p:cNvPicPr>
          <p:nvPr/>
        </p:nvPicPr>
        <p:blipFill>
          <a:blip r:embed="rId3"/>
          <a:srcRect r="3792" b="-3"/>
          <a:stretch>
            <a:fillRect/>
          </a:stretch>
        </p:blipFill>
        <p:spPr>
          <a:xfrm>
            <a:off x="677336" y="640080"/>
            <a:ext cx="5366167" cy="5577840"/>
          </a:xfrm>
          <a:prstGeom prst="rect">
            <a:avLst/>
          </a:prstGeom>
        </p:spPr>
      </p:pic>
      <p:sp>
        <p:nvSpPr>
          <p:cNvPr id="104"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EE903A7-82CE-3C6E-5607-4CB14F4FEFA5}"/>
              </a:ext>
            </a:extLst>
          </p:cNvPr>
          <p:cNvSpPr txBox="1"/>
          <p:nvPr/>
        </p:nvSpPr>
        <p:spPr>
          <a:xfrm>
            <a:off x="6739128" y="2664886"/>
            <a:ext cx="4818888" cy="3550789"/>
          </a:xfrm>
          <a:prstGeom prst="rect">
            <a:avLst/>
          </a:prstGeom>
        </p:spPr>
        <p:txBody>
          <a:bodyPr vert="horz" lIns="91440" tIns="45720" rIns="91440" bIns="45720" rtlCol="0" anchor="t">
            <a:normAutofit/>
          </a:bodyPr>
          <a:lstStyle/>
          <a:p>
            <a:pPr lvl="0">
              <a:lnSpc>
                <a:spcPct val="90000"/>
              </a:lnSpc>
              <a:spcAft>
                <a:spcPts val="600"/>
              </a:spcAft>
            </a:pPr>
            <a:r>
              <a:rPr lang="en-US" sz="2200" dirty="0">
                <a:hlinkClick r:id="rId4"/>
              </a:rPr>
              <a:t>https://github.com/hariharanragothaman/zero-trust-bootup/tree/main</a:t>
            </a:r>
            <a:endParaRPr lang="en-US" sz="2200" dirty="0"/>
          </a:p>
          <a:p>
            <a:pPr lvl="0">
              <a:lnSpc>
                <a:spcPct val="90000"/>
              </a:lnSpc>
              <a:spcAft>
                <a:spcPts val="600"/>
              </a:spcAft>
            </a:pPr>
            <a:r>
              <a:rPr lang="en-US" sz="2200" dirty="0"/>
              <a:t> </a:t>
            </a:r>
            <a:endParaRPr kumimoji="0" lang="en-US" sz="2200" b="0" i="0" u="none" strike="noStrike" cap="none" spc="0" normalizeH="0" baseline="0" noProof="0" dirty="0">
              <a:ln>
                <a:noFill/>
              </a:ln>
              <a:effectLst/>
              <a:uLnTx/>
              <a:uFillTx/>
            </a:endParaRPr>
          </a:p>
        </p:txBody>
      </p:sp>
    </p:spTree>
    <p:extLst>
      <p:ext uri="{BB962C8B-B14F-4D97-AF65-F5344CB8AC3E}">
        <p14:creationId xmlns:p14="http://schemas.microsoft.com/office/powerpoint/2010/main" val="1255390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DDE4384-ABB8-2BC8-CBC7-82B09DD30714}"/>
            </a:ext>
          </a:extLst>
        </p:cNvPr>
        <p:cNvGrpSpPr/>
        <p:nvPr/>
      </p:nvGrpSpPr>
      <p:grpSpPr>
        <a:xfrm>
          <a:off x="0" y="0"/>
          <a:ext cx="0" cy="0"/>
          <a:chOff x="0" y="0"/>
          <a:chExt cx="0" cy="0"/>
        </a:xfrm>
      </p:grpSpPr>
      <p:sp>
        <p:nvSpPr>
          <p:cNvPr id="54" name="Rectangle 5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AB6EEC-5586-35A2-FDBF-8B30684CC155}"/>
              </a:ext>
            </a:extLst>
          </p:cNvPr>
          <p:cNvSpPr>
            <a:spLocks noGrp="1"/>
          </p:cNvSpPr>
          <p:nvPr>
            <p:ph type="ctrTitle"/>
          </p:nvPr>
        </p:nvSpPr>
        <p:spPr>
          <a:xfrm>
            <a:off x="556532" y="643467"/>
            <a:ext cx="11210925" cy="744836"/>
          </a:xfrm>
        </p:spPr>
        <p:txBody>
          <a:bodyPr vert="horz" lIns="91440" tIns="45720" rIns="91440" bIns="45720" rtlCol="0" anchor="ctr">
            <a:normAutofit/>
          </a:bodyPr>
          <a:lstStyle/>
          <a:p>
            <a:r>
              <a:rPr lang="en-US" sz="3200" kern="1200">
                <a:solidFill>
                  <a:schemeClr val="bg1"/>
                </a:solidFill>
                <a:latin typeface="+mj-lt"/>
                <a:ea typeface="+mj-ea"/>
                <a:cs typeface="+mj-cs"/>
              </a:rPr>
              <a:t>Reference Architecture for Multi Cloud</a:t>
            </a:r>
          </a:p>
        </p:txBody>
      </p:sp>
      <p:pic>
        <p:nvPicPr>
          <p:cNvPr id="4" name="Picture 3" descr="A diagram of a computer network&#10;&#10;AI-generated content may be incorrect.">
            <a:extLst>
              <a:ext uri="{FF2B5EF4-FFF2-40B4-BE49-F238E27FC236}">
                <a16:creationId xmlns:a16="http://schemas.microsoft.com/office/drawing/2014/main" id="{20A2DB62-63F1-3B09-339A-3299EA95D72E}"/>
              </a:ext>
            </a:extLst>
          </p:cNvPr>
          <p:cNvPicPr>
            <a:picLocks noChangeAspect="1"/>
          </p:cNvPicPr>
          <p:nvPr/>
        </p:nvPicPr>
        <p:blipFill>
          <a:blip r:embed="rId3"/>
          <a:stretch>
            <a:fillRect/>
          </a:stretch>
        </p:blipFill>
        <p:spPr>
          <a:xfrm>
            <a:off x="1396321" y="1675227"/>
            <a:ext cx="9399358" cy="4394199"/>
          </a:xfrm>
          <a:prstGeom prst="rect">
            <a:avLst/>
          </a:prstGeom>
        </p:spPr>
      </p:pic>
    </p:spTree>
    <p:extLst>
      <p:ext uri="{BB962C8B-B14F-4D97-AF65-F5344CB8AC3E}">
        <p14:creationId xmlns:p14="http://schemas.microsoft.com/office/powerpoint/2010/main" val="2791267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23D950D-32BF-F6FC-49D6-592BBD46404E}"/>
            </a:ext>
          </a:extLst>
        </p:cNvPr>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C3DED15-574D-B450-28F5-8DDCD92552DE}"/>
              </a:ext>
            </a:extLst>
          </p:cNvPr>
          <p:cNvSpPr>
            <a:spLocks noGrp="1"/>
          </p:cNvSpPr>
          <p:nvPr>
            <p:ph type="ctrTitle"/>
          </p:nvPr>
        </p:nvSpPr>
        <p:spPr>
          <a:xfrm>
            <a:off x="1371597" y="348865"/>
            <a:ext cx="10044023" cy="877729"/>
          </a:xfrm>
        </p:spPr>
        <p:txBody>
          <a:bodyPr vert="horz" lIns="91440" tIns="45720" rIns="91440" bIns="45720" rtlCol="0" anchor="ctr">
            <a:normAutofit/>
          </a:bodyPr>
          <a:lstStyle/>
          <a:p>
            <a:r>
              <a:rPr lang="en-US" sz="4000" kern="1200" dirty="0">
                <a:solidFill>
                  <a:srgbClr val="FFFFFF"/>
                </a:solidFill>
                <a:latin typeface="+mj-lt"/>
                <a:ea typeface="+mj-ea"/>
                <a:cs typeface="+mj-cs"/>
              </a:rPr>
              <a:t>Key-Takeaways</a:t>
            </a:r>
          </a:p>
        </p:txBody>
      </p:sp>
      <p:graphicFrame>
        <p:nvGraphicFramePr>
          <p:cNvPr id="51" name="TextBox 4">
            <a:extLst>
              <a:ext uri="{FF2B5EF4-FFF2-40B4-BE49-F238E27FC236}">
                <a16:creationId xmlns:a16="http://schemas.microsoft.com/office/drawing/2014/main" id="{8B35E08C-B4D7-9AE8-8EA0-9634B1D0AE80}"/>
              </a:ext>
            </a:extLst>
          </p:cNvPr>
          <p:cNvGraphicFramePr/>
          <p:nvPr>
            <p:extLst>
              <p:ext uri="{D42A27DB-BD31-4B8C-83A1-F6EECF244321}">
                <p14:modId xmlns:p14="http://schemas.microsoft.com/office/powerpoint/2010/main" val="508835758"/>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44674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81D73D5-F67B-9919-1681-CD278A1D03B6}"/>
            </a:ext>
          </a:extLst>
        </p:cNvPr>
        <p:cNvGrpSpPr/>
        <p:nvPr/>
      </p:nvGrpSpPr>
      <p:grpSpPr>
        <a:xfrm>
          <a:off x="0" y="0"/>
          <a:ext cx="0" cy="0"/>
          <a:chOff x="0" y="0"/>
          <a:chExt cx="0" cy="0"/>
        </a:xfrm>
      </p:grpSpPr>
      <p:sp useBgFill="1">
        <p:nvSpPr>
          <p:cNvPr id="83" name="Rectangle 8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28F1BE4-F740-8967-143C-3A3A84823200}"/>
              </a:ext>
            </a:extLst>
          </p:cNvPr>
          <p:cNvSpPr>
            <a:spLocks noGrp="1"/>
          </p:cNvSpPr>
          <p:nvPr>
            <p:ph type="ctrTitle"/>
          </p:nvPr>
        </p:nvSpPr>
        <p:spPr>
          <a:xfrm>
            <a:off x="1371597" y="348865"/>
            <a:ext cx="10044023" cy="877729"/>
          </a:xfrm>
        </p:spPr>
        <p:txBody>
          <a:bodyPr vert="horz" lIns="91440" tIns="45720" rIns="91440" bIns="45720" rtlCol="0" anchor="ctr">
            <a:normAutofit/>
          </a:bodyPr>
          <a:lstStyle/>
          <a:p>
            <a:r>
              <a:rPr lang="en-US" sz="4000" kern="1200" dirty="0">
                <a:solidFill>
                  <a:srgbClr val="FFFFFF"/>
                </a:solidFill>
                <a:latin typeface="+mj-lt"/>
                <a:ea typeface="+mj-ea"/>
                <a:cs typeface="+mj-cs"/>
              </a:rPr>
              <a:t>Improvisations</a:t>
            </a:r>
          </a:p>
        </p:txBody>
      </p:sp>
      <p:graphicFrame>
        <p:nvGraphicFramePr>
          <p:cNvPr id="68" name="TextBox 3">
            <a:extLst>
              <a:ext uri="{FF2B5EF4-FFF2-40B4-BE49-F238E27FC236}">
                <a16:creationId xmlns:a16="http://schemas.microsoft.com/office/drawing/2014/main" id="{D37BCADD-38A7-22AA-396E-8D34F11E0D25}"/>
              </a:ext>
            </a:extLst>
          </p:cNvPr>
          <p:cNvGraphicFramePr/>
          <p:nvPr>
            <p:extLst>
              <p:ext uri="{D42A27DB-BD31-4B8C-83A1-F6EECF244321}">
                <p14:modId xmlns:p14="http://schemas.microsoft.com/office/powerpoint/2010/main" val="3628744413"/>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54109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45204E70-6C75-8C1B-EA58-2A82E59FD57A}"/>
              </a:ext>
            </a:extLst>
          </p:cNvPr>
          <p:cNvSpPr>
            <a:spLocks noGrp="1"/>
          </p:cNvSpPr>
          <p:nvPr>
            <p:ph type="title"/>
          </p:nvPr>
        </p:nvSpPr>
        <p:spPr>
          <a:xfrm>
            <a:off x="1045028" y="776087"/>
            <a:ext cx="9942716" cy="1554480"/>
          </a:xfrm>
        </p:spPr>
        <p:txBody>
          <a:bodyPr anchor="ctr">
            <a:normAutofit/>
          </a:bodyPr>
          <a:lstStyle/>
          <a:p>
            <a:r>
              <a:rPr lang="en-US" sz="4800" dirty="0"/>
              <a:t>About Me	</a:t>
            </a:r>
          </a:p>
        </p:txBody>
      </p:sp>
      <p:sp>
        <p:nvSpPr>
          <p:cNvPr id="3" name="Content Placeholder 2">
            <a:extLst>
              <a:ext uri="{FF2B5EF4-FFF2-40B4-BE49-F238E27FC236}">
                <a16:creationId xmlns:a16="http://schemas.microsoft.com/office/drawing/2014/main" id="{609895F3-3619-8E4E-CEB4-07FD86BE0778}"/>
              </a:ext>
            </a:extLst>
          </p:cNvPr>
          <p:cNvSpPr>
            <a:spLocks noGrp="1"/>
          </p:cNvSpPr>
          <p:nvPr>
            <p:ph idx="1"/>
          </p:nvPr>
        </p:nvSpPr>
        <p:spPr>
          <a:xfrm>
            <a:off x="731525" y="2933210"/>
            <a:ext cx="10622275" cy="3125810"/>
          </a:xfrm>
        </p:spPr>
        <p:txBody>
          <a:bodyPr anchor="ctr">
            <a:normAutofit/>
          </a:bodyPr>
          <a:lstStyle/>
          <a:p>
            <a:r>
              <a:rPr lang="en-US" sz="2400" dirty="0"/>
              <a:t>Hariharan Ragothaman, Software Engineer at AMD </a:t>
            </a:r>
          </a:p>
          <a:p>
            <a:r>
              <a:rPr lang="en-US" sz="2400" dirty="0"/>
              <a:t>Previously Lead Software Engineer at athenahealth</a:t>
            </a:r>
          </a:p>
          <a:p>
            <a:pPr lvl="1"/>
            <a:r>
              <a:rPr lang="en-US" sz="2000" dirty="0"/>
              <a:t>Also worked at Bain Capital, Bose Corporation, Northeastern University</a:t>
            </a:r>
          </a:p>
          <a:p>
            <a:r>
              <a:rPr lang="en-US" sz="2400" dirty="0"/>
              <a:t>Areas of Interest: DevSecOps, Distributed Systems, Applied Artificial Intelligence, Embedded Systems</a:t>
            </a:r>
          </a:p>
          <a:p>
            <a:r>
              <a:rPr lang="en-US" sz="2400" dirty="0"/>
              <a:t>LinkedIn: </a:t>
            </a:r>
            <a:r>
              <a:rPr lang="en-US" sz="2400" dirty="0">
                <a:hlinkClick r:id="rId3"/>
              </a:rPr>
              <a:t>https://www.linkedin.com/in/hariharanragothaman/</a:t>
            </a:r>
            <a:endParaRPr lang="en-US" sz="2400" dirty="0"/>
          </a:p>
          <a:p>
            <a:r>
              <a:rPr lang="en-US" sz="2400" dirty="0"/>
              <a:t>GitHub: </a:t>
            </a:r>
            <a:r>
              <a:rPr lang="en-US" sz="2400" dirty="0">
                <a:hlinkClick r:id="rId4"/>
              </a:rPr>
              <a:t>https://github.com/hariharanragothaman</a:t>
            </a:r>
            <a:endParaRPr lang="en-US" sz="2400" dirty="0"/>
          </a:p>
          <a:p>
            <a:endParaRPr lang="en-US" sz="24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1155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76150D0-B4FF-0252-60AF-5486155AE866}"/>
              </a:ext>
            </a:extLst>
          </p:cNvPr>
          <p:cNvSpPr>
            <a:spLocks noGrp="1"/>
          </p:cNvSpPr>
          <p:nvPr>
            <p:ph type="ctrTitle"/>
          </p:nvPr>
        </p:nvSpPr>
        <p:spPr>
          <a:xfrm>
            <a:off x="532960" y="2852151"/>
            <a:ext cx="3201366" cy="586987"/>
          </a:xfrm>
        </p:spPr>
        <p:txBody>
          <a:bodyPr vert="horz" lIns="91440" tIns="45720" rIns="91440" bIns="45720" rtlCol="0" anchor="b">
            <a:normAutofit fontScale="90000"/>
          </a:bodyPr>
          <a:lstStyle/>
          <a:p>
            <a:r>
              <a:rPr lang="en-US" sz="4000" kern="1200" dirty="0">
                <a:solidFill>
                  <a:srgbClr val="FFFFFF"/>
                </a:solidFill>
                <a:latin typeface="+mj-lt"/>
                <a:ea typeface="+mj-ea"/>
                <a:cs typeface="+mj-cs"/>
              </a:rPr>
              <a:t>AGENDA</a:t>
            </a:r>
          </a:p>
        </p:txBody>
      </p:sp>
      <p:graphicFrame>
        <p:nvGraphicFramePr>
          <p:cNvPr id="27" name="Subtitle 2">
            <a:extLst>
              <a:ext uri="{FF2B5EF4-FFF2-40B4-BE49-F238E27FC236}">
                <a16:creationId xmlns:a16="http://schemas.microsoft.com/office/drawing/2014/main" id="{964BE1D3-B334-BCC6-F528-A246CFC93320}"/>
              </a:ext>
            </a:extLst>
          </p:cNvPr>
          <p:cNvGraphicFramePr/>
          <p:nvPr>
            <p:extLst>
              <p:ext uri="{D42A27DB-BD31-4B8C-83A1-F6EECF244321}">
                <p14:modId xmlns:p14="http://schemas.microsoft.com/office/powerpoint/2010/main" val="390055811"/>
              </p:ext>
            </p:extLst>
          </p:nvPr>
        </p:nvGraphicFramePr>
        <p:xfrm>
          <a:off x="5257800" y="1414463"/>
          <a:ext cx="6298002" cy="45291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78901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296E942-1E9E-4351-F5FA-70F84D282337}"/>
            </a:ext>
          </a:extLst>
        </p:cNvPr>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6DB436-CA79-4451-85D2-703839F154D8}"/>
              </a:ext>
            </a:extLst>
          </p:cNvPr>
          <p:cNvSpPr>
            <a:spLocks noGrp="1"/>
          </p:cNvSpPr>
          <p:nvPr>
            <p:ph type="ctrTitle"/>
          </p:nvPr>
        </p:nvSpPr>
        <p:spPr>
          <a:xfrm>
            <a:off x="1371599" y="294538"/>
            <a:ext cx="9895951" cy="1033669"/>
          </a:xfrm>
        </p:spPr>
        <p:txBody>
          <a:bodyPr vert="horz" lIns="91440" tIns="45720" rIns="91440" bIns="45720" rtlCol="0" anchor="ctr">
            <a:normAutofit/>
          </a:bodyPr>
          <a:lstStyle/>
          <a:p>
            <a:r>
              <a:rPr lang="en-US" sz="4000" kern="1200" dirty="0">
                <a:solidFill>
                  <a:srgbClr val="FFFFFF"/>
                </a:solidFill>
                <a:latin typeface="+mj-lt"/>
                <a:ea typeface="+mj-ea"/>
                <a:cs typeface="+mj-cs"/>
              </a:rPr>
              <a:t>What is Zero Trust?</a:t>
            </a:r>
          </a:p>
        </p:txBody>
      </p:sp>
      <p:sp>
        <p:nvSpPr>
          <p:cNvPr id="4" name="TextBox 3">
            <a:extLst>
              <a:ext uri="{FF2B5EF4-FFF2-40B4-BE49-F238E27FC236}">
                <a16:creationId xmlns:a16="http://schemas.microsoft.com/office/drawing/2014/main" id="{91C8DA4D-5A92-2C93-F516-2DF6A498E9BB}"/>
              </a:ext>
            </a:extLst>
          </p:cNvPr>
          <p:cNvSpPr txBox="1"/>
          <p:nvPr/>
        </p:nvSpPr>
        <p:spPr>
          <a:xfrm>
            <a:off x="1058450" y="2267211"/>
            <a:ext cx="10653386" cy="2818356"/>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800" dirty="0"/>
              <a:t>Traditional perimeter-based models fail in cloud-native environments</a:t>
            </a:r>
          </a:p>
          <a:p>
            <a:pPr indent="-228600">
              <a:lnSpc>
                <a:spcPct val="90000"/>
              </a:lnSpc>
              <a:spcAft>
                <a:spcPts val="600"/>
              </a:spcAft>
              <a:buFont typeface="Arial" panose="020B0604020202020204" pitchFamily="34" charset="0"/>
              <a:buChar char="•"/>
            </a:pPr>
            <a:r>
              <a:rPr lang="en-US" sz="2800" dirty="0"/>
              <a:t>Zero Trust = “Never Trust, Always Verify”</a:t>
            </a:r>
          </a:p>
          <a:p>
            <a:pPr indent="-228600">
              <a:lnSpc>
                <a:spcPct val="90000"/>
              </a:lnSpc>
              <a:spcAft>
                <a:spcPts val="600"/>
              </a:spcAft>
              <a:buFont typeface="Arial" panose="020B0604020202020204" pitchFamily="34" charset="0"/>
              <a:buChar char="•"/>
            </a:pPr>
            <a:r>
              <a:rPr lang="en-US" sz="2800" dirty="0"/>
              <a:t>Expansion from users and endpoints → APIs and services</a:t>
            </a:r>
          </a:p>
        </p:txBody>
      </p:sp>
    </p:spTree>
    <p:extLst>
      <p:ext uri="{BB962C8B-B14F-4D97-AF65-F5344CB8AC3E}">
        <p14:creationId xmlns:p14="http://schemas.microsoft.com/office/powerpoint/2010/main" val="1061658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1D008B0-51D8-F1CE-4023-B32980FFF697}"/>
            </a:ext>
          </a:extLst>
        </p:cNvPr>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7E7067-BAA1-8E6B-1898-554659B65B39}"/>
              </a:ext>
            </a:extLst>
          </p:cNvPr>
          <p:cNvSpPr>
            <a:spLocks noGrp="1"/>
          </p:cNvSpPr>
          <p:nvPr>
            <p:ph type="ctrTitle"/>
          </p:nvPr>
        </p:nvSpPr>
        <p:spPr>
          <a:xfrm>
            <a:off x="844127" y="509463"/>
            <a:ext cx="7986721" cy="1454051"/>
          </a:xfrm>
        </p:spPr>
        <p:txBody>
          <a:bodyPr vert="horz" lIns="91440" tIns="45720" rIns="91440" bIns="45720" rtlCol="0" anchor="ctr">
            <a:normAutofit/>
          </a:bodyPr>
          <a:lstStyle/>
          <a:p>
            <a:r>
              <a:rPr lang="en-US" sz="3600" kern="1200" dirty="0">
                <a:solidFill>
                  <a:schemeClr val="tx2"/>
                </a:solidFill>
                <a:latin typeface="+mj-lt"/>
                <a:ea typeface="+mj-ea"/>
                <a:cs typeface="+mj-cs"/>
              </a:rPr>
              <a:t>API Security and Zero Trust </a:t>
            </a:r>
          </a:p>
        </p:txBody>
      </p:sp>
      <p:sp>
        <p:nvSpPr>
          <p:cNvPr id="5" name="TextBox 4">
            <a:extLst>
              <a:ext uri="{FF2B5EF4-FFF2-40B4-BE49-F238E27FC236}">
                <a16:creationId xmlns:a16="http://schemas.microsoft.com/office/drawing/2014/main" id="{4B4264A9-E431-D600-DCD5-1983CB4811D0}"/>
              </a:ext>
            </a:extLst>
          </p:cNvPr>
          <p:cNvSpPr txBox="1"/>
          <p:nvPr/>
        </p:nvSpPr>
        <p:spPr>
          <a:xfrm>
            <a:off x="546255" y="2297940"/>
            <a:ext cx="8284594" cy="2912851"/>
          </a:xfrm>
          <a:prstGeom prst="rect">
            <a:avLst/>
          </a:prstGeom>
        </p:spPr>
        <p:txBody>
          <a:bodyPr vert="horz" lIns="91440" tIns="45720" rIns="91440" bIns="45720" rtlCol="0" anchor="ctr">
            <a:normAutofit/>
          </a:bodyPr>
          <a:lstStyle/>
          <a:p>
            <a:pPr marL="57150" indent="-285750">
              <a:lnSpc>
                <a:spcPct val="90000"/>
              </a:lnSpc>
              <a:spcAft>
                <a:spcPts val="600"/>
              </a:spcAft>
              <a:buFont typeface="Wingdings" pitchFamily="2" charset="2"/>
              <a:buChar char="§"/>
            </a:pPr>
            <a:r>
              <a:rPr lang="en-US" sz="2800" dirty="0">
                <a:solidFill>
                  <a:schemeClr val="tx2"/>
                </a:solidFill>
              </a:rPr>
              <a:t>APIs as primary interfaces for business logic</a:t>
            </a:r>
          </a:p>
          <a:p>
            <a:pPr marL="57150" indent="-285750">
              <a:lnSpc>
                <a:spcPct val="90000"/>
              </a:lnSpc>
              <a:spcAft>
                <a:spcPts val="600"/>
              </a:spcAft>
              <a:buFont typeface="Wingdings" pitchFamily="2" charset="2"/>
              <a:buChar char="§"/>
            </a:pPr>
            <a:r>
              <a:rPr lang="en-US" sz="2800" dirty="0">
                <a:solidFill>
                  <a:schemeClr val="tx2"/>
                </a:solidFill>
              </a:rPr>
              <a:t>Vulnerabilities like over-permissioned services, lack of authentication, etc.</a:t>
            </a:r>
          </a:p>
          <a:p>
            <a:pPr marL="57150" indent="-285750">
              <a:lnSpc>
                <a:spcPct val="90000"/>
              </a:lnSpc>
              <a:spcAft>
                <a:spcPts val="600"/>
              </a:spcAft>
              <a:buFont typeface="Wingdings" pitchFamily="2" charset="2"/>
              <a:buChar char="§"/>
            </a:pPr>
            <a:r>
              <a:rPr lang="en-US" sz="2800" dirty="0">
                <a:solidFill>
                  <a:schemeClr val="tx2"/>
                </a:solidFill>
              </a:rPr>
              <a:t>Stats: e.g., 83% of traffic in microservices is east-west (internal)</a:t>
            </a:r>
          </a:p>
        </p:txBody>
      </p:sp>
      <p:grpSp>
        <p:nvGrpSpPr>
          <p:cNvPr id="60" name="Group 59">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61" name="Freeform: Shape 60">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Shape 63">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3" name="Graphic 52" descr="Database">
            <a:extLst>
              <a:ext uri="{FF2B5EF4-FFF2-40B4-BE49-F238E27FC236}">
                <a16:creationId xmlns:a16="http://schemas.microsoft.com/office/drawing/2014/main" id="{815C9F42-1AA8-41A6-4B30-7E65F791B93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344039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F29BEE1-FD97-890D-71E6-3CF4D10814EC}"/>
            </a:ext>
          </a:extLst>
        </p:cNvPr>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42DCF9-B092-5008-DF0E-0C6DC25550E0}"/>
              </a:ext>
            </a:extLst>
          </p:cNvPr>
          <p:cNvSpPr>
            <a:spLocks noGrp="1"/>
          </p:cNvSpPr>
          <p:nvPr>
            <p:ph type="ctrTitle"/>
          </p:nvPr>
        </p:nvSpPr>
        <p:spPr>
          <a:xfrm>
            <a:off x="457200" y="443748"/>
            <a:ext cx="7404652" cy="828461"/>
          </a:xfrm>
        </p:spPr>
        <p:txBody>
          <a:bodyPr vert="horz" lIns="91440" tIns="45720" rIns="91440" bIns="45720" rtlCol="0" anchor="b">
            <a:normAutofit/>
          </a:bodyPr>
          <a:lstStyle/>
          <a:p>
            <a:pPr algn="l"/>
            <a:r>
              <a:rPr lang="en-US" sz="4000" kern="1200" dirty="0">
                <a:solidFill>
                  <a:schemeClr val="tx1"/>
                </a:solidFill>
                <a:latin typeface="+mj-lt"/>
                <a:ea typeface="+mj-ea"/>
                <a:cs typeface="+mj-cs"/>
              </a:rPr>
              <a:t>Key Pillars for Zero Trust for API’s</a:t>
            </a:r>
          </a:p>
        </p:txBody>
      </p:sp>
      <p:sp>
        <p:nvSpPr>
          <p:cNvPr id="6" name="TextBox 5">
            <a:extLst>
              <a:ext uri="{FF2B5EF4-FFF2-40B4-BE49-F238E27FC236}">
                <a16:creationId xmlns:a16="http://schemas.microsoft.com/office/drawing/2014/main" id="{1966ECDD-5881-06CE-DD0A-EEB8863EDF0B}"/>
              </a:ext>
            </a:extLst>
          </p:cNvPr>
          <p:cNvSpPr txBox="1"/>
          <p:nvPr/>
        </p:nvSpPr>
        <p:spPr>
          <a:xfrm>
            <a:off x="1184679" y="1889059"/>
            <a:ext cx="5315189" cy="3535083"/>
          </a:xfrm>
          <a:prstGeom prst="rect">
            <a:avLst/>
          </a:prstGeom>
        </p:spPr>
        <p:txBody>
          <a:bodyPr vert="horz" lIns="91440" tIns="45720" rIns="91440" bIns="45720" rtlCol="0" anchor="t">
            <a:normAutofit/>
          </a:bodyPr>
          <a:lstStyle/>
          <a:p>
            <a:pPr marL="114300" indent="-342900">
              <a:lnSpc>
                <a:spcPct val="90000"/>
              </a:lnSpc>
              <a:spcAft>
                <a:spcPts val="600"/>
              </a:spcAft>
              <a:buFont typeface="Wingdings" pitchFamily="2" charset="2"/>
              <a:buChar char="§"/>
            </a:pPr>
            <a:r>
              <a:rPr lang="en-US" sz="2000" dirty="0"/>
              <a:t>Strong identity</a:t>
            </a:r>
          </a:p>
          <a:p>
            <a:pPr marL="114300" indent="-342900">
              <a:lnSpc>
                <a:spcPct val="90000"/>
              </a:lnSpc>
              <a:spcAft>
                <a:spcPts val="600"/>
              </a:spcAft>
              <a:buFont typeface="Wingdings" pitchFamily="2" charset="2"/>
              <a:buChar char="§"/>
            </a:pPr>
            <a:r>
              <a:rPr lang="en-US" sz="2000" dirty="0"/>
              <a:t>Least-privilege access</a:t>
            </a:r>
          </a:p>
          <a:p>
            <a:pPr marL="114300" indent="-342900">
              <a:lnSpc>
                <a:spcPct val="90000"/>
              </a:lnSpc>
              <a:spcAft>
                <a:spcPts val="600"/>
              </a:spcAft>
              <a:buFont typeface="Wingdings" pitchFamily="2" charset="2"/>
              <a:buChar char="§"/>
            </a:pPr>
            <a:r>
              <a:rPr lang="en-US" sz="2000" dirty="0"/>
              <a:t>Continuous validation (behavioral baseline)</a:t>
            </a:r>
          </a:p>
          <a:p>
            <a:pPr marL="114300" indent="-342900">
              <a:lnSpc>
                <a:spcPct val="90000"/>
              </a:lnSpc>
              <a:spcAft>
                <a:spcPts val="600"/>
              </a:spcAft>
              <a:buFont typeface="Wingdings" pitchFamily="2" charset="2"/>
              <a:buChar char="§"/>
            </a:pPr>
            <a:r>
              <a:rPr lang="en-US" sz="2000" dirty="0"/>
              <a:t>Visibility and logging</a:t>
            </a:r>
          </a:p>
        </p:txBody>
      </p:sp>
      <p:sp>
        <p:nvSpPr>
          <p:cNvPr id="56" name="Rectangle 55">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59">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screenshot of a computer&#10;&#10;AI-generated content may be incorrect.">
            <a:extLst>
              <a:ext uri="{FF2B5EF4-FFF2-40B4-BE49-F238E27FC236}">
                <a16:creationId xmlns:a16="http://schemas.microsoft.com/office/drawing/2014/main" id="{D5A95D99-7B1D-B80C-A73E-AC5498B9DDBB}"/>
              </a:ext>
            </a:extLst>
          </p:cNvPr>
          <p:cNvPicPr>
            <a:picLocks noChangeAspect="1"/>
          </p:cNvPicPr>
          <p:nvPr/>
        </p:nvPicPr>
        <p:blipFill>
          <a:blip r:embed="rId3"/>
          <a:stretch>
            <a:fillRect/>
          </a:stretch>
        </p:blipFill>
        <p:spPr>
          <a:xfrm>
            <a:off x="785124" y="3610462"/>
            <a:ext cx="7209123" cy="2872634"/>
          </a:xfrm>
          <a:prstGeom prst="rect">
            <a:avLst/>
          </a:prstGeom>
        </p:spPr>
      </p:pic>
    </p:spTree>
    <p:extLst>
      <p:ext uri="{BB962C8B-B14F-4D97-AF65-F5344CB8AC3E}">
        <p14:creationId xmlns:p14="http://schemas.microsoft.com/office/powerpoint/2010/main" val="3790195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5BE51FF-4E9E-033E-F99C-1A1FBE4305E3}"/>
            </a:ext>
          </a:extLst>
        </p:cNvPr>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683AEF5-2975-5263-E7F0-BD430D2EA264}"/>
              </a:ext>
            </a:extLst>
          </p:cNvPr>
          <p:cNvSpPr>
            <a:spLocks noGrp="1"/>
          </p:cNvSpPr>
          <p:nvPr>
            <p:ph type="ctrTitle"/>
          </p:nvPr>
        </p:nvSpPr>
        <p:spPr>
          <a:xfrm>
            <a:off x="1383564" y="348865"/>
            <a:ext cx="9718111" cy="1576446"/>
          </a:xfrm>
        </p:spPr>
        <p:txBody>
          <a:bodyPr vert="horz" lIns="91440" tIns="45720" rIns="91440" bIns="45720" rtlCol="0" anchor="ctr">
            <a:normAutofit/>
          </a:bodyPr>
          <a:lstStyle/>
          <a:p>
            <a:r>
              <a:rPr lang="en-US" sz="4000" kern="1200" dirty="0">
                <a:solidFill>
                  <a:srgbClr val="FFFFFF"/>
                </a:solidFill>
                <a:latin typeface="+mj-lt"/>
                <a:ea typeface="+mj-ea"/>
                <a:cs typeface="+mj-cs"/>
              </a:rPr>
              <a:t>Introducing SPIFFE and SPIRE </a:t>
            </a:r>
          </a:p>
        </p:txBody>
      </p:sp>
      <p:graphicFrame>
        <p:nvGraphicFramePr>
          <p:cNvPr id="51" name="TextBox 3">
            <a:extLst>
              <a:ext uri="{FF2B5EF4-FFF2-40B4-BE49-F238E27FC236}">
                <a16:creationId xmlns:a16="http://schemas.microsoft.com/office/drawing/2014/main" id="{BB7F2A87-5DAF-0882-1DD8-E6960D1026BB}"/>
              </a:ext>
            </a:extLst>
          </p:cNvPr>
          <p:cNvGraphicFramePr/>
          <p:nvPr>
            <p:extLst>
              <p:ext uri="{D42A27DB-BD31-4B8C-83A1-F6EECF244321}">
                <p14:modId xmlns:p14="http://schemas.microsoft.com/office/powerpoint/2010/main" val="969045745"/>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06138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3AE4215-CC12-60C2-CD31-38D430DDF481}"/>
            </a:ext>
          </a:extLst>
        </p:cNvPr>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5" name="Rectangle 103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9" name="Freeform: Shape 103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171445A-C4E6-3925-DD89-78B7B1BA9FDE}"/>
              </a:ext>
            </a:extLst>
          </p:cNvPr>
          <p:cNvSpPr>
            <a:spLocks noGrp="1"/>
          </p:cNvSpPr>
          <p:nvPr>
            <p:ph type="ctrTitle"/>
          </p:nvPr>
        </p:nvSpPr>
        <p:spPr>
          <a:xfrm>
            <a:off x="660041" y="2767106"/>
            <a:ext cx="2880828" cy="3071906"/>
          </a:xfrm>
        </p:spPr>
        <p:txBody>
          <a:bodyPr vert="horz" lIns="91440" tIns="45720" rIns="91440" bIns="45720" rtlCol="0" anchor="t">
            <a:normAutofit/>
          </a:bodyPr>
          <a:lstStyle/>
          <a:p>
            <a:pPr algn="l"/>
            <a:r>
              <a:rPr lang="en-US" sz="4000" kern="1200" dirty="0">
                <a:solidFill>
                  <a:srgbClr val="FFFFFF"/>
                </a:solidFill>
                <a:latin typeface="+mj-lt"/>
                <a:ea typeface="+mj-ea"/>
                <a:cs typeface="+mj-cs"/>
              </a:rPr>
              <a:t>Introducing SPIFFE and SPIRE </a:t>
            </a:r>
            <a:endParaRPr lang="en-US" sz="4000" kern="1200">
              <a:solidFill>
                <a:srgbClr val="FFFFFF"/>
              </a:solidFill>
              <a:latin typeface="+mj-lt"/>
              <a:ea typeface="+mj-ea"/>
              <a:cs typeface="+mj-cs"/>
            </a:endParaRPr>
          </a:p>
        </p:txBody>
      </p:sp>
      <p:pic>
        <p:nvPicPr>
          <p:cNvPr id="1026" name="Picture 2">
            <a:extLst>
              <a:ext uri="{FF2B5EF4-FFF2-40B4-BE49-F238E27FC236}">
                <a16:creationId xmlns:a16="http://schemas.microsoft.com/office/drawing/2014/main" id="{95D9F3B1-E595-D8D2-C6E8-C581AE05743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53431" y="467208"/>
            <a:ext cx="5523741" cy="5923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9128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4D694B7-A291-C5B7-C09F-7B1F47D9DECD}"/>
            </a:ext>
          </a:extLst>
        </p:cNvPr>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4F9E0EE9-49E8-87DA-2498-7B111C784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3" name="Rectangle 1032">
            <a:extLst>
              <a:ext uri="{FF2B5EF4-FFF2-40B4-BE49-F238E27FC236}">
                <a16:creationId xmlns:a16="http://schemas.microsoft.com/office/drawing/2014/main" id="{F72ECDCC-F0E8-A412-20DD-58D1B89C5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35" name="Rectangle 1034">
            <a:extLst>
              <a:ext uri="{FF2B5EF4-FFF2-40B4-BE49-F238E27FC236}">
                <a16:creationId xmlns:a16="http://schemas.microsoft.com/office/drawing/2014/main" id="{909F3619-6B66-9505-8673-F3A1472EDA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7" name="Rectangle 1036">
            <a:extLst>
              <a:ext uri="{FF2B5EF4-FFF2-40B4-BE49-F238E27FC236}">
                <a16:creationId xmlns:a16="http://schemas.microsoft.com/office/drawing/2014/main" id="{D1289526-A8A1-2F06-119C-1F042FFA04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39" name="Freeform: Shape 1038">
            <a:extLst>
              <a:ext uri="{FF2B5EF4-FFF2-40B4-BE49-F238E27FC236}">
                <a16:creationId xmlns:a16="http://schemas.microsoft.com/office/drawing/2014/main" id="{8AF6ABE7-A6FA-A8FF-2334-5502CC940C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2E60FBE-0B18-C02D-2356-D3D992991666}"/>
              </a:ext>
            </a:extLst>
          </p:cNvPr>
          <p:cNvSpPr>
            <a:spLocks noGrp="1"/>
          </p:cNvSpPr>
          <p:nvPr>
            <p:ph type="ctrTitle"/>
          </p:nvPr>
        </p:nvSpPr>
        <p:spPr>
          <a:xfrm>
            <a:off x="660041" y="2767106"/>
            <a:ext cx="2880828" cy="3071906"/>
          </a:xfrm>
        </p:spPr>
        <p:txBody>
          <a:bodyPr vert="horz" lIns="91440" tIns="45720" rIns="91440" bIns="45720" rtlCol="0" anchor="t">
            <a:normAutofit/>
          </a:bodyPr>
          <a:lstStyle/>
          <a:p>
            <a:pPr algn="l"/>
            <a:r>
              <a:rPr lang="en-US" sz="4000" kern="1200" dirty="0">
                <a:solidFill>
                  <a:srgbClr val="FFFFFF"/>
                </a:solidFill>
                <a:latin typeface="+mj-lt"/>
                <a:ea typeface="+mj-ea"/>
                <a:cs typeface="+mj-cs"/>
              </a:rPr>
              <a:t>Introducing SPIFFE and SPIRE </a:t>
            </a:r>
            <a:endParaRPr lang="en-US" sz="4000" kern="1200">
              <a:solidFill>
                <a:srgbClr val="FFFFFF"/>
              </a:solidFill>
              <a:latin typeface="+mj-lt"/>
              <a:ea typeface="+mj-ea"/>
              <a:cs typeface="+mj-cs"/>
            </a:endParaRPr>
          </a:p>
        </p:txBody>
      </p:sp>
      <p:pic>
        <p:nvPicPr>
          <p:cNvPr id="2050" name="Picture 2">
            <a:extLst>
              <a:ext uri="{FF2B5EF4-FFF2-40B4-BE49-F238E27FC236}">
                <a16:creationId xmlns:a16="http://schemas.microsoft.com/office/drawing/2014/main" id="{ABFB6123-86EF-D5B9-E514-71AA995A5F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0988" y="909203"/>
            <a:ext cx="6226166" cy="4929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2280777"/>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1826</TotalTime>
  <Words>495</Words>
  <Application>Microsoft Macintosh PowerPoint</Application>
  <PresentationFormat>Widescreen</PresentationFormat>
  <Paragraphs>73</Paragraphs>
  <Slides>15</Slides>
  <Notes>15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15</vt:i4>
      </vt:variant>
    </vt:vector>
  </HeadingPairs>
  <TitlesOfParts>
    <vt:vector size="24" baseType="lpstr">
      <vt:lpstr>Aptos</vt:lpstr>
      <vt:lpstr>Aptos Display</vt:lpstr>
      <vt:lpstr>Arial</vt:lpstr>
      <vt:lpstr>Calibri</vt:lpstr>
      <vt:lpstr>Calibri Light</vt:lpstr>
      <vt:lpstr>Helvetica Neue</vt:lpstr>
      <vt:lpstr>Wingdings</vt:lpstr>
      <vt:lpstr>1_Office Theme</vt:lpstr>
      <vt:lpstr>2_Office Theme</vt:lpstr>
      <vt:lpstr>    Shift-Left Meets Zero Trust: Building Secure-by-Design APIs from Day Zero  </vt:lpstr>
      <vt:lpstr>About Me </vt:lpstr>
      <vt:lpstr>AGENDA</vt:lpstr>
      <vt:lpstr>What is Zero Trust?</vt:lpstr>
      <vt:lpstr>API Security and Zero Trust </vt:lpstr>
      <vt:lpstr>Key Pillars for Zero Trust for API’s</vt:lpstr>
      <vt:lpstr>Introducing SPIFFE and SPIRE </vt:lpstr>
      <vt:lpstr>Introducing SPIFFE and SPIRE </vt:lpstr>
      <vt:lpstr>Introducing SPIFFE and SPIRE </vt:lpstr>
      <vt:lpstr>Introducing SPIFFE and SPIRE </vt:lpstr>
      <vt:lpstr>Mutual TLS Everywhere with SPIRE and ISTIO</vt:lpstr>
      <vt:lpstr>GitHub Repository -  Live Demo</vt:lpstr>
      <vt:lpstr>Reference Architecture for Multi Cloud</vt:lpstr>
      <vt:lpstr>Key-Takeaways</vt:lpstr>
      <vt:lpstr>Improvisations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Hariharan Ragothaman</dc:creator>
  <cp:lastModifiedBy>Hariharan Ragothaman</cp:lastModifiedBy>
  <cp:revision>12</cp:revision>
  <dcterms:created xsi:type="dcterms:W3CDTF">2025-06-23T05:26:32Z</dcterms:created>
  <dcterms:modified xsi:type="dcterms:W3CDTF">2025-08-20T11:08:12Z</dcterms:modified>
</cp:coreProperties>
</file>